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8" r:id="rId3"/>
    <p:sldId id="259" r:id="rId4"/>
    <p:sldId id="260" r:id="rId5"/>
    <p:sldId id="264" r:id="rId6"/>
    <p:sldId id="262" r:id="rId7"/>
    <p:sldId id="269" r:id="rId8"/>
    <p:sldId id="263" r:id="rId9"/>
    <p:sldId id="266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55" d="100"/>
          <a:sy n="55" d="100"/>
        </p:scale>
        <p:origin x="59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05411-D920-4D80-B744-419F3F744596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8AC1A2D-2B8B-4ABA-85FA-124FE95E10AC}">
      <dgm:prSet custT="1"/>
      <dgm:spPr/>
      <dgm:t>
        <a:bodyPr/>
        <a:lstStyle/>
        <a:p>
          <a:r>
            <a:rPr lang="en-IN" sz="2000" dirty="0"/>
            <a:t>Type of functional automation testing framework known as table-driven testing or action word based testing.</a:t>
          </a:r>
          <a:endParaRPr lang="en-US" sz="2000" dirty="0"/>
        </a:p>
      </dgm:t>
    </dgm:pt>
    <dgm:pt modelId="{7A018424-F448-4A36-BFB4-4EBC1188141D}" type="parTrans" cxnId="{DFA29552-2EB8-409C-92A6-507BA3E52E17}">
      <dgm:prSet/>
      <dgm:spPr/>
      <dgm:t>
        <a:bodyPr/>
        <a:lstStyle/>
        <a:p>
          <a:endParaRPr lang="en-US"/>
        </a:p>
      </dgm:t>
    </dgm:pt>
    <dgm:pt modelId="{EDE5DA4C-DA76-4FD0-ABAC-25380F438D74}" type="sibTrans" cxnId="{DFA29552-2EB8-409C-92A6-507BA3E52E17}">
      <dgm:prSet/>
      <dgm:spPr/>
      <dgm:t>
        <a:bodyPr/>
        <a:lstStyle/>
        <a:p>
          <a:endParaRPr lang="en-US"/>
        </a:p>
      </dgm:t>
    </dgm:pt>
    <dgm:pt modelId="{1AC43E9E-573A-47C0-90DF-35FF5FBF8A6D}">
      <dgm:prSet custT="1"/>
      <dgm:spPr/>
      <dgm:t>
        <a:bodyPr/>
        <a:lstStyle/>
        <a:p>
          <a:r>
            <a:rPr lang="en-IN" sz="2000" dirty="0"/>
            <a:t>Is a software testing methodology that separates test design from test development</a:t>
          </a:r>
          <a:r>
            <a:rPr lang="en-IN" sz="1900" dirty="0"/>
            <a:t>.</a:t>
          </a:r>
          <a:endParaRPr lang="en-US" sz="1900" dirty="0"/>
        </a:p>
      </dgm:t>
    </dgm:pt>
    <dgm:pt modelId="{9F6D050E-B3E7-4CE5-9584-10DB2B304556}" type="parTrans" cxnId="{5DFC4D02-7B4E-4180-B887-95FEE1A6EB04}">
      <dgm:prSet/>
      <dgm:spPr/>
      <dgm:t>
        <a:bodyPr/>
        <a:lstStyle/>
        <a:p>
          <a:endParaRPr lang="en-US"/>
        </a:p>
      </dgm:t>
    </dgm:pt>
    <dgm:pt modelId="{E736806C-2D78-4F09-8F3D-5214BC769317}" type="sibTrans" cxnId="{5DFC4D02-7B4E-4180-B887-95FEE1A6EB04}">
      <dgm:prSet/>
      <dgm:spPr/>
      <dgm:t>
        <a:bodyPr/>
        <a:lstStyle/>
        <a:p>
          <a:endParaRPr lang="en-US"/>
        </a:p>
      </dgm:t>
    </dgm:pt>
    <dgm:pt modelId="{567822FE-7703-4046-9897-5769B10D3B8E}">
      <dgm:prSet/>
      <dgm:spPr/>
      <dgm:t>
        <a:bodyPr/>
        <a:lstStyle/>
        <a:p>
          <a:r>
            <a:rPr lang="en-IN" dirty="0"/>
            <a:t>A keyword-driven test can be played back just like any other test.</a:t>
          </a:r>
          <a:endParaRPr lang="en-US" dirty="0"/>
        </a:p>
      </dgm:t>
    </dgm:pt>
    <dgm:pt modelId="{C30B64B2-FEEE-41CF-A807-9936914AAE91}" type="parTrans" cxnId="{6258391D-FBE3-4EC9-B2B6-44FAAEE3953C}">
      <dgm:prSet/>
      <dgm:spPr/>
      <dgm:t>
        <a:bodyPr/>
        <a:lstStyle/>
        <a:p>
          <a:endParaRPr lang="en-US"/>
        </a:p>
      </dgm:t>
    </dgm:pt>
    <dgm:pt modelId="{80DD6006-D590-4149-80B5-F2FF8E14D6DC}" type="sibTrans" cxnId="{6258391D-FBE3-4EC9-B2B6-44FAAEE3953C}">
      <dgm:prSet/>
      <dgm:spPr/>
      <dgm:t>
        <a:bodyPr/>
        <a:lstStyle/>
        <a:p>
          <a:endParaRPr lang="en-US"/>
        </a:p>
      </dgm:t>
    </dgm:pt>
    <dgm:pt modelId="{78DC5F51-7DDE-40C3-BB3C-A6CCEC3469CA}" type="pres">
      <dgm:prSet presAssocID="{C7B05411-D920-4D80-B744-419F3F744596}" presName="root" presStyleCnt="0">
        <dgm:presLayoutVars>
          <dgm:dir/>
          <dgm:resizeHandles val="exact"/>
        </dgm:presLayoutVars>
      </dgm:prSet>
      <dgm:spPr/>
    </dgm:pt>
    <dgm:pt modelId="{68C025C9-6A7C-4492-97B1-E52ED92CBBE0}" type="pres">
      <dgm:prSet presAssocID="{C7B05411-D920-4D80-B744-419F3F744596}" presName="container" presStyleCnt="0">
        <dgm:presLayoutVars>
          <dgm:dir/>
          <dgm:resizeHandles val="exact"/>
        </dgm:presLayoutVars>
      </dgm:prSet>
      <dgm:spPr/>
    </dgm:pt>
    <dgm:pt modelId="{6E02245C-D1A5-4CC4-9267-9049AB957E5C}" type="pres">
      <dgm:prSet presAssocID="{48AC1A2D-2B8B-4ABA-85FA-124FE95E10AC}" presName="compNode" presStyleCnt="0"/>
      <dgm:spPr/>
    </dgm:pt>
    <dgm:pt modelId="{D57BD2BE-3071-459C-AEE2-29D4450950AF}" type="pres">
      <dgm:prSet presAssocID="{48AC1A2D-2B8B-4ABA-85FA-124FE95E10AC}" presName="iconBgRect" presStyleLbl="bgShp" presStyleIdx="0" presStyleCnt="3"/>
      <dgm:spPr/>
    </dgm:pt>
    <dgm:pt modelId="{3F8BB3C9-48E5-45BF-99F4-995483A0ADA0}" type="pres">
      <dgm:prSet presAssocID="{48AC1A2D-2B8B-4ABA-85FA-124FE95E10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FADD03-193B-4B60-99DE-A5E7C9B61F68}" type="pres">
      <dgm:prSet presAssocID="{48AC1A2D-2B8B-4ABA-85FA-124FE95E10AC}" presName="spaceRect" presStyleCnt="0"/>
      <dgm:spPr/>
    </dgm:pt>
    <dgm:pt modelId="{337CC2AB-1058-45C7-A018-93C7E16D9F1A}" type="pres">
      <dgm:prSet presAssocID="{48AC1A2D-2B8B-4ABA-85FA-124FE95E10AC}" presName="textRect" presStyleLbl="revTx" presStyleIdx="0" presStyleCnt="3">
        <dgm:presLayoutVars>
          <dgm:chMax val="1"/>
          <dgm:chPref val="1"/>
        </dgm:presLayoutVars>
      </dgm:prSet>
      <dgm:spPr/>
    </dgm:pt>
    <dgm:pt modelId="{528CAC1F-E551-40BA-8263-F2DC683E380C}" type="pres">
      <dgm:prSet presAssocID="{EDE5DA4C-DA76-4FD0-ABAC-25380F438D74}" presName="sibTrans" presStyleLbl="sibTrans2D1" presStyleIdx="0" presStyleCnt="0"/>
      <dgm:spPr/>
    </dgm:pt>
    <dgm:pt modelId="{D77258D6-F274-40CF-BCB3-32BC99AE4A0B}" type="pres">
      <dgm:prSet presAssocID="{1AC43E9E-573A-47C0-90DF-35FF5FBF8A6D}" presName="compNode" presStyleCnt="0"/>
      <dgm:spPr/>
    </dgm:pt>
    <dgm:pt modelId="{37C077B3-CADF-4745-BE84-93ACD6A9EDF7}" type="pres">
      <dgm:prSet presAssocID="{1AC43E9E-573A-47C0-90DF-35FF5FBF8A6D}" presName="iconBgRect" presStyleLbl="bgShp" presStyleIdx="1" presStyleCnt="3"/>
      <dgm:spPr/>
    </dgm:pt>
    <dgm:pt modelId="{553169CA-4CC1-441D-9D58-19EAC5E1FC26}" type="pres">
      <dgm:prSet presAssocID="{1AC43E9E-573A-47C0-90DF-35FF5FBF8A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FE06E26-AA9D-43E7-9BB0-CBA138F04609}" type="pres">
      <dgm:prSet presAssocID="{1AC43E9E-573A-47C0-90DF-35FF5FBF8A6D}" presName="spaceRect" presStyleCnt="0"/>
      <dgm:spPr/>
    </dgm:pt>
    <dgm:pt modelId="{08942F9E-2FEC-40AF-BCA2-EFD78AD871D1}" type="pres">
      <dgm:prSet presAssocID="{1AC43E9E-573A-47C0-90DF-35FF5FBF8A6D}" presName="textRect" presStyleLbl="revTx" presStyleIdx="1" presStyleCnt="3">
        <dgm:presLayoutVars>
          <dgm:chMax val="1"/>
          <dgm:chPref val="1"/>
        </dgm:presLayoutVars>
      </dgm:prSet>
      <dgm:spPr/>
    </dgm:pt>
    <dgm:pt modelId="{7D8397EA-11D1-4386-844F-B72D5CC17663}" type="pres">
      <dgm:prSet presAssocID="{E736806C-2D78-4F09-8F3D-5214BC769317}" presName="sibTrans" presStyleLbl="sibTrans2D1" presStyleIdx="0" presStyleCnt="0"/>
      <dgm:spPr/>
    </dgm:pt>
    <dgm:pt modelId="{89EAF4E6-FEB0-4FD8-AEA2-85D6A9FC1428}" type="pres">
      <dgm:prSet presAssocID="{567822FE-7703-4046-9897-5769B10D3B8E}" presName="compNode" presStyleCnt="0"/>
      <dgm:spPr/>
    </dgm:pt>
    <dgm:pt modelId="{E0682EED-4635-4921-88F1-B59F6FD8BC21}" type="pres">
      <dgm:prSet presAssocID="{567822FE-7703-4046-9897-5769B10D3B8E}" presName="iconBgRect" presStyleLbl="bgShp" presStyleIdx="2" presStyleCnt="3"/>
      <dgm:spPr/>
    </dgm:pt>
    <dgm:pt modelId="{46C7F00C-4934-4555-A171-6510A86A9A51}" type="pres">
      <dgm:prSet presAssocID="{567822FE-7703-4046-9897-5769B10D3B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445F315-BD32-4A27-9EF6-61392CCE22FF}" type="pres">
      <dgm:prSet presAssocID="{567822FE-7703-4046-9897-5769B10D3B8E}" presName="spaceRect" presStyleCnt="0"/>
      <dgm:spPr/>
    </dgm:pt>
    <dgm:pt modelId="{E66B899D-DD6D-415F-BEC8-9E8881CE7955}" type="pres">
      <dgm:prSet presAssocID="{567822FE-7703-4046-9897-5769B10D3B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FC4D02-7B4E-4180-B887-95FEE1A6EB04}" srcId="{C7B05411-D920-4D80-B744-419F3F744596}" destId="{1AC43E9E-573A-47C0-90DF-35FF5FBF8A6D}" srcOrd="1" destOrd="0" parTransId="{9F6D050E-B3E7-4CE5-9584-10DB2B304556}" sibTransId="{E736806C-2D78-4F09-8F3D-5214BC769317}"/>
    <dgm:cxn modelId="{6258391D-FBE3-4EC9-B2B6-44FAAEE3953C}" srcId="{C7B05411-D920-4D80-B744-419F3F744596}" destId="{567822FE-7703-4046-9897-5769B10D3B8E}" srcOrd="2" destOrd="0" parTransId="{C30B64B2-FEEE-41CF-A807-9936914AAE91}" sibTransId="{80DD6006-D590-4149-80B5-F2FF8E14D6DC}"/>
    <dgm:cxn modelId="{52529B21-E082-4AB9-816F-D3F7C5EA3143}" type="presOf" srcId="{EDE5DA4C-DA76-4FD0-ABAC-25380F438D74}" destId="{528CAC1F-E551-40BA-8263-F2DC683E380C}" srcOrd="0" destOrd="0" presId="urn:microsoft.com/office/officeart/2018/2/layout/IconCircleList"/>
    <dgm:cxn modelId="{7A978A5D-3453-46C7-9BA0-E6D21B4F5E7E}" type="presOf" srcId="{E736806C-2D78-4F09-8F3D-5214BC769317}" destId="{7D8397EA-11D1-4386-844F-B72D5CC17663}" srcOrd="0" destOrd="0" presId="urn:microsoft.com/office/officeart/2018/2/layout/IconCircleList"/>
    <dgm:cxn modelId="{1B6DA361-58FE-4480-B225-5A65E069F202}" type="presOf" srcId="{1AC43E9E-573A-47C0-90DF-35FF5FBF8A6D}" destId="{08942F9E-2FEC-40AF-BCA2-EFD78AD871D1}" srcOrd="0" destOrd="0" presId="urn:microsoft.com/office/officeart/2018/2/layout/IconCircleList"/>
    <dgm:cxn modelId="{5C30526B-CB34-42E3-A547-7F384A1E0932}" type="presOf" srcId="{48AC1A2D-2B8B-4ABA-85FA-124FE95E10AC}" destId="{337CC2AB-1058-45C7-A018-93C7E16D9F1A}" srcOrd="0" destOrd="0" presId="urn:microsoft.com/office/officeart/2018/2/layout/IconCircleList"/>
    <dgm:cxn modelId="{B4284A6D-F01C-40AC-A52A-CC45BBC748FE}" type="presOf" srcId="{567822FE-7703-4046-9897-5769B10D3B8E}" destId="{E66B899D-DD6D-415F-BEC8-9E8881CE7955}" srcOrd="0" destOrd="0" presId="urn:microsoft.com/office/officeart/2018/2/layout/IconCircleList"/>
    <dgm:cxn modelId="{DFA29552-2EB8-409C-92A6-507BA3E52E17}" srcId="{C7B05411-D920-4D80-B744-419F3F744596}" destId="{48AC1A2D-2B8B-4ABA-85FA-124FE95E10AC}" srcOrd="0" destOrd="0" parTransId="{7A018424-F448-4A36-BFB4-4EBC1188141D}" sibTransId="{EDE5DA4C-DA76-4FD0-ABAC-25380F438D74}"/>
    <dgm:cxn modelId="{9545CE8A-364F-42FD-99C0-5F1574E46C62}" type="presOf" srcId="{C7B05411-D920-4D80-B744-419F3F744596}" destId="{78DC5F51-7DDE-40C3-BB3C-A6CCEC3469CA}" srcOrd="0" destOrd="0" presId="urn:microsoft.com/office/officeart/2018/2/layout/IconCircleList"/>
    <dgm:cxn modelId="{03078C93-FBF5-4B0B-AB15-1FBDBA5EEF67}" type="presParOf" srcId="{78DC5F51-7DDE-40C3-BB3C-A6CCEC3469CA}" destId="{68C025C9-6A7C-4492-97B1-E52ED92CBBE0}" srcOrd="0" destOrd="0" presId="urn:microsoft.com/office/officeart/2018/2/layout/IconCircleList"/>
    <dgm:cxn modelId="{7822B24A-7D96-4C09-AFD6-17B4086C35F4}" type="presParOf" srcId="{68C025C9-6A7C-4492-97B1-E52ED92CBBE0}" destId="{6E02245C-D1A5-4CC4-9267-9049AB957E5C}" srcOrd="0" destOrd="0" presId="urn:microsoft.com/office/officeart/2018/2/layout/IconCircleList"/>
    <dgm:cxn modelId="{D0734FBA-C179-4E5B-9196-346B0251EA6B}" type="presParOf" srcId="{6E02245C-D1A5-4CC4-9267-9049AB957E5C}" destId="{D57BD2BE-3071-459C-AEE2-29D4450950AF}" srcOrd="0" destOrd="0" presId="urn:microsoft.com/office/officeart/2018/2/layout/IconCircleList"/>
    <dgm:cxn modelId="{4C42D38B-71BE-4DAD-8C54-242100033EF5}" type="presParOf" srcId="{6E02245C-D1A5-4CC4-9267-9049AB957E5C}" destId="{3F8BB3C9-48E5-45BF-99F4-995483A0ADA0}" srcOrd="1" destOrd="0" presId="urn:microsoft.com/office/officeart/2018/2/layout/IconCircleList"/>
    <dgm:cxn modelId="{C5B7AD46-29A3-4D5D-8FE4-F0A60603B6D3}" type="presParOf" srcId="{6E02245C-D1A5-4CC4-9267-9049AB957E5C}" destId="{7CFADD03-193B-4B60-99DE-A5E7C9B61F68}" srcOrd="2" destOrd="0" presId="urn:microsoft.com/office/officeart/2018/2/layout/IconCircleList"/>
    <dgm:cxn modelId="{9C0E2B21-6250-4E9B-88C7-A0E93F7CA3D8}" type="presParOf" srcId="{6E02245C-D1A5-4CC4-9267-9049AB957E5C}" destId="{337CC2AB-1058-45C7-A018-93C7E16D9F1A}" srcOrd="3" destOrd="0" presId="urn:microsoft.com/office/officeart/2018/2/layout/IconCircleList"/>
    <dgm:cxn modelId="{60CF0A84-237F-4DBF-9968-4874439695A4}" type="presParOf" srcId="{68C025C9-6A7C-4492-97B1-E52ED92CBBE0}" destId="{528CAC1F-E551-40BA-8263-F2DC683E380C}" srcOrd="1" destOrd="0" presId="urn:microsoft.com/office/officeart/2018/2/layout/IconCircleList"/>
    <dgm:cxn modelId="{B8B99A79-D6C6-4911-AA6E-76F8F656E567}" type="presParOf" srcId="{68C025C9-6A7C-4492-97B1-E52ED92CBBE0}" destId="{D77258D6-F274-40CF-BCB3-32BC99AE4A0B}" srcOrd="2" destOrd="0" presId="urn:microsoft.com/office/officeart/2018/2/layout/IconCircleList"/>
    <dgm:cxn modelId="{3530C4CB-2B93-4F54-AAFD-3EE4427341D5}" type="presParOf" srcId="{D77258D6-F274-40CF-BCB3-32BC99AE4A0B}" destId="{37C077B3-CADF-4745-BE84-93ACD6A9EDF7}" srcOrd="0" destOrd="0" presId="urn:microsoft.com/office/officeart/2018/2/layout/IconCircleList"/>
    <dgm:cxn modelId="{ED8A73F5-9DED-488F-BE31-EE0E86A6E7F3}" type="presParOf" srcId="{D77258D6-F274-40CF-BCB3-32BC99AE4A0B}" destId="{553169CA-4CC1-441D-9D58-19EAC5E1FC26}" srcOrd="1" destOrd="0" presId="urn:microsoft.com/office/officeart/2018/2/layout/IconCircleList"/>
    <dgm:cxn modelId="{FCAA4BD2-9B23-41D2-8408-5C47072E5262}" type="presParOf" srcId="{D77258D6-F274-40CF-BCB3-32BC99AE4A0B}" destId="{5FE06E26-AA9D-43E7-9BB0-CBA138F04609}" srcOrd="2" destOrd="0" presId="urn:microsoft.com/office/officeart/2018/2/layout/IconCircleList"/>
    <dgm:cxn modelId="{F6C22834-A30C-4A3C-9D88-B7EBECFB275F}" type="presParOf" srcId="{D77258D6-F274-40CF-BCB3-32BC99AE4A0B}" destId="{08942F9E-2FEC-40AF-BCA2-EFD78AD871D1}" srcOrd="3" destOrd="0" presId="urn:microsoft.com/office/officeart/2018/2/layout/IconCircleList"/>
    <dgm:cxn modelId="{3AB08DA6-50D8-4B75-9B0D-665F68E4C825}" type="presParOf" srcId="{68C025C9-6A7C-4492-97B1-E52ED92CBBE0}" destId="{7D8397EA-11D1-4386-844F-B72D5CC17663}" srcOrd="3" destOrd="0" presId="urn:microsoft.com/office/officeart/2018/2/layout/IconCircleList"/>
    <dgm:cxn modelId="{4945767C-23D1-4262-95DC-7AB8398B4BD0}" type="presParOf" srcId="{68C025C9-6A7C-4492-97B1-E52ED92CBBE0}" destId="{89EAF4E6-FEB0-4FD8-AEA2-85D6A9FC1428}" srcOrd="4" destOrd="0" presId="urn:microsoft.com/office/officeart/2018/2/layout/IconCircleList"/>
    <dgm:cxn modelId="{86AFDCE4-AC82-423F-BAE0-BE9F94B93937}" type="presParOf" srcId="{89EAF4E6-FEB0-4FD8-AEA2-85D6A9FC1428}" destId="{E0682EED-4635-4921-88F1-B59F6FD8BC21}" srcOrd="0" destOrd="0" presId="urn:microsoft.com/office/officeart/2018/2/layout/IconCircleList"/>
    <dgm:cxn modelId="{56B1FBA2-B648-4278-8884-71EA10744294}" type="presParOf" srcId="{89EAF4E6-FEB0-4FD8-AEA2-85D6A9FC1428}" destId="{46C7F00C-4934-4555-A171-6510A86A9A51}" srcOrd="1" destOrd="0" presId="urn:microsoft.com/office/officeart/2018/2/layout/IconCircleList"/>
    <dgm:cxn modelId="{DF2DD9F9-DD9B-4ABF-AA7E-8CDDB8BAB832}" type="presParOf" srcId="{89EAF4E6-FEB0-4FD8-AEA2-85D6A9FC1428}" destId="{D445F315-BD32-4A27-9EF6-61392CCE22FF}" srcOrd="2" destOrd="0" presId="urn:microsoft.com/office/officeart/2018/2/layout/IconCircleList"/>
    <dgm:cxn modelId="{A8DA0719-C8FD-4FBF-B332-56E294A9AFAE}" type="presParOf" srcId="{89EAF4E6-FEB0-4FD8-AEA2-85D6A9FC1428}" destId="{E66B899D-DD6D-415F-BEC8-9E8881CE79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09440E-70BB-4D63-9312-FDC4488A0D63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023D9E-05A9-4CD3-AE7E-79AEEF8B90D8}">
      <dgm:prSet custT="1"/>
      <dgm:spPr/>
      <dgm:t>
        <a:bodyPr/>
        <a:lstStyle/>
        <a:p>
          <a:r>
            <a:rPr lang="en-IN" sz="2000" dirty="0"/>
            <a:t>Test step: description of action going to perform on test object.</a:t>
          </a:r>
          <a:endParaRPr lang="en-US" sz="2000" dirty="0"/>
        </a:p>
      </dgm:t>
    </dgm:pt>
    <dgm:pt modelId="{7C480D37-28C1-403A-B613-FFF74F88E85C}" type="parTrans" cxnId="{C407CEF4-8CE4-4EFA-AA43-0424E817B68D}">
      <dgm:prSet/>
      <dgm:spPr/>
      <dgm:t>
        <a:bodyPr/>
        <a:lstStyle/>
        <a:p>
          <a:endParaRPr lang="en-US"/>
        </a:p>
      </dgm:t>
    </dgm:pt>
    <dgm:pt modelId="{BEDCB528-91E0-40CC-AC10-37AAE5A1B0DD}" type="sibTrans" cxnId="{C407CEF4-8CE4-4EFA-AA43-0424E817B68D}">
      <dgm:prSet/>
      <dgm:spPr/>
      <dgm:t>
        <a:bodyPr/>
        <a:lstStyle/>
        <a:p>
          <a:endParaRPr lang="en-US"/>
        </a:p>
      </dgm:t>
    </dgm:pt>
    <dgm:pt modelId="{847A94A8-C875-412F-83CD-4DB6DA69EF92}">
      <dgm:prSet custT="1"/>
      <dgm:spPr/>
      <dgm:t>
        <a:bodyPr/>
        <a:lstStyle/>
        <a:p>
          <a:r>
            <a:rPr lang="en-IN" sz="2000" dirty="0"/>
            <a:t>Test object: it is the name of the web page object like username and password.</a:t>
          </a:r>
          <a:endParaRPr lang="en-US" sz="2000" dirty="0"/>
        </a:p>
      </dgm:t>
    </dgm:pt>
    <dgm:pt modelId="{187F5BBE-B390-49D5-9B04-C808AE0C97D7}" type="parTrans" cxnId="{1BD3B3AF-800C-4F43-8F78-42C0D69F6A1A}">
      <dgm:prSet/>
      <dgm:spPr/>
      <dgm:t>
        <a:bodyPr/>
        <a:lstStyle/>
        <a:p>
          <a:endParaRPr lang="en-US"/>
        </a:p>
      </dgm:t>
    </dgm:pt>
    <dgm:pt modelId="{A9CE296C-E84D-4367-ADFE-2E1E4F16285A}" type="sibTrans" cxnId="{1BD3B3AF-800C-4F43-8F78-42C0D69F6A1A}">
      <dgm:prSet/>
      <dgm:spPr/>
      <dgm:t>
        <a:bodyPr/>
        <a:lstStyle/>
        <a:p>
          <a:endParaRPr lang="en-US"/>
        </a:p>
      </dgm:t>
    </dgm:pt>
    <dgm:pt modelId="{D1474A05-B0B1-4EA9-A59A-ADB2F8BCEFFE}">
      <dgm:prSet custT="1"/>
      <dgm:spPr/>
      <dgm:t>
        <a:bodyPr/>
        <a:lstStyle/>
        <a:p>
          <a:r>
            <a:rPr lang="en-IN" sz="2000" dirty="0"/>
            <a:t>Action: is the name of action, which is going to perform on any action such as click, open browser, input, etc.</a:t>
          </a:r>
          <a:endParaRPr lang="en-US" sz="2000" dirty="0"/>
        </a:p>
      </dgm:t>
    </dgm:pt>
    <dgm:pt modelId="{EDB360EE-047F-4A3F-A40A-D46489C8D68B}" type="parTrans" cxnId="{04BEA059-2291-4279-9B97-9E5A76C5C9F7}">
      <dgm:prSet/>
      <dgm:spPr/>
      <dgm:t>
        <a:bodyPr/>
        <a:lstStyle/>
        <a:p>
          <a:endParaRPr lang="en-US"/>
        </a:p>
      </dgm:t>
    </dgm:pt>
    <dgm:pt modelId="{8D1032FF-2AD7-428E-B999-84EA4D8F0BAB}" type="sibTrans" cxnId="{04BEA059-2291-4279-9B97-9E5A76C5C9F7}">
      <dgm:prSet/>
      <dgm:spPr/>
      <dgm:t>
        <a:bodyPr/>
        <a:lstStyle/>
        <a:p>
          <a:endParaRPr lang="en-US"/>
        </a:p>
      </dgm:t>
    </dgm:pt>
    <dgm:pt modelId="{50E42A2D-7BBF-4EFD-B3BA-A49BFDA1E97A}">
      <dgm:prSet custT="1"/>
      <dgm:spPr/>
      <dgm:t>
        <a:bodyPr/>
        <a:lstStyle/>
        <a:p>
          <a:r>
            <a:rPr lang="en-IN" sz="2000" dirty="0"/>
            <a:t>Test Data: Data can be any value which is needed by the object to perform any action, like username value for username field.</a:t>
          </a:r>
          <a:endParaRPr lang="en-US" sz="2000" dirty="0"/>
        </a:p>
      </dgm:t>
    </dgm:pt>
    <dgm:pt modelId="{94AA5579-D8DF-4B61-A411-3E1453FFFD6D}" type="parTrans" cxnId="{887612FE-55CE-45CE-87AE-9F8152725F75}">
      <dgm:prSet/>
      <dgm:spPr/>
      <dgm:t>
        <a:bodyPr/>
        <a:lstStyle/>
        <a:p>
          <a:endParaRPr lang="en-US"/>
        </a:p>
      </dgm:t>
    </dgm:pt>
    <dgm:pt modelId="{DE33D63A-1113-4485-817C-D858DFA51EBC}" type="sibTrans" cxnId="{887612FE-55CE-45CE-87AE-9F8152725F75}">
      <dgm:prSet/>
      <dgm:spPr/>
      <dgm:t>
        <a:bodyPr/>
        <a:lstStyle/>
        <a:p>
          <a:endParaRPr lang="en-US"/>
        </a:p>
      </dgm:t>
    </dgm:pt>
    <dgm:pt modelId="{E5218C4F-4A50-425D-862F-A137B0027C47}" type="pres">
      <dgm:prSet presAssocID="{7709440E-70BB-4D63-9312-FDC4488A0D63}" presName="root" presStyleCnt="0">
        <dgm:presLayoutVars>
          <dgm:dir/>
          <dgm:resizeHandles val="exact"/>
        </dgm:presLayoutVars>
      </dgm:prSet>
      <dgm:spPr/>
    </dgm:pt>
    <dgm:pt modelId="{D15B6ECC-1638-44C7-93AF-3BD2AC473FB5}" type="pres">
      <dgm:prSet presAssocID="{7709440E-70BB-4D63-9312-FDC4488A0D63}" presName="container" presStyleCnt="0">
        <dgm:presLayoutVars>
          <dgm:dir/>
          <dgm:resizeHandles val="exact"/>
        </dgm:presLayoutVars>
      </dgm:prSet>
      <dgm:spPr/>
    </dgm:pt>
    <dgm:pt modelId="{33A02F2B-76C5-4BB6-A696-4E2C3BA32119}" type="pres">
      <dgm:prSet presAssocID="{56023D9E-05A9-4CD3-AE7E-79AEEF8B90D8}" presName="compNode" presStyleCnt="0"/>
      <dgm:spPr/>
    </dgm:pt>
    <dgm:pt modelId="{F63F22DA-7417-489B-AA93-4B35C68907B0}" type="pres">
      <dgm:prSet presAssocID="{56023D9E-05A9-4CD3-AE7E-79AEEF8B90D8}" presName="iconBgRect" presStyleLbl="bgShp" presStyleIdx="0" presStyleCnt="4"/>
      <dgm:spPr/>
    </dgm:pt>
    <dgm:pt modelId="{5F537878-BEA0-4F79-8E60-06E8420D4108}" type="pres">
      <dgm:prSet presAssocID="{56023D9E-05A9-4CD3-AE7E-79AEEF8B90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BB0468-D4D7-4C96-9633-271049891DD4}" type="pres">
      <dgm:prSet presAssocID="{56023D9E-05A9-4CD3-AE7E-79AEEF8B90D8}" presName="spaceRect" presStyleCnt="0"/>
      <dgm:spPr/>
    </dgm:pt>
    <dgm:pt modelId="{2A763128-32E8-4B70-8EAC-6C39DF175EFC}" type="pres">
      <dgm:prSet presAssocID="{56023D9E-05A9-4CD3-AE7E-79AEEF8B90D8}" presName="textRect" presStyleLbl="revTx" presStyleIdx="0" presStyleCnt="4">
        <dgm:presLayoutVars>
          <dgm:chMax val="1"/>
          <dgm:chPref val="1"/>
        </dgm:presLayoutVars>
      </dgm:prSet>
      <dgm:spPr/>
    </dgm:pt>
    <dgm:pt modelId="{B89B860D-D2F7-4784-93EF-3D43FACC36FD}" type="pres">
      <dgm:prSet presAssocID="{BEDCB528-91E0-40CC-AC10-37AAE5A1B0DD}" presName="sibTrans" presStyleLbl="sibTrans2D1" presStyleIdx="0" presStyleCnt="0"/>
      <dgm:spPr/>
    </dgm:pt>
    <dgm:pt modelId="{90AA3EE4-F02F-4BA2-A4B3-8A129C4A4FAD}" type="pres">
      <dgm:prSet presAssocID="{847A94A8-C875-412F-83CD-4DB6DA69EF92}" presName="compNode" presStyleCnt="0"/>
      <dgm:spPr/>
    </dgm:pt>
    <dgm:pt modelId="{29D0FFB6-319C-4FF2-BE33-74460A1E81A0}" type="pres">
      <dgm:prSet presAssocID="{847A94A8-C875-412F-83CD-4DB6DA69EF92}" presName="iconBgRect" presStyleLbl="bgShp" presStyleIdx="1" presStyleCnt="4"/>
      <dgm:spPr/>
    </dgm:pt>
    <dgm:pt modelId="{B2315D68-E5D1-479D-9B8D-993C62857ABF}" type="pres">
      <dgm:prSet presAssocID="{847A94A8-C875-412F-83CD-4DB6DA69EF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A078D76-EB5E-4A36-AD10-60FCA9523B3E}" type="pres">
      <dgm:prSet presAssocID="{847A94A8-C875-412F-83CD-4DB6DA69EF92}" presName="spaceRect" presStyleCnt="0"/>
      <dgm:spPr/>
    </dgm:pt>
    <dgm:pt modelId="{9FE5A5EB-9041-48BF-A8BE-9B39E0B68AAA}" type="pres">
      <dgm:prSet presAssocID="{847A94A8-C875-412F-83CD-4DB6DA69EF92}" presName="textRect" presStyleLbl="revTx" presStyleIdx="1" presStyleCnt="4">
        <dgm:presLayoutVars>
          <dgm:chMax val="1"/>
          <dgm:chPref val="1"/>
        </dgm:presLayoutVars>
      </dgm:prSet>
      <dgm:spPr/>
    </dgm:pt>
    <dgm:pt modelId="{E6C829D3-158D-44BE-9A75-B68678DFAD24}" type="pres">
      <dgm:prSet presAssocID="{A9CE296C-E84D-4367-ADFE-2E1E4F16285A}" presName="sibTrans" presStyleLbl="sibTrans2D1" presStyleIdx="0" presStyleCnt="0"/>
      <dgm:spPr/>
    </dgm:pt>
    <dgm:pt modelId="{77950837-511E-453C-A45F-2A2B0FCB54E1}" type="pres">
      <dgm:prSet presAssocID="{D1474A05-B0B1-4EA9-A59A-ADB2F8BCEFFE}" presName="compNode" presStyleCnt="0"/>
      <dgm:spPr/>
    </dgm:pt>
    <dgm:pt modelId="{7F6994C0-DCF1-4DCC-8455-E143F05271F7}" type="pres">
      <dgm:prSet presAssocID="{D1474A05-B0B1-4EA9-A59A-ADB2F8BCEFFE}" presName="iconBgRect" presStyleLbl="bgShp" presStyleIdx="2" presStyleCnt="4"/>
      <dgm:spPr/>
    </dgm:pt>
    <dgm:pt modelId="{FD070668-779F-4AEF-94C1-B90C8F7B3125}" type="pres">
      <dgm:prSet presAssocID="{D1474A05-B0B1-4EA9-A59A-ADB2F8BCEF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FCE5B9D6-23C5-4BF8-86C7-DB67E3D3312A}" type="pres">
      <dgm:prSet presAssocID="{D1474A05-B0B1-4EA9-A59A-ADB2F8BCEFFE}" presName="spaceRect" presStyleCnt="0"/>
      <dgm:spPr/>
    </dgm:pt>
    <dgm:pt modelId="{D0410AAB-E15A-44A6-A7E1-79CDFA543037}" type="pres">
      <dgm:prSet presAssocID="{D1474A05-B0B1-4EA9-A59A-ADB2F8BCEFFE}" presName="textRect" presStyleLbl="revTx" presStyleIdx="2" presStyleCnt="4">
        <dgm:presLayoutVars>
          <dgm:chMax val="1"/>
          <dgm:chPref val="1"/>
        </dgm:presLayoutVars>
      </dgm:prSet>
      <dgm:spPr/>
    </dgm:pt>
    <dgm:pt modelId="{67946A85-6F48-450F-87E9-0BECF247D539}" type="pres">
      <dgm:prSet presAssocID="{8D1032FF-2AD7-428E-B999-84EA4D8F0BAB}" presName="sibTrans" presStyleLbl="sibTrans2D1" presStyleIdx="0" presStyleCnt="0"/>
      <dgm:spPr/>
    </dgm:pt>
    <dgm:pt modelId="{416FA87E-D712-416E-8ED0-58762A7886E1}" type="pres">
      <dgm:prSet presAssocID="{50E42A2D-7BBF-4EFD-B3BA-A49BFDA1E97A}" presName="compNode" presStyleCnt="0"/>
      <dgm:spPr/>
    </dgm:pt>
    <dgm:pt modelId="{1579D26B-9967-4D4A-B1A6-E2B8FC2EEA65}" type="pres">
      <dgm:prSet presAssocID="{50E42A2D-7BBF-4EFD-B3BA-A49BFDA1E97A}" presName="iconBgRect" presStyleLbl="bgShp" presStyleIdx="3" presStyleCnt="4"/>
      <dgm:spPr/>
    </dgm:pt>
    <dgm:pt modelId="{B76D2D86-7973-49C1-BC8C-FDD6F321D61D}" type="pres">
      <dgm:prSet presAssocID="{50E42A2D-7BBF-4EFD-B3BA-A49BFDA1E9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3A8AB06-AEA6-4B9D-AF31-69CC74668B4E}" type="pres">
      <dgm:prSet presAssocID="{50E42A2D-7BBF-4EFD-B3BA-A49BFDA1E97A}" presName="spaceRect" presStyleCnt="0"/>
      <dgm:spPr/>
    </dgm:pt>
    <dgm:pt modelId="{EB483F28-42BE-4A74-B633-34ABBAAA01BF}" type="pres">
      <dgm:prSet presAssocID="{50E42A2D-7BBF-4EFD-B3BA-A49BFDA1E9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456D005-CBE7-4E5C-A90A-03C79980621B}" type="presOf" srcId="{8D1032FF-2AD7-428E-B999-84EA4D8F0BAB}" destId="{67946A85-6F48-450F-87E9-0BECF247D539}" srcOrd="0" destOrd="0" presId="urn:microsoft.com/office/officeart/2018/2/layout/IconCircleList"/>
    <dgm:cxn modelId="{5085E32A-52DD-49A1-9912-B6004315277C}" type="presOf" srcId="{A9CE296C-E84D-4367-ADFE-2E1E4F16285A}" destId="{E6C829D3-158D-44BE-9A75-B68678DFAD24}" srcOrd="0" destOrd="0" presId="urn:microsoft.com/office/officeart/2018/2/layout/IconCircleList"/>
    <dgm:cxn modelId="{C4CB6E34-1ABF-4556-95B0-FF2EC8B61CEA}" type="presOf" srcId="{56023D9E-05A9-4CD3-AE7E-79AEEF8B90D8}" destId="{2A763128-32E8-4B70-8EAC-6C39DF175EFC}" srcOrd="0" destOrd="0" presId="urn:microsoft.com/office/officeart/2018/2/layout/IconCircleList"/>
    <dgm:cxn modelId="{04BEA059-2291-4279-9B97-9E5A76C5C9F7}" srcId="{7709440E-70BB-4D63-9312-FDC4488A0D63}" destId="{D1474A05-B0B1-4EA9-A59A-ADB2F8BCEFFE}" srcOrd="2" destOrd="0" parTransId="{EDB360EE-047F-4A3F-A40A-D46489C8D68B}" sibTransId="{8D1032FF-2AD7-428E-B999-84EA4D8F0BAB}"/>
    <dgm:cxn modelId="{AE6F257C-E453-4B1C-8859-4EAD7863228F}" type="presOf" srcId="{D1474A05-B0B1-4EA9-A59A-ADB2F8BCEFFE}" destId="{D0410AAB-E15A-44A6-A7E1-79CDFA543037}" srcOrd="0" destOrd="0" presId="urn:microsoft.com/office/officeart/2018/2/layout/IconCircleList"/>
    <dgm:cxn modelId="{B9D91A8B-C708-4579-A8DF-96B679C9C495}" type="presOf" srcId="{50E42A2D-7BBF-4EFD-B3BA-A49BFDA1E97A}" destId="{EB483F28-42BE-4A74-B633-34ABBAAA01BF}" srcOrd="0" destOrd="0" presId="urn:microsoft.com/office/officeart/2018/2/layout/IconCircleList"/>
    <dgm:cxn modelId="{C350DD8E-9DB5-41AF-B369-09556ED86B70}" type="presOf" srcId="{BEDCB528-91E0-40CC-AC10-37AAE5A1B0DD}" destId="{B89B860D-D2F7-4784-93EF-3D43FACC36FD}" srcOrd="0" destOrd="0" presId="urn:microsoft.com/office/officeart/2018/2/layout/IconCircleList"/>
    <dgm:cxn modelId="{E5C59EA5-A789-4B81-BD04-36B5872C8D01}" type="presOf" srcId="{847A94A8-C875-412F-83CD-4DB6DA69EF92}" destId="{9FE5A5EB-9041-48BF-A8BE-9B39E0B68AAA}" srcOrd="0" destOrd="0" presId="urn:microsoft.com/office/officeart/2018/2/layout/IconCircleList"/>
    <dgm:cxn modelId="{1BD3B3AF-800C-4F43-8F78-42C0D69F6A1A}" srcId="{7709440E-70BB-4D63-9312-FDC4488A0D63}" destId="{847A94A8-C875-412F-83CD-4DB6DA69EF92}" srcOrd="1" destOrd="0" parTransId="{187F5BBE-B390-49D5-9B04-C808AE0C97D7}" sibTransId="{A9CE296C-E84D-4367-ADFE-2E1E4F16285A}"/>
    <dgm:cxn modelId="{B98EFEBF-C677-4DDC-B6C5-74ED3E43A4C1}" type="presOf" srcId="{7709440E-70BB-4D63-9312-FDC4488A0D63}" destId="{E5218C4F-4A50-425D-862F-A137B0027C47}" srcOrd="0" destOrd="0" presId="urn:microsoft.com/office/officeart/2018/2/layout/IconCircleList"/>
    <dgm:cxn modelId="{C407CEF4-8CE4-4EFA-AA43-0424E817B68D}" srcId="{7709440E-70BB-4D63-9312-FDC4488A0D63}" destId="{56023D9E-05A9-4CD3-AE7E-79AEEF8B90D8}" srcOrd="0" destOrd="0" parTransId="{7C480D37-28C1-403A-B613-FFF74F88E85C}" sibTransId="{BEDCB528-91E0-40CC-AC10-37AAE5A1B0DD}"/>
    <dgm:cxn modelId="{887612FE-55CE-45CE-87AE-9F8152725F75}" srcId="{7709440E-70BB-4D63-9312-FDC4488A0D63}" destId="{50E42A2D-7BBF-4EFD-B3BA-A49BFDA1E97A}" srcOrd="3" destOrd="0" parTransId="{94AA5579-D8DF-4B61-A411-3E1453FFFD6D}" sibTransId="{DE33D63A-1113-4485-817C-D858DFA51EBC}"/>
    <dgm:cxn modelId="{7B80773A-5911-4C2D-AC47-D6488420BC90}" type="presParOf" srcId="{E5218C4F-4A50-425D-862F-A137B0027C47}" destId="{D15B6ECC-1638-44C7-93AF-3BD2AC473FB5}" srcOrd="0" destOrd="0" presId="urn:microsoft.com/office/officeart/2018/2/layout/IconCircleList"/>
    <dgm:cxn modelId="{D0DB8298-D7D6-4BB7-ADB1-C269B4C68335}" type="presParOf" srcId="{D15B6ECC-1638-44C7-93AF-3BD2AC473FB5}" destId="{33A02F2B-76C5-4BB6-A696-4E2C3BA32119}" srcOrd="0" destOrd="0" presId="urn:microsoft.com/office/officeart/2018/2/layout/IconCircleList"/>
    <dgm:cxn modelId="{B42D4603-78DE-48F6-A9FE-AB3E0A045C6B}" type="presParOf" srcId="{33A02F2B-76C5-4BB6-A696-4E2C3BA32119}" destId="{F63F22DA-7417-489B-AA93-4B35C68907B0}" srcOrd="0" destOrd="0" presId="urn:microsoft.com/office/officeart/2018/2/layout/IconCircleList"/>
    <dgm:cxn modelId="{E7AC63AE-8364-4914-A283-7884F442E9D0}" type="presParOf" srcId="{33A02F2B-76C5-4BB6-A696-4E2C3BA32119}" destId="{5F537878-BEA0-4F79-8E60-06E8420D4108}" srcOrd="1" destOrd="0" presId="urn:microsoft.com/office/officeart/2018/2/layout/IconCircleList"/>
    <dgm:cxn modelId="{7535CF74-177E-4835-BD2E-9FCDAADDEB00}" type="presParOf" srcId="{33A02F2B-76C5-4BB6-A696-4E2C3BA32119}" destId="{FFBB0468-D4D7-4C96-9633-271049891DD4}" srcOrd="2" destOrd="0" presId="urn:microsoft.com/office/officeart/2018/2/layout/IconCircleList"/>
    <dgm:cxn modelId="{31FA46DE-8EAD-42F5-AC0B-C1B27100CBBA}" type="presParOf" srcId="{33A02F2B-76C5-4BB6-A696-4E2C3BA32119}" destId="{2A763128-32E8-4B70-8EAC-6C39DF175EFC}" srcOrd="3" destOrd="0" presId="urn:microsoft.com/office/officeart/2018/2/layout/IconCircleList"/>
    <dgm:cxn modelId="{C83E4C10-3A04-45B0-B617-1B9C4908DD6D}" type="presParOf" srcId="{D15B6ECC-1638-44C7-93AF-3BD2AC473FB5}" destId="{B89B860D-D2F7-4784-93EF-3D43FACC36FD}" srcOrd="1" destOrd="0" presId="urn:microsoft.com/office/officeart/2018/2/layout/IconCircleList"/>
    <dgm:cxn modelId="{D67F3B48-6129-4073-8437-019E87F0434C}" type="presParOf" srcId="{D15B6ECC-1638-44C7-93AF-3BD2AC473FB5}" destId="{90AA3EE4-F02F-4BA2-A4B3-8A129C4A4FAD}" srcOrd="2" destOrd="0" presId="urn:microsoft.com/office/officeart/2018/2/layout/IconCircleList"/>
    <dgm:cxn modelId="{AC1DE332-6302-445F-B591-4628A31BECFD}" type="presParOf" srcId="{90AA3EE4-F02F-4BA2-A4B3-8A129C4A4FAD}" destId="{29D0FFB6-319C-4FF2-BE33-74460A1E81A0}" srcOrd="0" destOrd="0" presId="urn:microsoft.com/office/officeart/2018/2/layout/IconCircleList"/>
    <dgm:cxn modelId="{BD6E8327-BEBB-4B31-A678-1B89D67D8541}" type="presParOf" srcId="{90AA3EE4-F02F-4BA2-A4B3-8A129C4A4FAD}" destId="{B2315D68-E5D1-479D-9B8D-993C62857ABF}" srcOrd="1" destOrd="0" presId="urn:microsoft.com/office/officeart/2018/2/layout/IconCircleList"/>
    <dgm:cxn modelId="{63B8A87C-8F78-4DE1-AC09-A727B2F50719}" type="presParOf" srcId="{90AA3EE4-F02F-4BA2-A4B3-8A129C4A4FAD}" destId="{2A078D76-EB5E-4A36-AD10-60FCA9523B3E}" srcOrd="2" destOrd="0" presId="urn:microsoft.com/office/officeart/2018/2/layout/IconCircleList"/>
    <dgm:cxn modelId="{15E1D4E3-6DB3-46B5-AD65-30F57CB39333}" type="presParOf" srcId="{90AA3EE4-F02F-4BA2-A4B3-8A129C4A4FAD}" destId="{9FE5A5EB-9041-48BF-A8BE-9B39E0B68AAA}" srcOrd="3" destOrd="0" presId="urn:microsoft.com/office/officeart/2018/2/layout/IconCircleList"/>
    <dgm:cxn modelId="{6BCE38DA-3EAB-4BE2-AC91-F49D7B87D523}" type="presParOf" srcId="{D15B6ECC-1638-44C7-93AF-3BD2AC473FB5}" destId="{E6C829D3-158D-44BE-9A75-B68678DFAD24}" srcOrd="3" destOrd="0" presId="urn:microsoft.com/office/officeart/2018/2/layout/IconCircleList"/>
    <dgm:cxn modelId="{12C6EEE0-D86C-49FC-BBC1-2D946CDC40ED}" type="presParOf" srcId="{D15B6ECC-1638-44C7-93AF-3BD2AC473FB5}" destId="{77950837-511E-453C-A45F-2A2B0FCB54E1}" srcOrd="4" destOrd="0" presId="urn:microsoft.com/office/officeart/2018/2/layout/IconCircleList"/>
    <dgm:cxn modelId="{005C38AB-372C-45D4-81EF-69B1E9068916}" type="presParOf" srcId="{77950837-511E-453C-A45F-2A2B0FCB54E1}" destId="{7F6994C0-DCF1-4DCC-8455-E143F05271F7}" srcOrd="0" destOrd="0" presId="urn:microsoft.com/office/officeart/2018/2/layout/IconCircleList"/>
    <dgm:cxn modelId="{DFC806CA-2041-4F1D-BD36-B46E022DE4AD}" type="presParOf" srcId="{77950837-511E-453C-A45F-2A2B0FCB54E1}" destId="{FD070668-779F-4AEF-94C1-B90C8F7B3125}" srcOrd="1" destOrd="0" presId="urn:microsoft.com/office/officeart/2018/2/layout/IconCircleList"/>
    <dgm:cxn modelId="{C86E5FDE-5988-49BA-BDA3-2D0ADEECC6BA}" type="presParOf" srcId="{77950837-511E-453C-A45F-2A2B0FCB54E1}" destId="{FCE5B9D6-23C5-4BF8-86C7-DB67E3D3312A}" srcOrd="2" destOrd="0" presId="urn:microsoft.com/office/officeart/2018/2/layout/IconCircleList"/>
    <dgm:cxn modelId="{B59A2DD8-75EF-47E5-8F6B-74137A12ABEC}" type="presParOf" srcId="{77950837-511E-453C-A45F-2A2B0FCB54E1}" destId="{D0410AAB-E15A-44A6-A7E1-79CDFA543037}" srcOrd="3" destOrd="0" presId="urn:microsoft.com/office/officeart/2018/2/layout/IconCircleList"/>
    <dgm:cxn modelId="{AF38AB92-DB70-47A6-BCA8-4E018DCBCBAB}" type="presParOf" srcId="{D15B6ECC-1638-44C7-93AF-3BD2AC473FB5}" destId="{67946A85-6F48-450F-87E9-0BECF247D539}" srcOrd="5" destOrd="0" presId="urn:microsoft.com/office/officeart/2018/2/layout/IconCircleList"/>
    <dgm:cxn modelId="{87400303-7EA3-4CA9-968C-628995FBB728}" type="presParOf" srcId="{D15B6ECC-1638-44C7-93AF-3BD2AC473FB5}" destId="{416FA87E-D712-416E-8ED0-58762A7886E1}" srcOrd="6" destOrd="0" presId="urn:microsoft.com/office/officeart/2018/2/layout/IconCircleList"/>
    <dgm:cxn modelId="{BBE505B5-503D-42B9-A9E0-AEFFFDD64BF6}" type="presParOf" srcId="{416FA87E-D712-416E-8ED0-58762A7886E1}" destId="{1579D26B-9967-4D4A-B1A6-E2B8FC2EEA65}" srcOrd="0" destOrd="0" presId="urn:microsoft.com/office/officeart/2018/2/layout/IconCircleList"/>
    <dgm:cxn modelId="{11370A1B-F032-4AEE-AC47-BC7A81509E70}" type="presParOf" srcId="{416FA87E-D712-416E-8ED0-58762A7886E1}" destId="{B76D2D86-7973-49C1-BC8C-FDD6F321D61D}" srcOrd="1" destOrd="0" presId="urn:microsoft.com/office/officeart/2018/2/layout/IconCircleList"/>
    <dgm:cxn modelId="{5DA56BEC-C1D9-4156-A1F4-AA65EBE40585}" type="presParOf" srcId="{416FA87E-D712-416E-8ED0-58762A7886E1}" destId="{43A8AB06-AEA6-4B9D-AF31-69CC74668B4E}" srcOrd="2" destOrd="0" presId="urn:microsoft.com/office/officeart/2018/2/layout/IconCircleList"/>
    <dgm:cxn modelId="{0C292B7C-CFA5-4DEF-85A3-C7E2606EEA6A}" type="presParOf" srcId="{416FA87E-D712-416E-8ED0-58762A7886E1}" destId="{EB483F28-42BE-4A74-B633-34ABBAAA01B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78EA59-CC0B-452B-AB2E-D2EE29AC0B65}" type="doc">
      <dgm:prSet loTypeId="urn:microsoft.com/office/officeart/2016/7/layout/BasicProcessNew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7385848-F8C6-4766-957E-CB2312AFD48E}">
      <dgm:prSet custT="1"/>
      <dgm:spPr/>
      <dgm:t>
        <a:bodyPr/>
        <a:lstStyle/>
        <a:p>
          <a:r>
            <a:rPr lang="en-IN" sz="1800" b="1" dirty="0">
              <a:solidFill>
                <a:schemeClr val="tx1"/>
              </a:solidFill>
            </a:rPr>
            <a:t>Excel Sheet</a:t>
          </a:r>
          <a:r>
            <a:rPr lang="en-IN" sz="1800" dirty="0"/>
            <a:t>: this sheet keeps most of the data for keyword driven which is used for the test like Test Case, Test Steps, Test Objects and actions.</a:t>
          </a:r>
          <a:endParaRPr lang="en-US" sz="1800" dirty="0"/>
        </a:p>
      </dgm:t>
    </dgm:pt>
    <dgm:pt modelId="{EDC61F71-3AE1-4224-AD69-9930D88A4B9C}" type="parTrans" cxnId="{F5F12AEE-DF85-419D-B6D0-CE616897962F}">
      <dgm:prSet/>
      <dgm:spPr/>
      <dgm:t>
        <a:bodyPr/>
        <a:lstStyle/>
        <a:p>
          <a:endParaRPr lang="en-US"/>
        </a:p>
      </dgm:t>
    </dgm:pt>
    <dgm:pt modelId="{E6710032-977F-4343-8D61-84CBB0498618}" type="sibTrans" cxnId="{F5F12AEE-DF85-419D-B6D0-CE616897962F}">
      <dgm:prSet phldrT="1" phldr="0"/>
      <dgm:spPr/>
      <dgm:t>
        <a:bodyPr/>
        <a:lstStyle/>
        <a:p>
          <a:endParaRPr lang="en-US"/>
        </a:p>
      </dgm:t>
    </dgm:pt>
    <dgm:pt modelId="{6A2BDC6B-C203-4D4C-B022-EFF1E9AAC6A4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Object Repository:</a:t>
          </a:r>
          <a:r>
            <a:rPr lang="en-IN" sz="2000" dirty="0"/>
            <a:t> this file store the html elements properties of the web application, linked with objects in the test</a:t>
          </a:r>
          <a:r>
            <a:rPr lang="en-IN" sz="1600" dirty="0"/>
            <a:t>.</a:t>
          </a:r>
          <a:endParaRPr lang="en-US" sz="1600" dirty="0"/>
        </a:p>
      </dgm:t>
    </dgm:pt>
    <dgm:pt modelId="{7CCAAEED-6BAC-42A0-8710-2B9C592A59DA}" type="parTrans" cxnId="{2E0EE8E2-DCA0-4CEA-87BF-1BB548D40DD1}">
      <dgm:prSet/>
      <dgm:spPr/>
      <dgm:t>
        <a:bodyPr/>
        <a:lstStyle/>
        <a:p>
          <a:endParaRPr lang="en-US"/>
        </a:p>
      </dgm:t>
    </dgm:pt>
    <dgm:pt modelId="{B9296F14-AE10-4839-8349-FD7981E9C8A3}" type="sibTrans" cxnId="{2E0EE8E2-DCA0-4CEA-87BF-1BB548D40DD1}">
      <dgm:prSet phldrT="2" phldr="0"/>
      <dgm:spPr/>
      <dgm:t>
        <a:bodyPr/>
        <a:lstStyle/>
        <a:p>
          <a:endParaRPr lang="en-US"/>
        </a:p>
      </dgm:t>
    </dgm:pt>
    <dgm:pt modelId="{F7287B0A-CCD8-48A9-9E3A-A31142821769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Keyword Function Library</a:t>
          </a:r>
          <a:r>
            <a:rPr lang="en-IN" sz="2000" b="0" dirty="0">
              <a:solidFill>
                <a:schemeClr val="tx1"/>
              </a:solidFill>
            </a:rPr>
            <a:t>: </a:t>
          </a:r>
          <a:r>
            <a:rPr lang="en-IN" sz="2000" b="0" dirty="0"/>
            <a:t>it stores the working of the action, so that each action can be callable from this file.</a:t>
          </a:r>
          <a:endParaRPr lang="en-US" sz="2000" b="0" dirty="0"/>
        </a:p>
      </dgm:t>
    </dgm:pt>
    <dgm:pt modelId="{1248C874-CC05-48E8-9FD3-96B710F140A8}" type="parTrans" cxnId="{91554691-B13D-4AA2-A442-DBCB57366744}">
      <dgm:prSet/>
      <dgm:spPr/>
      <dgm:t>
        <a:bodyPr/>
        <a:lstStyle/>
        <a:p>
          <a:endParaRPr lang="en-US"/>
        </a:p>
      </dgm:t>
    </dgm:pt>
    <dgm:pt modelId="{D4DF8286-205F-4838-BB7B-64BF563FAC2B}" type="sibTrans" cxnId="{91554691-B13D-4AA2-A442-DBCB57366744}">
      <dgm:prSet phldrT="3" phldr="0"/>
      <dgm:spPr/>
      <dgm:t>
        <a:bodyPr/>
        <a:lstStyle/>
        <a:p>
          <a:endParaRPr lang="en-US"/>
        </a:p>
      </dgm:t>
    </dgm:pt>
    <dgm:pt modelId="{6939CE16-E9D7-4813-8A94-FC4E1A191481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Data Sheet: </a:t>
          </a:r>
          <a:r>
            <a:rPr lang="en-IN" sz="2000" dirty="0"/>
            <a:t>excel file to store the data value needed by the object to perform some action in it</a:t>
          </a:r>
          <a:endParaRPr lang="en-US" sz="2000" dirty="0"/>
        </a:p>
      </dgm:t>
    </dgm:pt>
    <dgm:pt modelId="{C50690C5-6B1B-443C-B192-61D8887614F0}" type="parTrans" cxnId="{CCB4AD0B-9A92-4C73-92D7-6D564941B2E8}">
      <dgm:prSet/>
      <dgm:spPr/>
      <dgm:t>
        <a:bodyPr/>
        <a:lstStyle/>
        <a:p>
          <a:endParaRPr lang="en-US"/>
        </a:p>
      </dgm:t>
    </dgm:pt>
    <dgm:pt modelId="{681EDDE5-E56F-41D9-96D0-56551E04DD00}" type="sibTrans" cxnId="{CCB4AD0B-9A92-4C73-92D7-6D564941B2E8}">
      <dgm:prSet phldrT="4" phldr="0"/>
      <dgm:spPr/>
      <dgm:t>
        <a:bodyPr/>
        <a:lstStyle/>
        <a:p>
          <a:endParaRPr lang="en-US"/>
        </a:p>
      </dgm:t>
    </dgm:pt>
    <dgm:pt modelId="{5CE64876-28CF-4914-97EA-902FE5D90A74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Execution Engine:</a:t>
          </a:r>
          <a:r>
            <a:rPr lang="en-IN" sz="1600" b="1" dirty="0">
              <a:solidFill>
                <a:schemeClr val="tx1"/>
              </a:solidFill>
            </a:rPr>
            <a:t> </a:t>
          </a:r>
          <a:r>
            <a:rPr lang="en-IN" sz="2000" dirty="0"/>
            <a:t>Test is the only script is there on Keyword framework and it contains all the code to drive the test from excel sheet, function library and properties files.</a:t>
          </a:r>
          <a:endParaRPr lang="en-US" sz="2000" dirty="0"/>
        </a:p>
      </dgm:t>
    </dgm:pt>
    <dgm:pt modelId="{D9E7AFFB-DB88-4983-970D-69017CB87E4B}" type="parTrans" cxnId="{DC3EBF04-7C72-46AD-AEAC-02A5CC7A51DC}">
      <dgm:prSet/>
      <dgm:spPr/>
      <dgm:t>
        <a:bodyPr/>
        <a:lstStyle/>
        <a:p>
          <a:endParaRPr lang="en-US"/>
        </a:p>
      </dgm:t>
    </dgm:pt>
    <dgm:pt modelId="{5D390585-EC4D-45B5-932A-3A467ABBCAED}" type="sibTrans" cxnId="{DC3EBF04-7C72-46AD-AEAC-02A5CC7A51DC}">
      <dgm:prSet phldrT="5" phldr="0"/>
      <dgm:spPr/>
      <dgm:t>
        <a:bodyPr/>
        <a:lstStyle/>
        <a:p>
          <a:endParaRPr lang="en-US"/>
        </a:p>
      </dgm:t>
    </dgm:pt>
    <dgm:pt modelId="{F5429FCF-EB04-4FF3-B7BA-C494B37DCE1A}" type="pres">
      <dgm:prSet presAssocID="{6E78EA59-CC0B-452B-AB2E-D2EE29AC0B65}" presName="Name0" presStyleCnt="0">
        <dgm:presLayoutVars>
          <dgm:dir/>
          <dgm:resizeHandles val="exact"/>
        </dgm:presLayoutVars>
      </dgm:prSet>
      <dgm:spPr/>
    </dgm:pt>
    <dgm:pt modelId="{B43EB32A-1E86-4D38-A621-152D93DACC7B}" type="pres">
      <dgm:prSet presAssocID="{07385848-F8C6-4766-957E-CB2312AFD48E}" presName="node" presStyleLbl="node1" presStyleIdx="0" presStyleCnt="9">
        <dgm:presLayoutVars>
          <dgm:bulletEnabled val="1"/>
        </dgm:presLayoutVars>
      </dgm:prSet>
      <dgm:spPr/>
    </dgm:pt>
    <dgm:pt modelId="{109A0934-5FF3-43D7-9DBE-607D31A944A5}" type="pres">
      <dgm:prSet presAssocID="{E6710032-977F-4343-8D61-84CBB0498618}" presName="sibTransSpacerBeforeConnector" presStyleCnt="0"/>
      <dgm:spPr/>
    </dgm:pt>
    <dgm:pt modelId="{F70376C0-4AE5-4D77-AE8B-533D27EA4585}" type="pres">
      <dgm:prSet presAssocID="{E6710032-977F-4343-8D61-84CBB0498618}" presName="sibTrans" presStyleLbl="node1" presStyleIdx="1" presStyleCnt="9"/>
      <dgm:spPr/>
    </dgm:pt>
    <dgm:pt modelId="{94E6E100-3748-4DAD-971A-50F32870C3A6}" type="pres">
      <dgm:prSet presAssocID="{E6710032-977F-4343-8D61-84CBB0498618}" presName="sibTransSpacerAfterConnector" presStyleCnt="0"/>
      <dgm:spPr/>
    </dgm:pt>
    <dgm:pt modelId="{8847AC52-F38D-497F-845C-CBED63BADB25}" type="pres">
      <dgm:prSet presAssocID="{6A2BDC6B-C203-4D4C-B022-EFF1E9AAC6A4}" presName="node" presStyleLbl="node1" presStyleIdx="2" presStyleCnt="9">
        <dgm:presLayoutVars>
          <dgm:bulletEnabled val="1"/>
        </dgm:presLayoutVars>
      </dgm:prSet>
      <dgm:spPr/>
    </dgm:pt>
    <dgm:pt modelId="{3CCCD47B-DA9F-40A6-AD09-EC3F47FE7C6C}" type="pres">
      <dgm:prSet presAssocID="{B9296F14-AE10-4839-8349-FD7981E9C8A3}" presName="sibTransSpacerBeforeConnector" presStyleCnt="0"/>
      <dgm:spPr/>
    </dgm:pt>
    <dgm:pt modelId="{350AE392-EF22-4D79-85AC-9DC64661771E}" type="pres">
      <dgm:prSet presAssocID="{B9296F14-AE10-4839-8349-FD7981E9C8A3}" presName="sibTrans" presStyleLbl="node1" presStyleIdx="3" presStyleCnt="9"/>
      <dgm:spPr/>
    </dgm:pt>
    <dgm:pt modelId="{4F1DD568-2E3F-4C49-B4EF-BF670E4D9E4E}" type="pres">
      <dgm:prSet presAssocID="{B9296F14-AE10-4839-8349-FD7981E9C8A3}" presName="sibTransSpacerAfterConnector" presStyleCnt="0"/>
      <dgm:spPr/>
    </dgm:pt>
    <dgm:pt modelId="{189EC12F-E8F7-4525-85ED-E0CD7667C2D4}" type="pres">
      <dgm:prSet presAssocID="{F7287B0A-CCD8-48A9-9E3A-A31142821769}" presName="node" presStyleLbl="node1" presStyleIdx="4" presStyleCnt="9">
        <dgm:presLayoutVars>
          <dgm:bulletEnabled val="1"/>
        </dgm:presLayoutVars>
      </dgm:prSet>
      <dgm:spPr/>
    </dgm:pt>
    <dgm:pt modelId="{868EF96F-9192-49C4-96F1-89C7608CB810}" type="pres">
      <dgm:prSet presAssocID="{D4DF8286-205F-4838-BB7B-64BF563FAC2B}" presName="sibTransSpacerBeforeConnector" presStyleCnt="0"/>
      <dgm:spPr/>
    </dgm:pt>
    <dgm:pt modelId="{35C26D8D-C5C7-4D34-889C-89112A389407}" type="pres">
      <dgm:prSet presAssocID="{D4DF8286-205F-4838-BB7B-64BF563FAC2B}" presName="sibTrans" presStyleLbl="node1" presStyleIdx="5" presStyleCnt="9"/>
      <dgm:spPr/>
    </dgm:pt>
    <dgm:pt modelId="{7FAD23F2-83BF-4B5A-B1A7-406E42609FA4}" type="pres">
      <dgm:prSet presAssocID="{D4DF8286-205F-4838-BB7B-64BF563FAC2B}" presName="sibTransSpacerAfterConnector" presStyleCnt="0"/>
      <dgm:spPr/>
    </dgm:pt>
    <dgm:pt modelId="{A5D22BBA-FC12-436C-A127-0AB040C95146}" type="pres">
      <dgm:prSet presAssocID="{6939CE16-E9D7-4813-8A94-FC4E1A191481}" presName="node" presStyleLbl="node1" presStyleIdx="6" presStyleCnt="9">
        <dgm:presLayoutVars>
          <dgm:bulletEnabled val="1"/>
        </dgm:presLayoutVars>
      </dgm:prSet>
      <dgm:spPr/>
    </dgm:pt>
    <dgm:pt modelId="{14C1BBEA-77DE-42D7-95E4-D94BBEFC9716}" type="pres">
      <dgm:prSet presAssocID="{681EDDE5-E56F-41D9-96D0-56551E04DD00}" presName="sibTransSpacerBeforeConnector" presStyleCnt="0"/>
      <dgm:spPr/>
    </dgm:pt>
    <dgm:pt modelId="{EC190968-6A3C-4CC3-849A-645786CFEBED}" type="pres">
      <dgm:prSet presAssocID="{681EDDE5-E56F-41D9-96D0-56551E04DD00}" presName="sibTrans" presStyleLbl="node1" presStyleIdx="7" presStyleCnt="9"/>
      <dgm:spPr/>
    </dgm:pt>
    <dgm:pt modelId="{3DA4D08D-CF28-48E0-9E59-E298E2F1D7D5}" type="pres">
      <dgm:prSet presAssocID="{681EDDE5-E56F-41D9-96D0-56551E04DD00}" presName="sibTransSpacerAfterConnector" presStyleCnt="0"/>
      <dgm:spPr/>
    </dgm:pt>
    <dgm:pt modelId="{BAAA02DC-07CB-43C6-815D-25A530485ACC}" type="pres">
      <dgm:prSet presAssocID="{5CE64876-28CF-4914-97EA-902FE5D90A74}" presName="node" presStyleLbl="node1" presStyleIdx="8" presStyleCnt="9" custLinFactX="-2817" custLinFactNeighborX="-100000" custLinFactNeighborY="1098">
        <dgm:presLayoutVars>
          <dgm:bulletEnabled val="1"/>
        </dgm:presLayoutVars>
      </dgm:prSet>
      <dgm:spPr/>
    </dgm:pt>
  </dgm:ptLst>
  <dgm:cxnLst>
    <dgm:cxn modelId="{DC3EBF04-7C72-46AD-AEAC-02A5CC7A51DC}" srcId="{6E78EA59-CC0B-452B-AB2E-D2EE29AC0B65}" destId="{5CE64876-28CF-4914-97EA-902FE5D90A74}" srcOrd="4" destOrd="0" parTransId="{D9E7AFFB-DB88-4983-970D-69017CB87E4B}" sibTransId="{5D390585-EC4D-45B5-932A-3A467ABBCAED}"/>
    <dgm:cxn modelId="{CCB4AD0B-9A92-4C73-92D7-6D564941B2E8}" srcId="{6E78EA59-CC0B-452B-AB2E-D2EE29AC0B65}" destId="{6939CE16-E9D7-4813-8A94-FC4E1A191481}" srcOrd="3" destOrd="0" parTransId="{C50690C5-6B1B-443C-B192-61D8887614F0}" sibTransId="{681EDDE5-E56F-41D9-96D0-56551E04DD00}"/>
    <dgm:cxn modelId="{3D254A1B-4FB6-431C-BFCA-FF98E00707D6}" type="presOf" srcId="{D4DF8286-205F-4838-BB7B-64BF563FAC2B}" destId="{35C26D8D-C5C7-4D34-889C-89112A389407}" srcOrd="0" destOrd="0" presId="urn:microsoft.com/office/officeart/2016/7/layout/BasicProcessNew"/>
    <dgm:cxn modelId="{8EE7B623-5F19-4F9E-B047-CFCE5491DD9F}" type="presOf" srcId="{07385848-F8C6-4766-957E-CB2312AFD48E}" destId="{B43EB32A-1E86-4D38-A621-152D93DACC7B}" srcOrd="0" destOrd="0" presId="urn:microsoft.com/office/officeart/2016/7/layout/BasicProcessNew"/>
    <dgm:cxn modelId="{4628125D-980A-4B3C-9B09-398EE469AEBD}" type="presOf" srcId="{B9296F14-AE10-4839-8349-FD7981E9C8A3}" destId="{350AE392-EF22-4D79-85AC-9DC64661771E}" srcOrd="0" destOrd="0" presId="urn:microsoft.com/office/officeart/2016/7/layout/BasicProcessNew"/>
    <dgm:cxn modelId="{138EC169-800F-4A66-8D99-40C4A2DDAACD}" type="presOf" srcId="{6A2BDC6B-C203-4D4C-B022-EFF1E9AAC6A4}" destId="{8847AC52-F38D-497F-845C-CBED63BADB25}" srcOrd="0" destOrd="0" presId="urn:microsoft.com/office/officeart/2016/7/layout/BasicProcessNew"/>
    <dgm:cxn modelId="{20C5E36E-F091-4B17-B235-5C4771C5FDA0}" type="presOf" srcId="{5CE64876-28CF-4914-97EA-902FE5D90A74}" destId="{BAAA02DC-07CB-43C6-815D-25A530485ACC}" srcOrd="0" destOrd="0" presId="urn:microsoft.com/office/officeart/2016/7/layout/BasicProcessNew"/>
    <dgm:cxn modelId="{91554691-B13D-4AA2-A442-DBCB57366744}" srcId="{6E78EA59-CC0B-452B-AB2E-D2EE29AC0B65}" destId="{F7287B0A-CCD8-48A9-9E3A-A31142821769}" srcOrd="2" destOrd="0" parTransId="{1248C874-CC05-48E8-9FD3-96B710F140A8}" sibTransId="{D4DF8286-205F-4838-BB7B-64BF563FAC2B}"/>
    <dgm:cxn modelId="{E2044897-B12A-4B7F-B5A7-195C6C74DD1F}" type="presOf" srcId="{6939CE16-E9D7-4813-8A94-FC4E1A191481}" destId="{A5D22BBA-FC12-436C-A127-0AB040C95146}" srcOrd="0" destOrd="0" presId="urn:microsoft.com/office/officeart/2016/7/layout/BasicProcessNew"/>
    <dgm:cxn modelId="{BAD4FEAD-81EF-41B3-8FA3-6F87E976F82A}" type="presOf" srcId="{681EDDE5-E56F-41D9-96D0-56551E04DD00}" destId="{EC190968-6A3C-4CC3-849A-645786CFEBED}" srcOrd="0" destOrd="0" presId="urn:microsoft.com/office/officeart/2016/7/layout/BasicProcessNew"/>
    <dgm:cxn modelId="{ED8DCCB8-432A-4D2E-8510-78EA6F37AFE9}" type="presOf" srcId="{6E78EA59-CC0B-452B-AB2E-D2EE29AC0B65}" destId="{F5429FCF-EB04-4FF3-B7BA-C494B37DCE1A}" srcOrd="0" destOrd="0" presId="urn:microsoft.com/office/officeart/2016/7/layout/BasicProcessNew"/>
    <dgm:cxn modelId="{9C9E69DE-1627-4AE7-9AC0-FFBA5343E94F}" type="presOf" srcId="{E6710032-977F-4343-8D61-84CBB0498618}" destId="{F70376C0-4AE5-4D77-AE8B-533D27EA4585}" srcOrd="0" destOrd="0" presId="urn:microsoft.com/office/officeart/2016/7/layout/BasicProcessNew"/>
    <dgm:cxn modelId="{2E0EE8E2-DCA0-4CEA-87BF-1BB548D40DD1}" srcId="{6E78EA59-CC0B-452B-AB2E-D2EE29AC0B65}" destId="{6A2BDC6B-C203-4D4C-B022-EFF1E9AAC6A4}" srcOrd="1" destOrd="0" parTransId="{7CCAAEED-6BAC-42A0-8710-2B9C592A59DA}" sibTransId="{B9296F14-AE10-4839-8349-FD7981E9C8A3}"/>
    <dgm:cxn modelId="{F5F12AEE-DF85-419D-B6D0-CE616897962F}" srcId="{6E78EA59-CC0B-452B-AB2E-D2EE29AC0B65}" destId="{07385848-F8C6-4766-957E-CB2312AFD48E}" srcOrd="0" destOrd="0" parTransId="{EDC61F71-3AE1-4224-AD69-9930D88A4B9C}" sibTransId="{E6710032-977F-4343-8D61-84CBB0498618}"/>
    <dgm:cxn modelId="{829B0CFC-C24B-4F0C-AD29-36684E3553AD}" type="presOf" srcId="{F7287B0A-CCD8-48A9-9E3A-A31142821769}" destId="{189EC12F-E8F7-4525-85ED-E0CD7667C2D4}" srcOrd="0" destOrd="0" presId="urn:microsoft.com/office/officeart/2016/7/layout/BasicProcessNew"/>
    <dgm:cxn modelId="{E551FA6F-7283-46ED-82EF-B5266EC9C0C6}" type="presParOf" srcId="{F5429FCF-EB04-4FF3-B7BA-C494B37DCE1A}" destId="{B43EB32A-1E86-4D38-A621-152D93DACC7B}" srcOrd="0" destOrd="0" presId="urn:microsoft.com/office/officeart/2016/7/layout/BasicProcessNew"/>
    <dgm:cxn modelId="{9CC5425C-2DD3-40C9-88F8-49F4BF4BF9FA}" type="presParOf" srcId="{F5429FCF-EB04-4FF3-B7BA-C494B37DCE1A}" destId="{109A0934-5FF3-43D7-9DBE-607D31A944A5}" srcOrd="1" destOrd="0" presId="urn:microsoft.com/office/officeart/2016/7/layout/BasicProcessNew"/>
    <dgm:cxn modelId="{017799D4-297D-4697-9388-3BBE2DE90AAE}" type="presParOf" srcId="{F5429FCF-EB04-4FF3-B7BA-C494B37DCE1A}" destId="{F70376C0-4AE5-4D77-AE8B-533D27EA4585}" srcOrd="2" destOrd="0" presId="urn:microsoft.com/office/officeart/2016/7/layout/BasicProcessNew"/>
    <dgm:cxn modelId="{42E86001-9345-4473-9A8F-08928EB757CE}" type="presParOf" srcId="{F5429FCF-EB04-4FF3-B7BA-C494B37DCE1A}" destId="{94E6E100-3748-4DAD-971A-50F32870C3A6}" srcOrd="3" destOrd="0" presId="urn:microsoft.com/office/officeart/2016/7/layout/BasicProcessNew"/>
    <dgm:cxn modelId="{FBEEA6D1-860C-4FA6-A3F0-3267B779F22B}" type="presParOf" srcId="{F5429FCF-EB04-4FF3-B7BA-C494B37DCE1A}" destId="{8847AC52-F38D-497F-845C-CBED63BADB25}" srcOrd="4" destOrd="0" presId="urn:microsoft.com/office/officeart/2016/7/layout/BasicProcessNew"/>
    <dgm:cxn modelId="{7E05F816-B8D4-450A-8489-6BED33F41A80}" type="presParOf" srcId="{F5429FCF-EB04-4FF3-B7BA-C494B37DCE1A}" destId="{3CCCD47B-DA9F-40A6-AD09-EC3F47FE7C6C}" srcOrd="5" destOrd="0" presId="urn:microsoft.com/office/officeart/2016/7/layout/BasicProcessNew"/>
    <dgm:cxn modelId="{1DA57856-08C2-41E6-BEFE-8D9C4BC2FA35}" type="presParOf" srcId="{F5429FCF-EB04-4FF3-B7BA-C494B37DCE1A}" destId="{350AE392-EF22-4D79-85AC-9DC64661771E}" srcOrd="6" destOrd="0" presId="urn:microsoft.com/office/officeart/2016/7/layout/BasicProcessNew"/>
    <dgm:cxn modelId="{BF7EBD4B-C8F2-40F0-B43A-FEEE7DCCADD4}" type="presParOf" srcId="{F5429FCF-EB04-4FF3-B7BA-C494B37DCE1A}" destId="{4F1DD568-2E3F-4C49-B4EF-BF670E4D9E4E}" srcOrd="7" destOrd="0" presId="urn:microsoft.com/office/officeart/2016/7/layout/BasicProcessNew"/>
    <dgm:cxn modelId="{2AC1254E-B658-44A4-9DE6-84527E75D3E1}" type="presParOf" srcId="{F5429FCF-EB04-4FF3-B7BA-C494B37DCE1A}" destId="{189EC12F-E8F7-4525-85ED-E0CD7667C2D4}" srcOrd="8" destOrd="0" presId="urn:microsoft.com/office/officeart/2016/7/layout/BasicProcessNew"/>
    <dgm:cxn modelId="{C7A69843-F261-4564-BC75-F5FE802DC14D}" type="presParOf" srcId="{F5429FCF-EB04-4FF3-B7BA-C494B37DCE1A}" destId="{868EF96F-9192-49C4-96F1-89C7608CB810}" srcOrd="9" destOrd="0" presId="urn:microsoft.com/office/officeart/2016/7/layout/BasicProcessNew"/>
    <dgm:cxn modelId="{D1B90038-F961-498B-85DC-4AA56429983A}" type="presParOf" srcId="{F5429FCF-EB04-4FF3-B7BA-C494B37DCE1A}" destId="{35C26D8D-C5C7-4D34-889C-89112A389407}" srcOrd="10" destOrd="0" presId="urn:microsoft.com/office/officeart/2016/7/layout/BasicProcessNew"/>
    <dgm:cxn modelId="{14AD64E6-3F5C-4E9D-92D2-FE3C1BDD7F32}" type="presParOf" srcId="{F5429FCF-EB04-4FF3-B7BA-C494B37DCE1A}" destId="{7FAD23F2-83BF-4B5A-B1A7-406E42609FA4}" srcOrd="11" destOrd="0" presId="urn:microsoft.com/office/officeart/2016/7/layout/BasicProcessNew"/>
    <dgm:cxn modelId="{9AEBFF68-2B74-41EE-B6BE-AC32AA4CB17C}" type="presParOf" srcId="{F5429FCF-EB04-4FF3-B7BA-C494B37DCE1A}" destId="{A5D22BBA-FC12-436C-A127-0AB040C95146}" srcOrd="12" destOrd="0" presId="urn:microsoft.com/office/officeart/2016/7/layout/BasicProcessNew"/>
    <dgm:cxn modelId="{75F49E4B-1D88-45BA-A741-E902533ECBBE}" type="presParOf" srcId="{F5429FCF-EB04-4FF3-B7BA-C494B37DCE1A}" destId="{14C1BBEA-77DE-42D7-95E4-D94BBEFC9716}" srcOrd="13" destOrd="0" presId="urn:microsoft.com/office/officeart/2016/7/layout/BasicProcessNew"/>
    <dgm:cxn modelId="{DF1E558A-0284-4AED-9E06-B4356517E035}" type="presParOf" srcId="{F5429FCF-EB04-4FF3-B7BA-C494B37DCE1A}" destId="{EC190968-6A3C-4CC3-849A-645786CFEBED}" srcOrd="14" destOrd="0" presId="urn:microsoft.com/office/officeart/2016/7/layout/BasicProcessNew"/>
    <dgm:cxn modelId="{AD6D4FA9-0F63-40A9-B49B-2023BB58A310}" type="presParOf" srcId="{F5429FCF-EB04-4FF3-B7BA-C494B37DCE1A}" destId="{3DA4D08D-CF28-48E0-9E59-E298E2F1D7D5}" srcOrd="15" destOrd="0" presId="urn:microsoft.com/office/officeart/2016/7/layout/BasicProcessNew"/>
    <dgm:cxn modelId="{C4550D16-F725-4C4C-81B4-7A3920C66FDB}" type="presParOf" srcId="{F5429FCF-EB04-4FF3-B7BA-C494B37DCE1A}" destId="{BAAA02DC-07CB-43C6-815D-25A530485ACC}" srcOrd="16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BD2BE-3071-459C-AEE2-29D4450950AF}">
      <dsp:nvSpPr>
        <dsp:cNvPr id="0" name=""/>
        <dsp:cNvSpPr/>
      </dsp:nvSpPr>
      <dsp:spPr>
        <a:xfrm>
          <a:off x="40141" y="1936418"/>
          <a:ext cx="1037349" cy="103734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8BB3C9-48E5-45BF-99F4-995483A0ADA0}">
      <dsp:nvSpPr>
        <dsp:cNvPr id="0" name=""/>
        <dsp:cNvSpPr/>
      </dsp:nvSpPr>
      <dsp:spPr>
        <a:xfrm>
          <a:off x="257985" y="2154261"/>
          <a:ext cx="601662" cy="601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7CC2AB-1058-45C7-A018-93C7E16D9F1A}">
      <dsp:nvSpPr>
        <dsp:cNvPr id="0" name=""/>
        <dsp:cNvSpPr/>
      </dsp:nvSpPr>
      <dsp:spPr>
        <a:xfrm>
          <a:off x="1299781" y="1936418"/>
          <a:ext cx="2445182" cy="103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Type of functional automation testing framework known as table-driven testing or action word based testing.</a:t>
          </a:r>
          <a:endParaRPr lang="en-US" sz="2000" kern="1200" dirty="0"/>
        </a:p>
      </dsp:txBody>
      <dsp:txXfrm>
        <a:off x="1299781" y="1936418"/>
        <a:ext cx="2445182" cy="1037349"/>
      </dsp:txXfrm>
    </dsp:sp>
    <dsp:sp modelId="{37C077B3-CADF-4745-BE84-93ACD6A9EDF7}">
      <dsp:nvSpPr>
        <dsp:cNvPr id="0" name=""/>
        <dsp:cNvSpPr/>
      </dsp:nvSpPr>
      <dsp:spPr>
        <a:xfrm>
          <a:off x="4171017" y="1936418"/>
          <a:ext cx="1037349" cy="103734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3169CA-4CC1-441D-9D58-19EAC5E1FC26}">
      <dsp:nvSpPr>
        <dsp:cNvPr id="0" name=""/>
        <dsp:cNvSpPr/>
      </dsp:nvSpPr>
      <dsp:spPr>
        <a:xfrm>
          <a:off x="4388861" y="2154261"/>
          <a:ext cx="601662" cy="601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942F9E-2FEC-40AF-BCA2-EFD78AD871D1}">
      <dsp:nvSpPr>
        <dsp:cNvPr id="0" name=""/>
        <dsp:cNvSpPr/>
      </dsp:nvSpPr>
      <dsp:spPr>
        <a:xfrm>
          <a:off x="5430657" y="1936418"/>
          <a:ext cx="2445182" cy="103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Is a software testing methodology that separates test design from test development</a:t>
          </a:r>
          <a:r>
            <a:rPr lang="en-IN" sz="1900" kern="1200" dirty="0"/>
            <a:t>.</a:t>
          </a:r>
          <a:endParaRPr lang="en-US" sz="1900" kern="1200" dirty="0"/>
        </a:p>
      </dsp:txBody>
      <dsp:txXfrm>
        <a:off x="5430657" y="1936418"/>
        <a:ext cx="2445182" cy="1037349"/>
      </dsp:txXfrm>
    </dsp:sp>
    <dsp:sp modelId="{E0682EED-4635-4921-88F1-B59F6FD8BC21}">
      <dsp:nvSpPr>
        <dsp:cNvPr id="0" name=""/>
        <dsp:cNvSpPr/>
      </dsp:nvSpPr>
      <dsp:spPr>
        <a:xfrm>
          <a:off x="8301893" y="1936418"/>
          <a:ext cx="1037349" cy="103734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C7F00C-4934-4555-A171-6510A86A9A51}">
      <dsp:nvSpPr>
        <dsp:cNvPr id="0" name=""/>
        <dsp:cNvSpPr/>
      </dsp:nvSpPr>
      <dsp:spPr>
        <a:xfrm>
          <a:off x="8519737" y="2154261"/>
          <a:ext cx="601662" cy="6016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6B899D-DD6D-415F-BEC8-9E8881CE7955}">
      <dsp:nvSpPr>
        <dsp:cNvPr id="0" name=""/>
        <dsp:cNvSpPr/>
      </dsp:nvSpPr>
      <dsp:spPr>
        <a:xfrm>
          <a:off x="9561532" y="1936418"/>
          <a:ext cx="2445182" cy="103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 keyword-driven test can be played back just like any other test.</a:t>
          </a:r>
          <a:endParaRPr lang="en-US" sz="2000" kern="1200" dirty="0"/>
        </a:p>
      </dsp:txBody>
      <dsp:txXfrm>
        <a:off x="9561532" y="1936418"/>
        <a:ext cx="2445182" cy="1037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F22DA-7417-489B-AA93-4B35C68907B0}">
      <dsp:nvSpPr>
        <dsp:cNvPr id="0" name=""/>
        <dsp:cNvSpPr/>
      </dsp:nvSpPr>
      <dsp:spPr>
        <a:xfrm>
          <a:off x="134290" y="367993"/>
          <a:ext cx="1548715" cy="15487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537878-BEA0-4F79-8E60-06E8420D4108}">
      <dsp:nvSpPr>
        <dsp:cNvPr id="0" name=""/>
        <dsp:cNvSpPr/>
      </dsp:nvSpPr>
      <dsp:spPr>
        <a:xfrm>
          <a:off x="459521" y="693223"/>
          <a:ext cx="898255" cy="898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763128-32E8-4B70-8EAC-6C39DF175EFC}">
      <dsp:nvSpPr>
        <dsp:cNvPr id="0" name=""/>
        <dsp:cNvSpPr/>
      </dsp:nvSpPr>
      <dsp:spPr>
        <a:xfrm>
          <a:off x="2014874" y="367993"/>
          <a:ext cx="3650544" cy="1548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Test step: description of action going to perform on test object.</a:t>
          </a:r>
          <a:endParaRPr lang="en-US" sz="2000" kern="1200" dirty="0"/>
        </a:p>
      </dsp:txBody>
      <dsp:txXfrm>
        <a:off x="2014874" y="367993"/>
        <a:ext cx="3650544" cy="1548715"/>
      </dsp:txXfrm>
    </dsp:sp>
    <dsp:sp modelId="{29D0FFB6-319C-4FF2-BE33-74460A1E81A0}">
      <dsp:nvSpPr>
        <dsp:cNvPr id="0" name=""/>
        <dsp:cNvSpPr/>
      </dsp:nvSpPr>
      <dsp:spPr>
        <a:xfrm>
          <a:off x="6301498" y="367993"/>
          <a:ext cx="1548715" cy="15487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315D68-E5D1-479D-9B8D-993C62857ABF}">
      <dsp:nvSpPr>
        <dsp:cNvPr id="0" name=""/>
        <dsp:cNvSpPr/>
      </dsp:nvSpPr>
      <dsp:spPr>
        <a:xfrm>
          <a:off x="6626728" y="693223"/>
          <a:ext cx="898255" cy="898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E5A5EB-9041-48BF-A8BE-9B39E0B68AAA}">
      <dsp:nvSpPr>
        <dsp:cNvPr id="0" name=""/>
        <dsp:cNvSpPr/>
      </dsp:nvSpPr>
      <dsp:spPr>
        <a:xfrm>
          <a:off x="8182081" y="367993"/>
          <a:ext cx="3650544" cy="1548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Test object: it is the name of the web page object like username and password.</a:t>
          </a:r>
          <a:endParaRPr lang="en-US" sz="2000" kern="1200" dirty="0"/>
        </a:p>
      </dsp:txBody>
      <dsp:txXfrm>
        <a:off x="8182081" y="367993"/>
        <a:ext cx="3650544" cy="1548715"/>
      </dsp:txXfrm>
    </dsp:sp>
    <dsp:sp modelId="{7F6994C0-DCF1-4DCC-8455-E143F05271F7}">
      <dsp:nvSpPr>
        <dsp:cNvPr id="0" name=""/>
        <dsp:cNvSpPr/>
      </dsp:nvSpPr>
      <dsp:spPr>
        <a:xfrm>
          <a:off x="134290" y="2701866"/>
          <a:ext cx="1548715" cy="15487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070668-779F-4AEF-94C1-B90C8F7B3125}">
      <dsp:nvSpPr>
        <dsp:cNvPr id="0" name=""/>
        <dsp:cNvSpPr/>
      </dsp:nvSpPr>
      <dsp:spPr>
        <a:xfrm>
          <a:off x="459521" y="3027097"/>
          <a:ext cx="898255" cy="8982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410AAB-E15A-44A6-A7E1-79CDFA543037}">
      <dsp:nvSpPr>
        <dsp:cNvPr id="0" name=""/>
        <dsp:cNvSpPr/>
      </dsp:nvSpPr>
      <dsp:spPr>
        <a:xfrm>
          <a:off x="2014874" y="2701866"/>
          <a:ext cx="3650544" cy="1548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Action: is the name of action, which is going to perform on any action such as click, open browser, input, etc.</a:t>
          </a:r>
          <a:endParaRPr lang="en-US" sz="2000" kern="1200" dirty="0"/>
        </a:p>
      </dsp:txBody>
      <dsp:txXfrm>
        <a:off x="2014874" y="2701866"/>
        <a:ext cx="3650544" cy="1548715"/>
      </dsp:txXfrm>
    </dsp:sp>
    <dsp:sp modelId="{1579D26B-9967-4D4A-B1A6-E2B8FC2EEA65}">
      <dsp:nvSpPr>
        <dsp:cNvPr id="0" name=""/>
        <dsp:cNvSpPr/>
      </dsp:nvSpPr>
      <dsp:spPr>
        <a:xfrm>
          <a:off x="6301498" y="2701866"/>
          <a:ext cx="1548715" cy="15487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6D2D86-7973-49C1-BC8C-FDD6F321D61D}">
      <dsp:nvSpPr>
        <dsp:cNvPr id="0" name=""/>
        <dsp:cNvSpPr/>
      </dsp:nvSpPr>
      <dsp:spPr>
        <a:xfrm>
          <a:off x="6626728" y="3027097"/>
          <a:ext cx="898255" cy="8982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483F28-42BE-4A74-B633-34ABBAAA01BF}">
      <dsp:nvSpPr>
        <dsp:cNvPr id="0" name=""/>
        <dsp:cNvSpPr/>
      </dsp:nvSpPr>
      <dsp:spPr>
        <a:xfrm>
          <a:off x="8182081" y="2701866"/>
          <a:ext cx="3650544" cy="1548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Test Data: Data can be any value which is needed by the object to perform any action, like username value for username field.</a:t>
          </a:r>
          <a:endParaRPr lang="en-US" sz="2000" kern="1200" dirty="0"/>
        </a:p>
      </dsp:txBody>
      <dsp:txXfrm>
        <a:off x="8182081" y="2701866"/>
        <a:ext cx="3650544" cy="1548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EB32A-1E86-4D38-A621-152D93DACC7B}">
      <dsp:nvSpPr>
        <dsp:cNvPr id="0" name=""/>
        <dsp:cNvSpPr/>
      </dsp:nvSpPr>
      <dsp:spPr>
        <a:xfrm>
          <a:off x="4387" y="544137"/>
          <a:ext cx="2091003" cy="34992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Excel Sheet</a:t>
          </a:r>
          <a:r>
            <a:rPr lang="en-IN" sz="1800" kern="1200" dirty="0"/>
            <a:t>: this sheet keeps most of the data for keyword driven which is used for the test like Test Case, Test Steps, Test Objects and actions.</a:t>
          </a:r>
          <a:endParaRPr lang="en-US" sz="1800" kern="1200" dirty="0"/>
        </a:p>
      </dsp:txBody>
      <dsp:txXfrm>
        <a:off x="4387" y="544137"/>
        <a:ext cx="2091003" cy="3499263"/>
      </dsp:txXfrm>
    </dsp:sp>
    <dsp:sp modelId="{F70376C0-4AE5-4D77-AE8B-533D27EA4585}">
      <dsp:nvSpPr>
        <dsp:cNvPr id="0" name=""/>
        <dsp:cNvSpPr/>
      </dsp:nvSpPr>
      <dsp:spPr>
        <a:xfrm>
          <a:off x="2123748" y="2172269"/>
          <a:ext cx="313650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210579"/>
                <a:satOff val="-993"/>
                <a:lumOff val="24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210579"/>
                <a:satOff val="-993"/>
                <a:lumOff val="24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210579"/>
                <a:satOff val="-993"/>
                <a:lumOff val="24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47AC52-F38D-497F-845C-CBED63BADB25}">
      <dsp:nvSpPr>
        <dsp:cNvPr id="0" name=""/>
        <dsp:cNvSpPr/>
      </dsp:nvSpPr>
      <dsp:spPr>
        <a:xfrm>
          <a:off x="2465757" y="544137"/>
          <a:ext cx="2091003" cy="3499263"/>
        </a:xfrm>
        <a:prstGeom prst="rect">
          <a:avLst/>
        </a:prstGeom>
        <a:gradFill rotWithShape="0">
          <a:gsLst>
            <a:gs pos="0">
              <a:schemeClr val="accent5">
                <a:hueOff val="-421158"/>
                <a:satOff val="-1986"/>
                <a:lumOff val="4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421158"/>
                <a:satOff val="-1986"/>
                <a:lumOff val="4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421158"/>
                <a:satOff val="-1986"/>
                <a:lumOff val="4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Object Repository:</a:t>
          </a:r>
          <a:r>
            <a:rPr lang="en-IN" sz="2000" kern="1200" dirty="0"/>
            <a:t> this file store the html elements properties of the web application, linked with objects in the test</a:t>
          </a:r>
          <a:r>
            <a:rPr lang="en-IN" sz="1600" kern="1200" dirty="0"/>
            <a:t>.</a:t>
          </a:r>
          <a:endParaRPr lang="en-US" sz="1600" kern="1200" dirty="0"/>
        </a:p>
      </dsp:txBody>
      <dsp:txXfrm>
        <a:off x="2465757" y="544137"/>
        <a:ext cx="2091003" cy="3499263"/>
      </dsp:txXfrm>
    </dsp:sp>
    <dsp:sp modelId="{350AE392-EF22-4D79-85AC-9DC64661771E}">
      <dsp:nvSpPr>
        <dsp:cNvPr id="0" name=""/>
        <dsp:cNvSpPr/>
      </dsp:nvSpPr>
      <dsp:spPr>
        <a:xfrm>
          <a:off x="4585118" y="2172269"/>
          <a:ext cx="313650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631737"/>
                <a:satOff val="-2979"/>
                <a:lumOff val="73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631737"/>
                <a:satOff val="-2979"/>
                <a:lumOff val="73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631737"/>
                <a:satOff val="-2979"/>
                <a:lumOff val="73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9EC12F-E8F7-4525-85ED-E0CD7667C2D4}">
      <dsp:nvSpPr>
        <dsp:cNvPr id="0" name=""/>
        <dsp:cNvSpPr/>
      </dsp:nvSpPr>
      <dsp:spPr>
        <a:xfrm>
          <a:off x="4927126" y="544137"/>
          <a:ext cx="2091003" cy="3499263"/>
        </a:xfrm>
        <a:prstGeom prst="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Keyword Function Library</a:t>
          </a:r>
          <a:r>
            <a:rPr lang="en-IN" sz="2000" b="0" kern="1200" dirty="0">
              <a:solidFill>
                <a:schemeClr val="tx1"/>
              </a:solidFill>
            </a:rPr>
            <a:t>: </a:t>
          </a:r>
          <a:r>
            <a:rPr lang="en-IN" sz="2000" b="0" kern="1200" dirty="0"/>
            <a:t>it stores the working of the action, so that each action can be callable from this file.</a:t>
          </a:r>
          <a:endParaRPr lang="en-US" sz="2000" b="0" kern="1200" dirty="0"/>
        </a:p>
      </dsp:txBody>
      <dsp:txXfrm>
        <a:off x="4927126" y="544137"/>
        <a:ext cx="2091003" cy="3499263"/>
      </dsp:txXfrm>
    </dsp:sp>
    <dsp:sp modelId="{35C26D8D-C5C7-4D34-889C-89112A389407}">
      <dsp:nvSpPr>
        <dsp:cNvPr id="0" name=""/>
        <dsp:cNvSpPr/>
      </dsp:nvSpPr>
      <dsp:spPr>
        <a:xfrm>
          <a:off x="7046488" y="2172269"/>
          <a:ext cx="313650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1052894"/>
                <a:satOff val="-4965"/>
                <a:lumOff val="122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052894"/>
                <a:satOff val="-4965"/>
                <a:lumOff val="122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052894"/>
                <a:satOff val="-4965"/>
                <a:lumOff val="122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D22BBA-FC12-436C-A127-0AB040C95146}">
      <dsp:nvSpPr>
        <dsp:cNvPr id="0" name=""/>
        <dsp:cNvSpPr/>
      </dsp:nvSpPr>
      <dsp:spPr>
        <a:xfrm>
          <a:off x="7388496" y="544137"/>
          <a:ext cx="2091003" cy="3499263"/>
        </a:xfrm>
        <a:prstGeom prst="rect">
          <a:avLst/>
        </a:prstGeom>
        <a:gradFill rotWithShape="0">
          <a:gsLst>
            <a:gs pos="0">
              <a:schemeClr val="accent5">
                <a:hueOff val="-1263473"/>
                <a:satOff val="-5958"/>
                <a:lumOff val="14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263473"/>
                <a:satOff val="-5958"/>
                <a:lumOff val="147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263473"/>
                <a:satOff val="-5958"/>
                <a:lumOff val="147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Data Sheet: </a:t>
          </a:r>
          <a:r>
            <a:rPr lang="en-IN" sz="2000" kern="1200" dirty="0"/>
            <a:t>excel file to store the data value needed by the object to perform some action in it</a:t>
          </a:r>
          <a:endParaRPr lang="en-US" sz="2000" kern="1200" dirty="0"/>
        </a:p>
      </dsp:txBody>
      <dsp:txXfrm>
        <a:off x="7388496" y="544137"/>
        <a:ext cx="2091003" cy="3499263"/>
      </dsp:txXfrm>
    </dsp:sp>
    <dsp:sp modelId="{EC190968-6A3C-4CC3-849A-645786CFEBED}">
      <dsp:nvSpPr>
        <dsp:cNvPr id="0" name=""/>
        <dsp:cNvSpPr/>
      </dsp:nvSpPr>
      <dsp:spPr>
        <a:xfrm>
          <a:off x="9507857" y="2172269"/>
          <a:ext cx="313650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1474052"/>
                <a:satOff val="-6951"/>
                <a:lumOff val="171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474052"/>
                <a:satOff val="-6951"/>
                <a:lumOff val="171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474052"/>
                <a:satOff val="-6951"/>
                <a:lumOff val="171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AA02DC-07CB-43C6-815D-25A530485ACC}">
      <dsp:nvSpPr>
        <dsp:cNvPr id="0" name=""/>
        <dsp:cNvSpPr/>
      </dsp:nvSpPr>
      <dsp:spPr>
        <a:xfrm>
          <a:off x="9762604" y="582559"/>
          <a:ext cx="2091003" cy="3499263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Execution Engine:</a:t>
          </a:r>
          <a:r>
            <a:rPr lang="en-IN" sz="1600" b="1" kern="1200" dirty="0">
              <a:solidFill>
                <a:schemeClr val="tx1"/>
              </a:solidFill>
            </a:rPr>
            <a:t> </a:t>
          </a:r>
          <a:r>
            <a:rPr lang="en-IN" sz="2000" kern="1200" dirty="0"/>
            <a:t>Test is the only script is there on Keyword framework and it contains all the code to drive the test from excel sheet, function library and properties files.</a:t>
          </a:r>
          <a:endParaRPr lang="en-US" sz="2000" kern="1200" dirty="0"/>
        </a:p>
      </dsp:txBody>
      <dsp:txXfrm>
        <a:off x="9762604" y="582559"/>
        <a:ext cx="2091003" cy="3499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2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4178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3019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1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0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575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6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340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583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48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6761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EF78E3-FDA3-4D28-AAA2-0B81F349A39D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6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4DB7-8846-495B-BED8-9C7910FB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0"/>
              </a:spcBef>
              <a:spcAft>
                <a:spcPts val="3000"/>
              </a:spcAft>
            </a:pPr>
            <a:r>
              <a:rPr lang="en-IN" dirty="0"/>
              <a:t>Keyword Driven Testing</a:t>
            </a:r>
            <a:br>
              <a:rPr lang="en-IN" dirty="0"/>
            </a:br>
            <a:r>
              <a:rPr lang="en-IN" sz="2400" dirty="0"/>
              <a:t> </a:t>
            </a:r>
            <a:br>
              <a:rPr lang="en-IN" dirty="0"/>
            </a:br>
            <a:r>
              <a:rPr lang="en-IN" sz="3200" dirty="0" err="1"/>
              <a:t>Dhwani</a:t>
            </a:r>
            <a:r>
              <a:rPr lang="en-IN" sz="3200" dirty="0"/>
              <a:t> </a:t>
            </a:r>
            <a:r>
              <a:rPr lang="en-IN" sz="3200" dirty="0" err="1"/>
              <a:t>patel</a:t>
            </a:r>
            <a:br>
              <a:rPr lang="en-IN" sz="3200" dirty="0"/>
            </a:br>
            <a:br>
              <a:rPr lang="en-IN" sz="3200" dirty="0"/>
            </a:br>
            <a:r>
              <a:rPr lang="en-IN" sz="3200" cap="none" dirty="0">
                <a:latin typeface="+mn-lt"/>
              </a:rPr>
              <a:t>MS-CIS Software Engineering</a:t>
            </a:r>
            <a:endParaRPr lang="en-US" cap="none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D1AD4-3CCC-4821-B80E-5DE7DD9A0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A keyword-driven test is an executable collection of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3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E2A45-BF4D-4BD2-AE22-F5842AE9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Example: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4">
            <a:extLst>
              <a:ext uri="{FF2B5EF4-FFF2-40B4-BE49-F238E27FC236}">
                <a16:creationId xmlns:a16="http://schemas.microsoft.com/office/drawing/2014/main" id="{3A229385-B1CD-4952-898D-7CA2E5ACC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0256" y="154987"/>
            <a:ext cx="8231446" cy="56684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1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5D31-4ECD-4BE4-8701-D2922384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5DD8-8176-4E35-AED2-4531DFB3D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Source Website</a:t>
            </a:r>
          </a:p>
          <a:p>
            <a:r>
              <a:rPr lang="en-IN" dirty="0"/>
              <a:t>Selenium Web Driver™</a:t>
            </a:r>
          </a:p>
          <a:p>
            <a:r>
              <a:rPr lang="en-IN" dirty="0"/>
              <a:t>Language: PHP or JAVA</a:t>
            </a:r>
          </a:p>
          <a:p>
            <a:r>
              <a:rPr lang="en-IN" dirty="0"/>
              <a:t>MySQL</a:t>
            </a:r>
          </a:p>
          <a:p>
            <a:r>
              <a:rPr lang="en-IN"/>
              <a:t>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67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0D8A-7E5D-1041-AB26-78E23F2F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9CE11-8E17-4C4C-A82C-D98BC7BF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Rashmi, and Neha. “A Keyword Driven Framework for Testing Web Applications.” </a:t>
            </a:r>
            <a:r>
              <a:rPr lang="en-US" i="1" dirty="0"/>
              <a:t>International Journal of Advanced Computer Science and Applications (IJACSA)</a:t>
            </a:r>
            <a:r>
              <a:rPr lang="en-US" dirty="0"/>
              <a:t>, vol. 3, Mar. 2012, pp. 8–14.</a:t>
            </a:r>
          </a:p>
          <a:p>
            <a:r>
              <a:rPr lang="en-US" dirty="0"/>
              <a:t>[2] Singhal, Shreya, and Harpreet Kaur. “Selenium Keyword Driven Testing Framework.” </a:t>
            </a:r>
            <a:r>
              <a:rPr lang="en-US" i="1" dirty="0"/>
              <a:t>International Journal of Advanced Computer Science and Applications (IJACSA)</a:t>
            </a:r>
            <a:r>
              <a:rPr lang="en-US" dirty="0"/>
              <a:t>, vol. 4, no. 6, June 2014.</a:t>
            </a:r>
          </a:p>
          <a:p>
            <a:r>
              <a:rPr lang="en-US" dirty="0"/>
              <a:t>[3] http://toolsqa.com/selenium-webdriver/keyword-driven-framework/introduction/</a:t>
            </a:r>
          </a:p>
        </p:txBody>
      </p:sp>
    </p:spTree>
    <p:extLst>
      <p:ext uri="{BB962C8B-B14F-4D97-AF65-F5344CB8AC3E}">
        <p14:creationId xmlns:p14="http://schemas.microsoft.com/office/powerpoint/2010/main" val="51308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633B-2A59-41CE-B099-0B52D414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36" y="143836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Keyword-Driven Testing 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7558C8-A202-4DF6-A185-92037B3B22C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54390612"/>
              </p:ext>
            </p:extLst>
          </p:nvPr>
        </p:nvGraphicFramePr>
        <p:xfrm>
          <a:off x="145143" y="754743"/>
          <a:ext cx="12046857" cy="4910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E2D1-1C8D-4DF5-B7BD-6EBE1CF2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Test case framework division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239084F-4BBC-4DFF-AE3C-ACC7AFCD91D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39724806"/>
              </p:ext>
            </p:extLst>
          </p:nvPr>
        </p:nvGraphicFramePr>
        <p:xfrm>
          <a:off x="225083" y="1434905"/>
          <a:ext cx="11966917" cy="4618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55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DC42-F4FC-46E5-BC7B-3C86F1C6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F2E8-FB30-4AA6-82E0-C3261182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Design and Integrate keyword-driven automation framework into Selenium Web Driver™.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Develop a keyword vocabulary for specifying an individual keyword testing action like ‘mouse click’, selection menu, keystrokes, opening or closing browser and other 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With help of keyword driven framework,  I will automate the following test scenarios of web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5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9C6A0-C0E5-4194-B5B9-67FD8306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IN" dirty="0"/>
              <a:t>Process Method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C028-2030-4364-800C-4854325373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4851" y="98474"/>
            <a:ext cx="7046751" cy="6513341"/>
          </a:xfrm>
        </p:spPr>
        <p:txBody>
          <a:bodyPr anchor="ctr">
            <a:normAutofit/>
          </a:bodyPr>
          <a:lstStyle/>
          <a:p>
            <a:pPr marL="914400" lvl="1" indent="-457200">
              <a:buAutoNum type="arabicPeriod"/>
            </a:pPr>
            <a:r>
              <a:rPr lang="en-IN" sz="2000" dirty="0"/>
              <a:t>Define the vocabulary to define certain amounts of keywords.</a:t>
            </a:r>
          </a:p>
          <a:p>
            <a:pPr marL="914400" lvl="1" indent="-457200">
              <a:buAutoNum type="arabicPeriod"/>
            </a:pPr>
            <a:r>
              <a:rPr lang="en-IN" sz="1800" dirty="0"/>
              <a:t>Parse the test case or file.</a:t>
            </a:r>
          </a:p>
          <a:p>
            <a:pPr marL="914400" lvl="1" indent="-457200">
              <a:buAutoNum type="arabicPeriod"/>
            </a:pPr>
            <a:r>
              <a:rPr lang="en-IN" sz="2000" dirty="0"/>
              <a:t>Interpret the sequence of keywords.</a:t>
            </a:r>
          </a:p>
          <a:p>
            <a:pPr lvl="2"/>
            <a:r>
              <a:rPr lang="en-IN" sz="2000" dirty="0"/>
              <a:t>For each keyword:</a:t>
            </a:r>
          </a:p>
          <a:p>
            <a:pPr lvl="3"/>
            <a:r>
              <a:rPr lang="en-IN" sz="2000" dirty="0"/>
              <a:t>Call the respective commands or script or function, which execute the action related with the keyword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4. </a:t>
            </a:r>
            <a:r>
              <a:rPr lang="en-IN" sz="2000" dirty="0"/>
              <a:t>Provide </a:t>
            </a:r>
            <a:r>
              <a:rPr lang="en-IN" sz="2000"/>
              <a:t>execution results </a:t>
            </a:r>
            <a:r>
              <a:rPr lang="en-IN" sz="2000" dirty="0"/>
              <a:t>at the keyword level.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55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B02D-EE51-4D8F-AFE9-BF59B71E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To Achieve Task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2C9C1C-AFCA-4315-A44A-8F5BBDB31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506198"/>
              </p:ext>
            </p:extLst>
          </p:nvPr>
        </p:nvGraphicFramePr>
        <p:xfrm>
          <a:off x="246743" y="1465943"/>
          <a:ext cx="11945257" cy="4587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35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3E253-8690-4C25-AC28-7210A25B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Process Flow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C57D21-7222-4352-9658-33FA26FC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3006" y="0"/>
            <a:ext cx="8408180" cy="60454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6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21C9-115B-4AE8-8967-7ED42B47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99B45-B2F5-4BEE-8BBB-ABCEA17B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With the help of the Selenium Web Driver, keyword-driven framework will generate automated test cases in excel sheets with the test results.</a:t>
            </a:r>
          </a:p>
          <a:p>
            <a:pPr marL="457200" indent="-457200">
              <a:buAutoNum type="arabicPeriod"/>
            </a:pPr>
            <a:r>
              <a:rPr lang="en-IN" dirty="0"/>
              <a:t>Easy to maintenance of keywords as compare to programming scripts.</a:t>
            </a:r>
          </a:p>
          <a:p>
            <a:pPr marL="457200" indent="-457200">
              <a:buAutoNum type="arabicPeriod"/>
            </a:pPr>
            <a:r>
              <a:rPr lang="en-IN" dirty="0"/>
              <a:t>Overall testing </a:t>
            </a:r>
            <a:r>
              <a:rPr lang="en-IN"/>
              <a:t>process takes </a:t>
            </a:r>
            <a:r>
              <a:rPr lang="en-IN" dirty="0"/>
              <a:t>less time.</a:t>
            </a:r>
          </a:p>
          <a:p>
            <a:pPr marL="457200" indent="-457200">
              <a:buAutoNum type="arabicPeriod"/>
            </a:pPr>
            <a:r>
              <a:rPr lang="en-IN" dirty="0"/>
              <a:t>Also reduce the cost of testing by using the open source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5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8AB175-80A0-4862-9E5F-051B9BB2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Plan: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2B2E4-9262-46FA-813F-06ACD29162E3}"/>
              </a:ext>
            </a:extLst>
          </p:cNvPr>
          <p:cNvSpPr txBox="1"/>
          <p:nvPr/>
        </p:nvSpPr>
        <p:spPr>
          <a:xfrm>
            <a:off x="464456" y="2015732"/>
            <a:ext cx="562965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Execution Engine</a:t>
            </a:r>
            <a:r>
              <a:rPr lang="en-US" dirty="0"/>
              <a:t> starts the test and connect with the bundle of test cases and start executing one by one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Once Test Case is picked, linked test steps are followed sequentially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Test Steps</a:t>
            </a:r>
            <a:r>
              <a:rPr lang="en-US" dirty="0"/>
              <a:t> are further connected with Page Objects, Actions &amp; Test Data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Once Execution Engine gets all the required info to perform a test step, it connects with application and do the step.</a:t>
            </a:r>
          </a:p>
        </p:txBody>
      </p:sp>
      <p:pic>
        <p:nvPicPr>
          <p:cNvPr id="4" name="Picture 2" descr="http://toolsqa.com/wp-content/uploads/2014/08/Keyword.png">
            <a:extLst>
              <a:ext uri="{FF2B5EF4-FFF2-40B4-BE49-F238E27FC236}">
                <a16:creationId xmlns:a16="http://schemas.microsoft.com/office/drawing/2014/main" id="{9C4BAFB2-266C-4AD2-9CB7-218282116D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51" y="-112595"/>
            <a:ext cx="6097286" cy="611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F61902-2B84-4639-9100-04D4256EB10C}"/>
              </a:ext>
            </a:extLst>
          </p:cNvPr>
          <p:cNvSpPr txBox="1"/>
          <p:nvPr/>
        </p:nvSpPr>
        <p:spPr>
          <a:xfrm>
            <a:off x="10158658" y="604465"/>
            <a:ext cx="202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Project Goal 1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06FCB-BAD2-4814-904C-ED6B408F302B}"/>
              </a:ext>
            </a:extLst>
          </p:cNvPr>
          <p:cNvSpPr txBox="1"/>
          <p:nvPr/>
        </p:nvSpPr>
        <p:spPr>
          <a:xfrm>
            <a:off x="7328485" y="2623941"/>
            <a:ext cx="191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Project Goal 1.1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EDA31-0006-45AD-BE71-3674056B7B6F}"/>
              </a:ext>
            </a:extLst>
          </p:cNvPr>
          <p:cNvSpPr txBox="1"/>
          <p:nvPr/>
        </p:nvSpPr>
        <p:spPr>
          <a:xfrm>
            <a:off x="8789963" y="1895285"/>
            <a:ext cx="191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Project Goal 1.2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9E055-F3D5-412A-A83F-A785D40DAC18}"/>
              </a:ext>
            </a:extLst>
          </p:cNvPr>
          <p:cNvSpPr txBox="1"/>
          <p:nvPr/>
        </p:nvSpPr>
        <p:spPr>
          <a:xfrm>
            <a:off x="10393483" y="2623941"/>
            <a:ext cx="191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Project Goal 1.3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09B6A-BDA6-4560-B350-ABEEA2D10C1C}"/>
              </a:ext>
            </a:extLst>
          </p:cNvPr>
          <p:cNvSpPr txBox="1"/>
          <p:nvPr/>
        </p:nvSpPr>
        <p:spPr>
          <a:xfrm>
            <a:off x="4626873" y="328546"/>
            <a:ext cx="223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Project Goal 2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5C775-B119-461E-95F4-51DA49B9FBA8}"/>
              </a:ext>
            </a:extLst>
          </p:cNvPr>
          <p:cNvSpPr txBox="1"/>
          <p:nvPr/>
        </p:nvSpPr>
        <p:spPr>
          <a:xfrm>
            <a:off x="7877268" y="4996784"/>
            <a:ext cx="206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Project Goal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93757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519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Gallery</vt:lpstr>
      <vt:lpstr>Keyword Driven Testing   Dhwani patel  MS-CIS Software Engineering</vt:lpstr>
      <vt:lpstr>Keyword-Driven Testing [1]</vt:lpstr>
      <vt:lpstr>Test case framework division [3]</vt:lpstr>
      <vt:lpstr>Project Goals</vt:lpstr>
      <vt:lpstr>Process Method</vt:lpstr>
      <vt:lpstr>To Achieve Task [2]</vt:lpstr>
      <vt:lpstr>Process Flow</vt:lpstr>
      <vt:lpstr>Success</vt:lpstr>
      <vt:lpstr>Project Plan:</vt:lpstr>
      <vt:lpstr>Example:</vt:lpstr>
      <vt:lpstr>Tools: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Driven Testing   Dhwani patel  MS-CIS Software Engineering</dc:title>
  <dc:creator>Dhwani Patel</dc:creator>
  <cp:lastModifiedBy>Dhwani Patel</cp:lastModifiedBy>
  <cp:revision>7</cp:revision>
  <dcterms:created xsi:type="dcterms:W3CDTF">2018-12-17T14:46:29Z</dcterms:created>
  <dcterms:modified xsi:type="dcterms:W3CDTF">2019-10-22T12:24:28Z</dcterms:modified>
</cp:coreProperties>
</file>