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AE5F-DFDE-479B-8B1C-F2C24BBAE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64722-02EA-4327-9DAF-F9CEB820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23CF-7FFF-4852-90E2-17AD4343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D999-45D2-4DEE-8D45-01B5E703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E6A6-CE9A-4C59-9F27-9CB639A8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B726-8735-4845-939B-65D6F227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8BC7E-D918-434E-8922-26FEA80A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3D0B-8565-4E33-8D5E-3D9B3589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98B3-070F-4673-A23C-BA8288B9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BD8D-C1F2-4287-96D1-0DD1F99E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118AE-4C24-41F1-816D-4BECD3CBF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316A7-78D9-496B-959D-254F971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08F1-821D-49B5-8EAC-0BD016C5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E9BD-F9B7-4A67-9A41-475ED07E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555E-9F3B-4521-A1A1-E3F11F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A995-2B9D-4A85-B39F-7DF1E673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0661-E33F-498A-A2BB-2914F704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3FD13-CEFD-4FFC-B80F-A068038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DD3A-EB31-4389-BC0F-3EC81874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3E95-0CB4-46EE-A062-80000751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C2F3-0804-4199-8609-C8A9A6BF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8BA5D-60CA-4B9B-BB00-08149EF4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7261-A445-4D4D-8626-0F78D6A1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34F7-27C5-4610-8CF7-69A7A5B7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61955-7DE6-4BF7-BD4F-A1F834F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BE29-D963-458D-84B7-13D4DBE3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9D27-C5A3-4B10-97D6-92EFA7E28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082B-D167-4383-B412-378F10A29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8F889-DCDE-4AEA-A11B-521D9D6C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EBB3E-5294-495E-84DA-8CA8BDF3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40E6-F50D-44BA-98ED-B4C62950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9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2BF5-3BC1-4608-9702-6F2AEC21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30D1-982E-4108-A4FC-236F4028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6E943-3D69-456B-8C4B-3BD2A8C8A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A68AE-3BB9-4BD2-824C-71E3005B2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CADFE-0566-4356-B687-4EC77738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8590D-BA45-414A-90BB-547EB6DB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98DA4-D7A9-42F3-ABE5-C0522962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22FB-F6FA-47E7-8CB4-DBF5283C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D5A2-CBE7-4CAE-B6C1-7F5DE9BC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AE33-371D-4638-BDC7-2FEF29E2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0F2B6-5682-4EAB-AC65-159DDD19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93A03-090A-476B-8FDE-B45876EA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FB101-DA40-4795-B98B-ADE1465E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40E7A-2937-4169-AAF8-EEE03B31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23E66-3F7D-45B2-9D01-8C134C1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1CF2-B46B-441D-B04F-ACFE457D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3341-2288-4E9E-B98D-652263D3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6998D-A5CA-4FC8-8003-FEBE3C835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538FB-7ECC-43B6-97DC-B61AC47C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9583-9019-4CAA-A36D-3B51AF2E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A17A1-4092-4FF7-B1F2-7EAC7334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E0DD-CB70-4B77-8523-F46108A4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B262B-3A0D-4B0D-9BE2-D17A9ED5F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F52D8-0760-43AF-8433-1B758DCB7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054D-8A7D-46E1-A7FD-86E84112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6148-4139-4C1A-8F22-0EF9339E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BE90-946F-48D3-9AA0-C27D6771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0DE6E-0C04-40FD-B032-56986B86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A061C-B988-4719-B1ED-F7D65ABF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01AC-3823-455E-83F1-DCFB70D39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81F3-8021-43BC-81D9-2233628FBFA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72CC5-647E-4085-BDBB-3DED5FEA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6934-4FD9-471D-BC01-F4C52C861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5ED6-0498-4722-8ADA-5CCA1770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7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7A9A-105C-4EB5-AE4E-ED706A418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309C3-E0E4-4147-B545-4873A078C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E6F77-54E0-4B7F-A0FD-CA3BDD09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778"/>
            <a:ext cx="12192000" cy="59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1ED4-0458-49F7-AF0A-5AB297ED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8FBBB-A106-4D57-A2C0-385914AB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387"/>
            <a:ext cx="12192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</dc:creator>
  <cp:lastModifiedBy> </cp:lastModifiedBy>
  <cp:revision>2</cp:revision>
  <dcterms:created xsi:type="dcterms:W3CDTF">2018-12-02T06:22:06Z</dcterms:created>
  <dcterms:modified xsi:type="dcterms:W3CDTF">2018-12-02T07:09:54Z</dcterms:modified>
</cp:coreProperties>
</file>