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1b3ebb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1b3ebb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1b3ebb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1b3ebb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1b3ebbb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1b3ebbb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(blackjack)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MongoDB and JavaFX will be the 2 libraries we will be using for this project along with prebuilt classes in java. Using ArrayList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will be used as a data saving library which saves accounts and rooms players create on a local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Account creation: Players will be able to create accounts that will save the amount of money the player has.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Rooms: Players can buy a room and can put money inside the room. Other players will be able to select to room they want to play in from the menu. When joined if a player </a:t>
            </a:r>
            <a:r>
              <a:rPr lang="en"/>
              <a:t>loses</a:t>
            </a:r>
            <a:r>
              <a:rPr lang="en"/>
              <a:t> with money will go to the room </a:t>
            </a:r>
            <a:r>
              <a:rPr lang="en"/>
              <a:t>owned</a:t>
            </a:r>
            <a:r>
              <a:rPr lang="en"/>
              <a:t> by player.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Managing Rooms: Players can either withdraw or </a:t>
            </a:r>
            <a:r>
              <a:rPr lang="en"/>
              <a:t>deposit</a:t>
            </a:r>
            <a:r>
              <a:rPr lang="en"/>
              <a:t> money to the rooms that they 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JavaFX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library for the GUI implemented in the backend.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(Not final)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50" y="2116775"/>
            <a:ext cx="2821025" cy="2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