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DE4"/>
    <a:srgbClr val="456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矩形 23"/>
          <p:cNvSpPr/>
          <p:nvPr/>
        </p:nvSpPr>
        <p:spPr>
          <a:xfrm>
            <a:off x="4575175" y="1505585"/>
            <a:ext cx="7630160" cy="535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5" y="0"/>
            <a:ext cx="12191365" cy="15074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84780" y="553720"/>
            <a:ext cx="6800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GF-3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星载合成孔径雷达成像系统</a:t>
            </a:r>
            <a:endParaRPr lang="zh-CN" altLang="en-US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r="4583"/>
          <a:stretch>
            <a:fillRect/>
          </a:stretch>
        </p:blipFill>
        <p:spPr>
          <a:xfrm>
            <a:off x="10259060" y="39370"/>
            <a:ext cx="1854200" cy="14287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40860" y="1198880"/>
            <a:ext cx="3510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航天与微波遥感系统部</a:t>
            </a:r>
            <a:r>
              <a:rPr lang="en-US" altLang="zh-CN" sz="1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lang="zh-CN" altLang="en-US" sz="1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魏屹海</a:t>
            </a:r>
            <a:r>
              <a:rPr lang="en-US" altLang="zh-CN" sz="1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	</a:t>
            </a:r>
            <a:endParaRPr lang="en-US" altLang="zh-CN" sz="1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t="9993"/>
          <a:stretch>
            <a:fillRect/>
          </a:stretch>
        </p:blipFill>
        <p:spPr>
          <a:xfrm>
            <a:off x="-13335" y="0"/>
            <a:ext cx="3542030" cy="7778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635" y="1507490"/>
            <a:ext cx="2843530" cy="5351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46070" y="1506855"/>
            <a:ext cx="1731645" cy="5349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1905" y="1506855"/>
            <a:ext cx="2844165" cy="407035"/>
          </a:xfrm>
          <a:prstGeom prst="rect">
            <a:avLst/>
          </a:prstGeom>
          <a:solidFill>
            <a:srgbClr val="CFDDE4"/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35" y="1934210"/>
            <a:ext cx="342201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方位向维度（Na）：</a:t>
            </a:r>
            <a:endParaRPr lang="zh-CN" altLang="en-US" sz="1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距离向维度（Nr）：</a:t>
            </a:r>
            <a:endParaRPr lang="zh-CN" altLang="en-US" sz="1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光速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(c)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        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1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天线长度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(D)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      	        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1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距离向采样率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(Fs)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        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hz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1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距离向带宽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(Br)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        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hz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1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发射脉冲时宽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(Tp)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	        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1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方位向采样率（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PRF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                 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hz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en-US" altLang="zh-CN" sz="1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雷达平台有效速度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(Vr):                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m/s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en-US" altLang="zh-CN" sz="1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景中心斜距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(R0):                      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en-US" altLang="zh-CN" sz="1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多普勒中心频率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(fdc)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     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hz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1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30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70000"/>
              </a:lnSpc>
              <a:buClrTx/>
              <a:buSzTx/>
              <a:buNone/>
            </a:pPr>
            <a:endParaRPr lang="zh-CN" altLang="en-US" sz="1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1030" y="1536700"/>
            <a:ext cx="160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参数</a:t>
            </a:r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46070" y="1520825"/>
            <a:ext cx="1725295" cy="4000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mpd="sng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38475" y="1536700"/>
            <a:ext cx="1340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91050" y="1520825"/>
            <a:ext cx="7599045" cy="413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978775" y="1565910"/>
            <a:ext cx="1340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成像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85" y="5006975"/>
            <a:ext cx="2834640" cy="1851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4205" y="5006975"/>
            <a:ext cx="1600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参数换算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985" y="5282565"/>
            <a:ext cx="2839720" cy="2204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多普勒带宽（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a）：</a:t>
            </a:r>
            <a:endParaRPr lang="zh-CN" altLang="en-US" sz="1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波长（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λ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）：</a:t>
            </a:r>
            <a:endParaRPr lang="zh-CN" altLang="en-US" sz="1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斜视角（</a:t>
            </a:r>
            <a:r>
              <a:rPr lang="zh-CN" altLang="en-US" sz="1000">
                <a:latin typeface="Arial" panose="020B0604020202020204" pitchFamily="34" charset="0"/>
                <a:ea typeface="楷体" panose="02010609060101010101" charset="-122"/>
                <a:cs typeface="Arial" panose="020B0604020202020204" pitchFamily="34" charset="0"/>
                <a:sym typeface="+mn-ea"/>
              </a:rPr>
              <a:t>θ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）：</a:t>
            </a:r>
            <a:endParaRPr lang="zh-CN" altLang="en-US" sz="1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延迟时间（</a:t>
            </a:r>
            <a:r>
              <a:rPr lang="en-US" altLang="zh-CN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t</a:t>
            </a:r>
            <a:r>
              <a:rPr lang="zh-CN" altLang="en-US" sz="1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）：</a:t>
            </a:r>
            <a:endParaRPr lang="zh-CN" altLang="en-US" sz="1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9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 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矩形 23"/>
          <p:cNvSpPr/>
          <p:nvPr/>
        </p:nvSpPr>
        <p:spPr>
          <a:xfrm>
            <a:off x="4575175" y="1505585"/>
            <a:ext cx="7630160" cy="535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5" y="0"/>
            <a:ext cx="12191365" cy="15074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84780" y="553720"/>
            <a:ext cx="6800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GF-3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星载合成孔径雷达成像系统</a:t>
            </a:r>
            <a:endParaRPr lang="zh-CN" altLang="en-US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r="4583"/>
          <a:stretch>
            <a:fillRect/>
          </a:stretch>
        </p:blipFill>
        <p:spPr>
          <a:xfrm>
            <a:off x="10259060" y="39370"/>
            <a:ext cx="1854200" cy="14287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40860" y="1198880"/>
            <a:ext cx="3510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航天与微波遥感系统部</a:t>
            </a:r>
            <a:r>
              <a:rPr lang="en-US" altLang="zh-CN" sz="1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lang="zh-CN" altLang="en-US" sz="1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魏屹海</a:t>
            </a:r>
            <a:r>
              <a:rPr lang="en-US" altLang="zh-CN" sz="1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	</a:t>
            </a:r>
            <a:endParaRPr lang="en-US" altLang="zh-CN" sz="1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t="9993"/>
          <a:stretch>
            <a:fillRect/>
          </a:stretch>
        </p:blipFill>
        <p:spPr>
          <a:xfrm>
            <a:off x="-13335" y="0"/>
            <a:ext cx="3542030" cy="7778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635" y="1507490"/>
            <a:ext cx="2843530" cy="5351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46070" y="1506855"/>
            <a:ext cx="1731645" cy="5349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1905" y="1506855"/>
            <a:ext cx="2844165" cy="407035"/>
          </a:xfrm>
          <a:prstGeom prst="rect">
            <a:avLst/>
          </a:prstGeom>
          <a:solidFill>
            <a:srgbClr val="CFDDE4"/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1030" y="1536700"/>
            <a:ext cx="160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参数</a:t>
            </a:r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46070" y="1520825"/>
            <a:ext cx="1725295" cy="4000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mpd="sng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38475" y="1536700"/>
            <a:ext cx="1340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91050" y="1520825"/>
            <a:ext cx="7599045" cy="413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978775" y="1565910"/>
            <a:ext cx="1340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成像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85" y="5342890"/>
            <a:ext cx="2834640" cy="1515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9760" y="5418455"/>
            <a:ext cx="1600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参数换算</a:t>
            </a:r>
            <a:endParaRPr lang="zh-CN" altLang="en-US" sz="1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420" y="547370"/>
            <a:ext cx="8010525" cy="5762625"/>
          </a:xfrm>
          <a:prstGeom prst="rect">
            <a:avLst/>
          </a:prstGeom>
        </p:spPr>
      </p:pic>
      <p:pic>
        <p:nvPicPr>
          <p:cNvPr id="8" name="图片 7" descr="&amp;pky8440498261&amp;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595" y="3937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矩形 23"/>
          <p:cNvSpPr/>
          <p:nvPr/>
        </p:nvSpPr>
        <p:spPr>
          <a:xfrm>
            <a:off x="4575175" y="1505585"/>
            <a:ext cx="7630160" cy="535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5" y="0"/>
            <a:ext cx="12191365" cy="15074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84780" y="553720"/>
            <a:ext cx="6800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GF-3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星载合成孔径雷达成像系统</a:t>
            </a:r>
            <a:endParaRPr lang="zh-CN" altLang="en-US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r="4583"/>
          <a:stretch>
            <a:fillRect/>
          </a:stretch>
        </p:blipFill>
        <p:spPr>
          <a:xfrm>
            <a:off x="10259060" y="39370"/>
            <a:ext cx="1854200" cy="14287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30065" y="1198880"/>
            <a:ext cx="3510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电子信息工程</a:t>
            </a:r>
            <a:r>
              <a:rPr lang="en-US" altLang="zh-CN" sz="1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</a:t>
            </a:r>
            <a:r>
              <a:rPr lang="zh-CN" altLang="en-US" sz="1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信工</a:t>
            </a:r>
            <a:r>
              <a:rPr lang="en-US" altLang="zh-CN" sz="1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1802    </a:t>
            </a:r>
            <a:r>
              <a:rPr lang="zh-CN" altLang="en-US" sz="1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魏屹海</a:t>
            </a:r>
            <a:r>
              <a:rPr lang="en-US" altLang="zh-CN" sz="1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	</a:t>
            </a:r>
            <a:endParaRPr lang="en-US" altLang="zh-CN" sz="1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" y="1507490"/>
            <a:ext cx="2843530" cy="5351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46070" y="1506855"/>
            <a:ext cx="1731645" cy="5349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1905" y="1506855"/>
            <a:ext cx="2844165" cy="407035"/>
          </a:xfrm>
          <a:prstGeom prst="rect">
            <a:avLst/>
          </a:prstGeom>
          <a:solidFill>
            <a:srgbClr val="CFDDE4"/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1030" y="1536700"/>
            <a:ext cx="160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参数</a:t>
            </a:r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46070" y="1520825"/>
            <a:ext cx="1725295" cy="4000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mpd="sng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38475" y="1536700"/>
            <a:ext cx="1340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91050" y="1520825"/>
            <a:ext cx="7599045" cy="413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978775" y="1565910"/>
            <a:ext cx="1340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成像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85" y="5342890"/>
            <a:ext cx="2834640" cy="1515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9760" y="5418455"/>
            <a:ext cx="1600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参数换算</a:t>
            </a:r>
            <a:endParaRPr lang="zh-CN" altLang="en-US" sz="1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6475" b="37962"/>
          <a:stretch>
            <a:fillRect/>
          </a:stretch>
        </p:blipFill>
        <p:spPr>
          <a:xfrm>
            <a:off x="-633730" y="39370"/>
            <a:ext cx="2080260" cy="955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t="60242" r="-111"/>
          <a:stretch>
            <a:fillRect/>
          </a:stretch>
        </p:blipFill>
        <p:spPr>
          <a:xfrm>
            <a:off x="825500" y="261620"/>
            <a:ext cx="2084705" cy="733425"/>
          </a:xfrm>
          <a:prstGeom prst="rect">
            <a:avLst/>
          </a:prstGeom>
        </p:spPr>
      </p:pic>
      <p:pic>
        <p:nvPicPr>
          <p:cNvPr id="10" name="图片 9" descr="&amp;pky8440498261&amp;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5570" y="1905000"/>
            <a:ext cx="6589395" cy="5045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WPS 演示</Application>
  <PresentationFormat>宽屏</PresentationFormat>
  <Paragraphs>61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楷体</vt:lpstr>
      <vt:lpstr>黑体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WYHAIRCAS</dc:creator>
  <cp:lastModifiedBy>天真</cp:lastModifiedBy>
  <cp:revision>22</cp:revision>
  <dcterms:created xsi:type="dcterms:W3CDTF">2022-02-11T14:37:00Z</dcterms:created>
  <dcterms:modified xsi:type="dcterms:W3CDTF">2022-04-06T12:13:08Z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630A4081F9E246DA961D089211C05EA9</vt:lpwstr>
  </property>
  <property fmtid="{D5CDD505-2E9C-101B-9397-08002B2CF9AE}" pid="3" name="KSOProductBuildVer">
    <vt:lpwstr>2052-11.1.0.11365</vt:lpwstr>
  </property>
</Properties>
</file>