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2" r:id="rId4"/>
    <p:sldId id="264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1" autoAdjust="0"/>
  </p:normalViewPr>
  <p:slideViewPr>
    <p:cSldViewPr snapToGrid="0">
      <p:cViewPr varScale="1">
        <p:scale>
          <a:sx n="93" d="100"/>
          <a:sy n="93" d="100"/>
        </p:scale>
        <p:origin x="7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34C3-D41B-4480-8839-AE15912B82FB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1825-DE32-4663-8020-2A8273AD1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59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91825-DE32-4663-8020-2A8273AD12E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95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1097F-3352-C6FB-875B-C7F64E6CA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6566A9-57E0-1022-468C-55321640E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FB3D5C-8292-EA53-0020-6F2E3B10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80ACB1-1644-A142-3AD5-B4CCEDCA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D2F5ED-6CAD-FCA0-BFDA-C2DC251A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78C41-D50E-6196-DE51-32093E2A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A81F01-DB58-1CE6-CD1B-3D687244F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8CC77C-580F-0885-1B13-EAF63BD6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41759B-11C2-F67D-2CB0-CAA36D9B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57EBED-9585-5E41-CF7A-A2F93988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24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7EFF8B-48FA-C668-43C2-863C35631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442880-1786-C3C5-6AC4-692D1802C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FA466-3D7A-9E93-B922-BB400222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331BE8-5934-A473-0BFA-0EA1F22D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EFBE69-AC9E-5C9B-654A-909A674F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92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9DC7E-6C95-AAD0-4750-E7E03B8A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D5EF41-A7C9-CCDE-A61E-E6F29EC79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C61C4-C374-4DA5-F387-8ACF8CFF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2F0721-8E81-A1C1-B8F2-C87E9D3A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CE5159-52D4-A5BE-BB4B-D14E74C8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66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307D3-319B-2405-D6E2-CEFD2085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8561A5-7C32-681A-5F23-A75643B50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8A0A08-D8C6-ED2A-A617-9C29A2B5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F0B3EA-3045-72F9-1A42-2A50596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8D423E-A8B1-E496-8922-4F0D8D05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00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78C43-F2EF-6B93-012E-46B3FCB5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1C0FAD-7450-020A-4663-99B8DE0BD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197E88-747B-A020-0DA4-1880883CA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7F647F-B8FA-C48D-4BED-2649E215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C7CE06-520A-AAD8-AD7B-60CEC3AB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DAFB75-DE2B-DDC1-9442-3C36571F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14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388D5-3CC4-D390-A054-7CEFF733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E51BC0-9103-2072-7C59-C6B89A1E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0D59D7-2CF7-8FB3-93B8-823343018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6221BB-0BA9-4A9F-27E3-3F4AF23F6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0B1A0F-D4FD-07A4-0801-5B5BE44C1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08E3105-98FD-FB85-93A8-779F1F58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EEFAA4-95EB-7F97-5C36-8B385467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502883-AA42-90B1-DC42-E1708FCB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5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DA54B-E00E-BFEA-4A0A-6947708F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7D66E4-CE0B-9CFB-62DA-284662C0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B3FA21-D6A0-540A-B48B-C9462DF8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028EF6-2BF6-1F47-E06C-D93E1C39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67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4E9250-3F67-9602-0527-AE5D0330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B2EA0C-3100-B893-5006-D8A2940D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802BB8-F477-9D15-DC30-A96FDB1F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70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A53D0-B58B-DC24-6BFF-F8E8B810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86660-1F43-4BD6-CBD1-3CE5AAE1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CD11AA-8179-E729-2D49-1399537D9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0D71BF-0C7C-9DE9-3195-A9FFAD9E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5A825-EF07-0FFA-0AF9-5DD515F9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EBA403-2BD2-E492-A20C-8205F8EF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41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209D1-5B35-14BF-422E-E158D58E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15A4AB-CFD9-F1FE-D8B9-2A8E9912A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F60C99-6E91-7E3F-A59C-7A7BF102F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0F8476-2F4E-3573-CF6A-6B58B86F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7C92A7-192E-DB09-BAA6-BE498252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25CDB1-CC77-2F93-0750-43E301D0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3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B9FBE-5311-DE7E-7CA4-454C1012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11F8C8-E6E2-5497-C6B8-84C6C31C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128382-E6AB-94EB-ADC6-8BDC5A27D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E82B5-E390-4F3F-A8DD-DBBDB923810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D96FDE-CABA-29CB-0E37-1983BEBDD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9FF351-7057-0595-FDA3-AF219AA29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01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6AE1C-F5FA-6EC9-3E8D-D6FE93CFC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682"/>
            <a:ext cx="9144000" cy="1492631"/>
          </a:xfrm>
        </p:spPr>
        <p:txBody>
          <a:bodyPr anchor="t"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молодежной политики Свердловской области государственное автономное профессиональное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 учреждение Свердловской области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«Уральский радиотехнический колледж им. А.С. Попова»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41834E-E970-F7F9-577C-874554231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8275"/>
            <a:ext cx="9144000" cy="1492630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Иллюстративный материал отчёта о выполнении индивидуального задания за период производственной практики на предприятии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АО «КОНСИСТ-ОС»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7578A36-1729-5312-97D1-D954179EF2A4}"/>
              </a:ext>
            </a:extLst>
          </p:cNvPr>
          <p:cNvSpPr txBox="1">
            <a:spLocks/>
          </p:cNvSpPr>
          <p:nvPr/>
        </p:nvSpPr>
        <p:spPr>
          <a:xfrm>
            <a:off x="7416800" y="4514774"/>
            <a:ext cx="4775200" cy="1492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Т. И.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Куваев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Са-401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8A7CE7-507A-BD0B-A31D-7367424469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42" y="5952422"/>
            <a:ext cx="1998996" cy="735894"/>
          </a:xfrm>
          <a:prstGeom prst="rect">
            <a:avLst/>
          </a:prstGeom>
        </p:spPr>
      </p:pic>
      <p:pic>
        <p:nvPicPr>
          <p:cNvPr id="11" name="Picture 2" descr="АО &quot;КОНСИСТ-ОС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0" y="5952422"/>
            <a:ext cx="2033993" cy="7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30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970EB-4E69-153D-B19B-DC11E565B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4BC91-2C3F-CD36-CC9E-0AEEF2D21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04" y="169683"/>
            <a:ext cx="11337304" cy="332487"/>
          </a:xfrm>
        </p:spPr>
        <p:txBody>
          <a:bodyPr anchor="t">
            <a:no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Развернутая виртуальная ИТ-инфраструктура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C8A7CE7-507A-BD0B-A31D-7367424469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42" y="5952422"/>
            <a:ext cx="1998996" cy="735894"/>
          </a:xfrm>
          <a:prstGeom prst="rect">
            <a:avLst/>
          </a:prstGeom>
        </p:spPr>
      </p:pic>
      <p:pic>
        <p:nvPicPr>
          <p:cNvPr id="7" name="Picture 2" descr="АО &quot;КОНСИСТ-ОС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0" y="5952422"/>
            <a:ext cx="2033993" cy="7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12773" t="5114" r="6467" b="2663"/>
          <a:stretch/>
        </p:blipFill>
        <p:spPr>
          <a:xfrm>
            <a:off x="3001158" y="711844"/>
            <a:ext cx="6198743" cy="524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4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970EB-4E69-153D-B19B-DC11E565B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4BC91-2C3F-CD36-CC9E-0AEEF2D21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04" y="169683"/>
            <a:ext cx="11337304" cy="332487"/>
          </a:xfrm>
        </p:spPr>
        <p:txBody>
          <a:bodyPr anchor="t">
            <a:no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настройки сетевой инфраструктуры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C8A7CE7-507A-BD0B-A31D-7367424469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42" y="5952422"/>
            <a:ext cx="1998996" cy="735894"/>
          </a:xfrm>
          <a:prstGeom prst="rect">
            <a:avLst/>
          </a:prstGeom>
        </p:spPr>
      </p:pic>
      <p:pic>
        <p:nvPicPr>
          <p:cNvPr id="7" name="Picture 2" descr="АО &quot;КОНСИСТ-ОС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0" y="5952422"/>
            <a:ext cx="2033993" cy="7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r="1348" b="6572"/>
          <a:stretch/>
        </p:blipFill>
        <p:spPr>
          <a:xfrm>
            <a:off x="2027501" y="844538"/>
            <a:ext cx="8416030" cy="476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1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8AAB8-5244-0513-36BC-E8C9710AE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95F98-0312-8B49-9A30-107FD2679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40" y="165909"/>
            <a:ext cx="11337304" cy="542161"/>
          </a:xfrm>
        </p:spPr>
        <p:txBody>
          <a:bodyPr anchor="t">
            <a:no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аутентификации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провайдером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LDAP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1D9037-98BF-AB91-1EB9-E745DA9EAF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42" y="5952422"/>
            <a:ext cx="1998996" cy="735894"/>
          </a:xfrm>
          <a:prstGeom prst="rect">
            <a:avLst/>
          </a:prstGeom>
        </p:spPr>
      </p:pic>
      <p:pic>
        <p:nvPicPr>
          <p:cNvPr id="8" name="Picture 2" descr="АО &quot;КОНСИСТ-ОС&quot;">
            <a:extLst>
              <a:ext uri="{FF2B5EF4-FFF2-40B4-BE49-F238E27FC236}">
                <a16:creationId xmlns:a16="http://schemas.microsoft.com/office/drawing/2014/main" id="{38080886-F202-F795-6337-EB4EDE1BE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0" y="5952422"/>
            <a:ext cx="2033993" cy="7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51C9A2E-60D0-36CD-7831-F46C4A346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30" y="720102"/>
            <a:ext cx="10144680" cy="503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42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DF79A-053B-77A7-853B-4E5DD4DC5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6E2A7-E8C4-1782-18B1-0CC2455F8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04" y="169683"/>
            <a:ext cx="11337304" cy="542161"/>
          </a:xfrm>
        </p:spPr>
        <p:txBody>
          <a:bodyPr anchor="t">
            <a:no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настройки доменной инфраструктуры с интеграцией 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ALD PRO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CC8A7CE7-507A-BD0B-A31D-73674244692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42" y="5952422"/>
            <a:ext cx="1998996" cy="735894"/>
          </a:xfrm>
          <a:prstGeom prst="rect">
            <a:avLst/>
          </a:prstGeom>
        </p:spPr>
      </p:pic>
      <p:pic>
        <p:nvPicPr>
          <p:cNvPr id="81" name="Picture 2" descr="АО &quot;КОНСИСТ-ОС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0" y="5952422"/>
            <a:ext cx="2033993" cy="7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Рисунок 81"/>
          <p:cNvPicPr>
            <a:picLocks noChangeAspect="1"/>
          </p:cNvPicPr>
          <p:nvPr/>
        </p:nvPicPr>
        <p:blipFill rotWithShape="1">
          <a:blip r:embed="rId5"/>
          <a:srcRect t="9067" b="8964"/>
          <a:stretch/>
        </p:blipFill>
        <p:spPr>
          <a:xfrm>
            <a:off x="1500453" y="711844"/>
            <a:ext cx="8912590" cy="503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3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258E-578E-A873-3623-A09E155BC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2BC60-8283-EB9C-7BD1-A6267AA67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04" y="238433"/>
            <a:ext cx="11337304" cy="542161"/>
          </a:xfrm>
        </p:spPr>
        <p:txBody>
          <a:bodyPr anchor="t">
            <a:no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одного из серверов в домене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8A7CE7-507A-BD0B-A31D-7367424469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42" y="5952422"/>
            <a:ext cx="1998996" cy="735894"/>
          </a:xfrm>
          <a:prstGeom prst="rect">
            <a:avLst/>
          </a:prstGeom>
        </p:spPr>
      </p:pic>
      <p:pic>
        <p:nvPicPr>
          <p:cNvPr id="9" name="Picture 2" descr="АО &quot;КОНСИСТ-ОС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0" y="5952422"/>
            <a:ext cx="2033993" cy="7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661" y="780594"/>
            <a:ext cx="8394720" cy="5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8C1C2-F310-7C97-F86C-5F7D9FB5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5363A-919A-323A-058E-28AA22C2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40" y="165909"/>
            <a:ext cx="11337304" cy="542161"/>
          </a:xfrm>
        </p:spPr>
        <p:txBody>
          <a:bodyPr anchor="t">
            <a:no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 работы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ALD Pro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8A7CE7-507A-BD0B-A31D-7367424469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42" y="5952422"/>
            <a:ext cx="1998996" cy="735894"/>
          </a:xfrm>
          <a:prstGeom prst="rect">
            <a:avLst/>
          </a:prstGeom>
        </p:spPr>
      </p:pic>
      <p:pic>
        <p:nvPicPr>
          <p:cNvPr id="8" name="Picture 2" descr="АО &quot;КОНСИСТ-ОС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0" y="5952422"/>
            <a:ext cx="2033993" cy="7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354" y="814397"/>
            <a:ext cx="8555338" cy="48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9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8C1C2-F310-7C97-F86C-5F7D9FB5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5363A-919A-323A-058E-28AA22C2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40" y="165909"/>
            <a:ext cx="11337304" cy="542161"/>
          </a:xfrm>
        </p:spPr>
        <p:txBody>
          <a:bodyPr anchor="t">
            <a:no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Миграция пользователей из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ALD PRO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8A7CE7-507A-BD0B-A31D-7367424469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42" y="5952422"/>
            <a:ext cx="1998996" cy="735894"/>
          </a:xfrm>
          <a:prstGeom prst="rect">
            <a:avLst/>
          </a:prstGeom>
        </p:spPr>
      </p:pic>
      <p:pic>
        <p:nvPicPr>
          <p:cNvPr id="8" name="Picture 2" descr="АО &quot;КОНСИСТ-ОС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0" y="5952422"/>
            <a:ext cx="2033993" cy="7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820" y="766126"/>
            <a:ext cx="9189420" cy="494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011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95</Words>
  <Application>Microsoft Office PowerPoint</Application>
  <PresentationFormat>Широкоэкранный</PresentationFormat>
  <Paragraphs>14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Министерство образования и молодежной политики Свердловской области государственное автономное профессиональное образовательное учреждение Свердловской области «Уральский радиотехнический колледж им. А.С. Попова» </vt:lpstr>
      <vt:lpstr>Развернутая виртуальная ИТ-инфраструктура</vt:lpstr>
      <vt:lpstr>Процесс настройки сетевой инфраструктуры</vt:lpstr>
      <vt:lpstr>Настройка аутентификации с провайдером LDAP</vt:lpstr>
      <vt:lpstr>Процесс настройки доменной инфраструктуры с интеграцией с ALD PRO</vt:lpstr>
      <vt:lpstr>Настройка одного из серверов в домене</vt:lpstr>
      <vt:lpstr>Отладка работы ALD Pro</vt:lpstr>
      <vt:lpstr>Миграция пользователей из Windows в ALD PRO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молодежной политики Свердловской области государственное автономное профессиональное образовательное учреждение Свердловской области «Уральский радиотехнический колледж им. А.С. Попова» </dc:title>
  <dc:creator>vy</dc:creator>
  <cp:lastModifiedBy>admin</cp:lastModifiedBy>
  <cp:revision>25</cp:revision>
  <dcterms:created xsi:type="dcterms:W3CDTF">2025-04-22T03:49:01Z</dcterms:created>
  <dcterms:modified xsi:type="dcterms:W3CDTF">2025-05-12T18:34:44Z</dcterms:modified>
</cp:coreProperties>
</file>