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3" r:id="rId3"/>
    <p:sldId id="285" r:id="rId4"/>
    <p:sldId id="296" r:id="rId5"/>
    <p:sldId id="300" r:id="rId6"/>
    <p:sldId id="287" r:id="rId7"/>
    <p:sldId id="288" r:id="rId8"/>
    <p:sldId id="298" r:id="rId9"/>
    <p:sldId id="290" r:id="rId10"/>
    <p:sldId id="292" r:id="rId11"/>
    <p:sldId id="293" r:id="rId12"/>
    <p:sldId id="294" r:id="rId13"/>
    <p:sldId id="301" r:id="rId14"/>
    <p:sldId id="297" r:id="rId15"/>
    <p:sldId id="286" r:id="rId16"/>
    <p:sldId id="291" r:id="rId17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812F0-BA5D-4A07-86F0-EE2E8C162D7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C4CA4-A302-4498-A0E4-F3DFC28CB918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7447-EEDB-4F73-96BC-4488C08B2957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1C710-3653-4560-AFF1-CB315632967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49D8-B6D8-4B1A-9C87-602DE9E8D7F0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640A6-17D3-4AAE-BD4C-6A3FE1F3EFA6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2C195-F48D-4F1C-989B-FC66E552F8F8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1F20-C760-4F63-9742-226779CFF7B1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622-B6D7-4B56-ACAD-4F420738CF9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655CC-796C-4CEE-BA3F-BEDAF01E99D6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E545-6E14-4D8E-B03E-4D1EC40FB884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C97-8D78-4CF0-AE0A-D6D625326CF8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151B-2A9A-4E8D-A825-34A8DD2686A2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E125-CE57-4E87-BB64-7B89CCA0913A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31A85-78A8-47F7-84AC-DB1C83754035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20BCB-3A17-4F5D-8F6B-CC5498BC6542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5719-E776-40E0-B460-D608690CD6AF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19E3-5452-4B7B-9D6E-B6997FF3FCCD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FF98-150D-44BC-BEC6-93B2711A2E8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FCFC-57A6-45E1-A042-AFF7206AA94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5E5B-2343-4979-9260-E99F414E458B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416B-2F04-41C9-BA95-B0A6C3498717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2AFF-46DF-4A8D-9BE2-C977266432BE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98F3D28-5F64-404F-82CA-94B202CFD490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1F21E73-737B-4976-8A1C-54CBA870BB3E}" type="datetime1">
              <a:rPr lang="en-US" altLang="en-US" smtClean="0"/>
              <a:t>7/25/2024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softwarequality/definition/error-handling" TargetMode="External"/><Relationship Id="rId3" Type="http://schemas.openxmlformats.org/officeDocument/2006/relationships/hyperlink" Target="https://mathworld.wolfram.com/Tangent.html" TargetMode="External"/><Relationship Id="rId7" Type="http://schemas.openxmlformats.org/officeDocument/2006/relationships/hyperlink" Target="https://www.linkedin.com/pulse/time-complexity-vs-space-sumaiya-rim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eeexplore.ieee.org/" TargetMode="External"/><Relationship Id="rId5" Type="http://schemas.openxmlformats.org/officeDocument/2006/relationships/hyperlink" Target="https://confluence.atlassian.com/jirasoftware" TargetMode="External"/><Relationship Id="rId4" Type="http://schemas.openxmlformats.org/officeDocument/2006/relationships/hyperlink" Target="https://sherpa-online.com/forum/thread/maths/gcse/plot-and-interpret-graphs/what-is-a-tan-x-graph" TargetMode="External"/><Relationship Id="rId9" Type="http://schemas.openxmlformats.org/officeDocument/2006/relationships/hyperlink" Target="https://www.anthropic.com/news/claude-3-5-son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7" y="1312330"/>
            <a:ext cx="5545137" cy="3047047"/>
          </a:xfrm>
        </p:spPr>
        <p:txBody>
          <a:bodyPr anchorCtr="1"/>
          <a:lstStyle/>
          <a:p>
            <a:pPr algn="ctr"/>
            <a:endParaRPr lang="en-CA" sz="180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CA" sz="18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Presentation By:</a:t>
            </a:r>
          </a:p>
          <a:p>
            <a:pPr marL="0" indent="0" algn="ctr">
              <a:buNone/>
            </a:pPr>
            <a:r>
              <a:rPr lang="en-CA" sz="18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NAME: Dhyey Nilesh Doshi</a:t>
            </a:r>
          </a:p>
          <a:p>
            <a:pPr marL="0" indent="0" algn="ctr">
              <a:buNone/>
            </a:pPr>
            <a:r>
              <a:rPr lang="en-CA" sz="1800" b="1" dirty="0">
                <a:latin typeface="tahoma" panose="020B0604030504040204" pitchFamily="34" charset="0"/>
              </a:rPr>
              <a:t>ID: 40244534</a:t>
            </a:r>
            <a:endParaRPr lang="en-CA" sz="180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23443" y="4570536"/>
            <a:ext cx="2297113" cy="61555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Wednesday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25</a:t>
            </a:r>
            <a:r>
              <a:rPr lang="en-US" altLang="en-US" sz="2000" baseline="30000" dirty="0">
                <a:solidFill>
                  <a:schemeClr val="tx1"/>
                </a:solidFill>
                <a:latin typeface="Tahoma" pitchFamily="34" charset="0"/>
              </a:rPr>
              <a:t>th</a:t>
            </a: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 July 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4"/>
            <a:ext cx="8662987" cy="119308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SOEN 6011 : SOFTWARE ENGINEERING PROCESSES (SUMMER 2024)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FA840-FFC9-982F-4C64-3432BA5A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9EFC-EF07-4857-ADCD-1D78F0F8F4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7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EH001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the input x is not a valid double value (e.g., 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NaN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, infinity, String 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etc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).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EH002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the result overflows or underflows.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Ensures users understand why the function fails.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Error Handling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D4D18-2C0A-83D7-B3E4-0420C7D8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39" y="3726426"/>
            <a:ext cx="2235322" cy="2153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98627-8BE9-6CE7-CF75-888F6C02C6FF}"/>
              </a:ext>
            </a:extLst>
          </p:cNvPr>
          <p:cNvSpPr txBox="1"/>
          <p:nvPr/>
        </p:nvSpPr>
        <p:spPr>
          <a:xfrm>
            <a:off x="3715066" y="5879690"/>
            <a:ext cx="171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Try Catch block [7]</a:t>
            </a:r>
          </a:p>
        </p:txBody>
      </p:sp>
    </p:spTree>
    <p:extLst>
      <p:ext uri="{BB962C8B-B14F-4D97-AF65-F5344CB8AC3E}">
        <p14:creationId xmlns:p14="http://schemas.microsoft.com/office/powerpoint/2010/main" val="3401031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16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be prepared pass a test suite that covers typical and boundary cases.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Reliability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1982C-5CE3-1894-67A9-1C903C3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23" y="2966431"/>
            <a:ext cx="3902953" cy="21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8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Sine and Cosine Calculations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A5084-4400-8359-CC61-43361B37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24" y="2075534"/>
            <a:ext cx="4449376" cy="2644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3DFDF-8406-3776-E885-BD75C1BC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24" y="2075534"/>
            <a:ext cx="4211660" cy="26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767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OUTPUT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3D89-93DE-C6BF-F8BF-E7B6F74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DD5F8-6F74-69A5-502F-2D4A846F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03" y="1050925"/>
            <a:ext cx="4791744" cy="199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2030C-7074-914E-C416-9F42D77D6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4" y="3274879"/>
            <a:ext cx="4089266" cy="2132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DF395-5431-9147-CDA8-564AB1A48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74879"/>
            <a:ext cx="4220106" cy="21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8143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4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Successfully outlined the requirements for the tan(x) function in accordance with the standard.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Structured approach used to provide an accurate tan(x) function. Making it easy to integrate in larger tasks.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Interactive GUI was made using JavaFX.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Overall, I learnt to adhere to the ISO/IEC/IEEE 29148 Standard which helped me to build a high-quality function and effective communication of requirements using the java code.</a:t>
            </a: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3D89-93DE-C6BF-F8BF-E7B6F74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917575"/>
            <a:ext cx="8662987" cy="6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Weisstein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, E. W. (n.d.). Tangent. Wolfram </a:t>
            </a:r>
            <a:r>
              <a:rPr lang="en-US" altLang="en-US" sz="16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MathWorld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3"/>
              </a:rPr>
              <a:t>https://mathworld.wolfram.com/Tangent.html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Tan(x) graph -&gt;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4"/>
              </a:rPr>
              <a:t>https://sherpa-online.com/forum/thread/maths/gcse/plot-and-interpret-graphs/what-is-a-tan-x-graph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ISO/IEC/IEEE 29148:2018. (2018). Systems and software engineering — Life cycle processes — Requirements engineering. ISO/IEC/IEEE.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Atlassian. (n.d.). Jira Software Documentation.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5"/>
              </a:rPr>
              <a:t>https://confluence.atlassian.com/jirasoftware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IEEE Xplore Digital Library. (n.d.). IEEE Xplore Digital Library.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6"/>
              </a:rPr>
              <a:t>https://ieeexplore.ieee.org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Time complexity image: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7"/>
              </a:rPr>
              <a:t>https://www.linkedin.com/pulse/time-complexity-vs-space-sumaiya-rimu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Try catch image: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8"/>
              </a:rPr>
              <a:t>https://www.techtarget.com/searchsoftwarequality/definition/error-handling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GAI : Claude 3.5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9"/>
              </a:rPr>
              <a:t>https://www.anthropic.com/news/claude-3-5-sonnet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80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1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Task is to express requirements of ‘tan(x)’ function based on the styles and guidelines given in the ISO/IEC/IEEE 29148 Standard.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Associating each requirement with a unique identifier.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Notifying if any assumptions are made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Modifying the implementation of Tan(x) from scratch in Java.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GUI using Java Swing/JavaFX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2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Tan(x) is defined as: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definition that is commonly used for the tangent of an angle theta in a right triangle is the ratio of the side lengths that are adjacent to and opposite from the angle. [2]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Tan(x)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2F43B-05D8-CAA5-A635-759DF6A7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96" y="1702937"/>
            <a:ext cx="1629007" cy="849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32560-0F9E-EE11-D314-335026173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52" y="3835377"/>
            <a:ext cx="3773347" cy="2206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2C22A-E397-52C6-5D2A-4119E3265719}"/>
              </a:ext>
            </a:extLst>
          </p:cNvPr>
          <p:cNvSpPr txBox="1"/>
          <p:nvPr/>
        </p:nvSpPr>
        <p:spPr>
          <a:xfrm>
            <a:off x="4634706" y="5987220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Tangent graph[1]</a:t>
            </a:r>
          </a:p>
        </p:txBody>
      </p:sp>
    </p:spTree>
    <p:extLst>
      <p:ext uri="{BB962C8B-B14F-4D97-AF65-F5344CB8AC3E}">
        <p14:creationId xmlns:p14="http://schemas.microsoft.com/office/powerpoint/2010/main" val="3569042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193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Sin(x): 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Cos(x):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Series expansion for Sine and Cosine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AAC1-9B43-BECF-F832-95DAFD4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80" y="1211263"/>
            <a:ext cx="4610743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6A785-D6F5-3568-9473-4ADDAE82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23" y="2741374"/>
            <a:ext cx="432495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16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5714129" cy="28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Function implemented in a language that supports the required data type. As well as arithmetic operations and error handling.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input and output in radians.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input is in domain of the tan function (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. All values EXCEPT -&gt; pi/2+pi*k (where k : integers)) [1]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Initial Assumptions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A630F-B053-583E-841A-02EA5C07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87" y="1050925"/>
            <a:ext cx="1352828" cy="44551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BAA74-7DD7-DCE6-D3AA-3D99F850B3A4}"/>
              </a:ext>
            </a:extLst>
          </p:cNvPr>
          <p:cNvSpPr txBox="1"/>
          <p:nvPr/>
        </p:nvSpPr>
        <p:spPr>
          <a:xfrm>
            <a:off x="6780221" y="5506065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pi/2 graph [2]</a:t>
            </a:r>
          </a:p>
        </p:txBody>
      </p:sp>
    </p:spTree>
    <p:extLst>
      <p:ext uri="{BB962C8B-B14F-4D97-AF65-F5344CB8AC3E}">
        <p14:creationId xmlns:p14="http://schemas.microsoft.com/office/powerpoint/2010/main" val="3181866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1293" y="1536904"/>
            <a:ext cx="8486826" cy="37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is required to accept an input of type float or double (in radians)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shall return tangent of the input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Provides the primary functionality of the tangent function.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Functional Requirements [4]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8679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1293" y="1844681"/>
            <a:ext cx="8486826" cy="31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FR003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input is in odd multiples of pi/2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Ensures the function handles undefined values appropriately.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FR004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en-US" sz="2000" u="sng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Function is required to calculate Tangent without using any inbuilt Java functions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(Taylor or Maclaurin series should be used)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Functional Requirements [4]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5558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132090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759462"/>
            <a:ext cx="8662987" cy="31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PF001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shall compute the result with a time complexity as less as possible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PF002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use the lease amount of space as possible.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Performance Requirements (Non-functional)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2050" name="Picture 2" descr="Time Complexity vs. Space Complexity">
            <a:extLst>
              <a:ext uri="{FF2B5EF4-FFF2-40B4-BE49-F238E27FC236}">
                <a16:creationId xmlns:a16="http://schemas.microsoft.com/office/drawing/2014/main" id="{1141E7F2-0A7A-A0A4-2BA8-845642E9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7" y="3546987"/>
            <a:ext cx="2548307" cy="23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4CBEF-39E9-DE32-8D76-515A363E4218}"/>
              </a:ext>
            </a:extLst>
          </p:cNvPr>
          <p:cNvSpPr txBox="1"/>
          <p:nvPr/>
        </p:nvSpPr>
        <p:spPr>
          <a:xfrm>
            <a:off x="3982933" y="580014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Time complexity[6]</a:t>
            </a:r>
          </a:p>
        </p:txBody>
      </p:sp>
    </p:spTree>
    <p:extLst>
      <p:ext uri="{BB962C8B-B14F-4D97-AF65-F5344CB8AC3E}">
        <p14:creationId xmlns:p14="http://schemas.microsoft.com/office/powerpoint/2010/main" val="321412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47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en-US" sz="2000" u="sng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Function should have a Graphical User Interface using JavaFX as well as buttons for calculating the tangent and clearing the input.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return a value of type double that can be easily used in further calculations (if needed).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Ensures the function is not made for single use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lvl="1" indent="0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lvl="1" indent="0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IR003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en-US" sz="2000" u="sng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code should be Platform Independent and</a:t>
            </a:r>
          </a:p>
          <a:p>
            <a:pPr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en-US" sz="2000" u="sng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and IDE independent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lvl="1" indent="0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Interface/Usability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05C6A-1575-9742-8D6A-5C90B54E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18" y="3963965"/>
            <a:ext cx="183858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2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Pages>0</Pages>
  <Words>824</Words>
  <Characters>0</Characters>
  <Application>Microsoft Office PowerPoint</Application>
  <DocSecurity>0</DocSecurity>
  <PresentationFormat>On-screen Show (4:3)</PresentationFormat>
  <Lines>0</Lines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StarSymbol</vt:lpstr>
      <vt:lpstr>tahoma</vt:lpstr>
      <vt:lpstr>tahoma</vt:lpstr>
      <vt:lpstr>Times New Roman</vt:lpstr>
      <vt:lpstr>Wingdings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Dhyey Doshi</cp:lastModifiedBy>
  <cp:revision>308</cp:revision>
  <dcterms:created xsi:type="dcterms:W3CDTF">2016-04-06T04:18:14Z</dcterms:created>
  <dcterms:modified xsi:type="dcterms:W3CDTF">2024-07-25T16:05:16Z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