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7" r:id="rId4"/>
    <p:sldId id="261" r:id="rId5"/>
    <p:sldId id="262" r:id="rId6"/>
    <p:sldId id="265" r:id="rId7"/>
    <p:sldId id="266" r:id="rId8"/>
    <p:sldId id="271" r:id="rId9"/>
    <p:sldId id="272" r:id="rId10"/>
    <p:sldId id="267" r:id="rId11"/>
    <p:sldId id="278" r:id="rId12"/>
    <p:sldId id="27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816"/>
        <p:guide pos="4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F1A77-8591-4D08-ABB0-62856BA4BED9}" type="doc">
      <dgm:prSet loTypeId="urn:microsoft.com/office/officeart/2005/8/layout/process4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98B41F-61C8-4C8B-818D-DA6B351153DC}">
      <dgm:prSet phldrT="[Text]" custT="1"/>
      <dgm:spPr/>
      <dgm:t>
        <a:bodyPr/>
        <a:lstStyle/>
        <a:p>
          <a:r>
            <a:rPr lang="en-US" sz="1600" b="1" dirty="0"/>
            <a:t>Input  Layer</a:t>
          </a:r>
          <a:endParaRPr lang="en-IN" sz="1600" b="1" dirty="0"/>
        </a:p>
      </dgm:t>
    </dgm:pt>
    <dgm:pt modelId="{D5D46320-C60C-47FF-B57E-8B64444221C4}" type="parTrans" cxnId="{966C0D16-16DE-4A36-8D3B-2A524FF49503}">
      <dgm:prSet/>
      <dgm:spPr/>
      <dgm:t>
        <a:bodyPr/>
        <a:lstStyle/>
        <a:p>
          <a:endParaRPr lang="en-IN"/>
        </a:p>
      </dgm:t>
    </dgm:pt>
    <dgm:pt modelId="{0320EBF4-F419-45CF-BCEB-1E8C511D874A}" type="sibTrans" cxnId="{966C0D16-16DE-4A36-8D3B-2A524FF49503}">
      <dgm:prSet/>
      <dgm:spPr/>
      <dgm:t>
        <a:bodyPr/>
        <a:lstStyle/>
        <a:p>
          <a:endParaRPr lang="en-IN"/>
        </a:p>
      </dgm:t>
    </dgm:pt>
    <dgm:pt modelId="{FD4DD4A9-0037-4B81-A1D4-17C05605126E}">
      <dgm:prSet phldrT="[Text]"/>
      <dgm:spPr/>
      <dgm:t>
        <a:bodyPr/>
        <a:lstStyle/>
        <a:p>
          <a:r>
            <a:rPr lang="en-US" dirty="0"/>
            <a:t>I1</a:t>
          </a:r>
          <a:endParaRPr lang="en-IN" dirty="0"/>
        </a:p>
      </dgm:t>
    </dgm:pt>
    <dgm:pt modelId="{30ABA5A0-0605-4B47-9DA6-C532777C8677}" type="parTrans" cxnId="{C93349D4-BD68-400D-BF17-D15B4405406A}">
      <dgm:prSet/>
      <dgm:spPr/>
      <dgm:t>
        <a:bodyPr/>
        <a:lstStyle/>
        <a:p>
          <a:endParaRPr lang="en-IN"/>
        </a:p>
      </dgm:t>
    </dgm:pt>
    <dgm:pt modelId="{E50E4D78-9897-4597-8DA5-979E5591F974}" type="sibTrans" cxnId="{C93349D4-BD68-400D-BF17-D15B4405406A}">
      <dgm:prSet/>
      <dgm:spPr/>
      <dgm:t>
        <a:bodyPr/>
        <a:lstStyle/>
        <a:p>
          <a:endParaRPr lang="en-IN"/>
        </a:p>
      </dgm:t>
    </dgm:pt>
    <dgm:pt modelId="{CE7ADACC-9265-4EF9-9312-0992E75FBF0F}">
      <dgm:prSet phldrT="[Text]"/>
      <dgm:spPr/>
      <dgm:t>
        <a:bodyPr/>
        <a:lstStyle/>
        <a:p>
          <a:r>
            <a:rPr lang="en-US" dirty="0"/>
            <a:t>I2</a:t>
          </a:r>
          <a:endParaRPr lang="en-IN" dirty="0"/>
        </a:p>
      </dgm:t>
    </dgm:pt>
    <dgm:pt modelId="{50C0577F-5197-404C-83A6-77A8565B5F03}" type="parTrans" cxnId="{C208BB2A-0E36-4B7D-82AC-101D1466DE8F}">
      <dgm:prSet/>
      <dgm:spPr/>
      <dgm:t>
        <a:bodyPr/>
        <a:lstStyle/>
        <a:p>
          <a:endParaRPr lang="en-IN"/>
        </a:p>
      </dgm:t>
    </dgm:pt>
    <dgm:pt modelId="{C4A7E2DA-CDF5-435D-88D0-48F4F8670CBD}" type="sibTrans" cxnId="{C208BB2A-0E36-4B7D-82AC-101D1466DE8F}">
      <dgm:prSet/>
      <dgm:spPr/>
      <dgm:t>
        <a:bodyPr/>
        <a:lstStyle/>
        <a:p>
          <a:endParaRPr lang="en-IN"/>
        </a:p>
      </dgm:t>
    </dgm:pt>
    <dgm:pt modelId="{4BA312F2-FF45-4B93-837D-0F771924FA99}">
      <dgm:prSet phldrT="[Text]" custT="1"/>
      <dgm:spPr/>
      <dgm:t>
        <a:bodyPr/>
        <a:lstStyle/>
        <a:p>
          <a:r>
            <a:rPr lang="en-US" sz="1600" b="1" dirty="0"/>
            <a:t>Hidden Layer 1 </a:t>
          </a:r>
          <a:endParaRPr lang="en-IN" sz="1600" b="1" dirty="0"/>
        </a:p>
      </dgm:t>
    </dgm:pt>
    <dgm:pt modelId="{73BFECEE-FF66-4054-B270-85683719C8AA}" type="parTrans" cxnId="{69AE650F-B1E6-47A1-AF71-31C7C170D478}">
      <dgm:prSet/>
      <dgm:spPr/>
      <dgm:t>
        <a:bodyPr/>
        <a:lstStyle/>
        <a:p>
          <a:endParaRPr lang="en-IN"/>
        </a:p>
      </dgm:t>
    </dgm:pt>
    <dgm:pt modelId="{E01D95F9-A1E0-48A6-AEC8-6CF05A2084DA}" type="sibTrans" cxnId="{69AE650F-B1E6-47A1-AF71-31C7C170D478}">
      <dgm:prSet/>
      <dgm:spPr/>
      <dgm:t>
        <a:bodyPr/>
        <a:lstStyle/>
        <a:p>
          <a:endParaRPr lang="en-IN"/>
        </a:p>
      </dgm:t>
    </dgm:pt>
    <dgm:pt modelId="{3492802D-F683-4367-89B1-F3A09C1093D9}">
      <dgm:prSet phldrT="[Text]"/>
      <dgm:spPr/>
      <dgm:t>
        <a:bodyPr/>
        <a:lstStyle/>
        <a:p>
          <a:r>
            <a:rPr lang="en-US" dirty="0"/>
            <a:t>H1</a:t>
          </a:r>
          <a:endParaRPr lang="en-IN" dirty="0"/>
        </a:p>
      </dgm:t>
    </dgm:pt>
    <dgm:pt modelId="{1A59ADF6-8EE6-48DE-81EA-F419F545EF91}" type="parTrans" cxnId="{FC120A48-2352-4606-B2B2-EAC0D700210C}">
      <dgm:prSet/>
      <dgm:spPr/>
      <dgm:t>
        <a:bodyPr/>
        <a:lstStyle/>
        <a:p>
          <a:endParaRPr lang="en-IN"/>
        </a:p>
      </dgm:t>
    </dgm:pt>
    <dgm:pt modelId="{568558A5-73AC-46F8-8FE1-E5D5A9735E5B}" type="sibTrans" cxnId="{FC120A48-2352-4606-B2B2-EAC0D700210C}">
      <dgm:prSet/>
      <dgm:spPr/>
      <dgm:t>
        <a:bodyPr/>
        <a:lstStyle/>
        <a:p>
          <a:endParaRPr lang="en-IN"/>
        </a:p>
      </dgm:t>
    </dgm:pt>
    <dgm:pt modelId="{B512B733-29B7-49B7-8E6E-EB40937E30DA}">
      <dgm:prSet phldrT="[Text]"/>
      <dgm:spPr/>
      <dgm:t>
        <a:bodyPr/>
        <a:lstStyle/>
        <a:p>
          <a:r>
            <a:rPr lang="en-US" dirty="0" smtClean="0"/>
            <a:t>H3</a:t>
          </a:r>
          <a:endParaRPr lang="en-IN" dirty="0"/>
        </a:p>
      </dgm:t>
    </dgm:pt>
    <dgm:pt modelId="{4E5E535F-A21B-46EB-A08A-4EC80084473D}" type="parTrans" cxnId="{F0D06949-7C8B-4A6D-8FA1-499791A64F2B}">
      <dgm:prSet/>
      <dgm:spPr/>
      <dgm:t>
        <a:bodyPr/>
        <a:lstStyle/>
        <a:p>
          <a:endParaRPr lang="en-IN"/>
        </a:p>
      </dgm:t>
    </dgm:pt>
    <dgm:pt modelId="{8A92F1FC-010A-4C40-95DA-881F4B51C8C5}" type="sibTrans" cxnId="{F0D06949-7C8B-4A6D-8FA1-499791A64F2B}">
      <dgm:prSet/>
      <dgm:spPr/>
      <dgm:t>
        <a:bodyPr/>
        <a:lstStyle/>
        <a:p>
          <a:endParaRPr lang="en-IN"/>
        </a:p>
      </dgm:t>
    </dgm:pt>
    <dgm:pt modelId="{49B4011E-68B6-41F1-94AD-A90B75878096}">
      <dgm:prSet phldrT="[Text]" custT="1"/>
      <dgm:spPr/>
      <dgm:t>
        <a:bodyPr/>
        <a:lstStyle/>
        <a:p>
          <a:r>
            <a:rPr lang="en-US" sz="1600" b="1" dirty="0"/>
            <a:t>Output Layer</a:t>
          </a:r>
          <a:endParaRPr lang="en-IN" sz="1600" b="1" dirty="0"/>
        </a:p>
      </dgm:t>
    </dgm:pt>
    <dgm:pt modelId="{8B4AD589-1B2D-49B1-8FA6-8DBCB218856B}" type="parTrans" cxnId="{57B39DB2-3D78-41B6-92C1-46CE6E054523}">
      <dgm:prSet/>
      <dgm:spPr/>
      <dgm:t>
        <a:bodyPr/>
        <a:lstStyle/>
        <a:p>
          <a:endParaRPr lang="en-IN"/>
        </a:p>
      </dgm:t>
    </dgm:pt>
    <dgm:pt modelId="{32D12A3C-12ED-4701-B835-1B70BA467ECE}" type="sibTrans" cxnId="{57B39DB2-3D78-41B6-92C1-46CE6E054523}">
      <dgm:prSet/>
      <dgm:spPr/>
      <dgm:t>
        <a:bodyPr/>
        <a:lstStyle/>
        <a:p>
          <a:endParaRPr lang="en-IN"/>
        </a:p>
      </dgm:t>
    </dgm:pt>
    <dgm:pt modelId="{A498989C-16BC-46DA-A1D9-ADDE4BAEED76}">
      <dgm:prSet phldrT="[Text]"/>
      <dgm:spPr/>
      <dgm:t>
        <a:bodyPr/>
        <a:lstStyle/>
        <a:p>
          <a:r>
            <a:rPr lang="en-US" dirty="0"/>
            <a:t>O1</a:t>
          </a:r>
          <a:endParaRPr lang="en-IN" dirty="0"/>
        </a:p>
      </dgm:t>
    </dgm:pt>
    <dgm:pt modelId="{D30729B2-19F8-4408-93DC-62A99281009F}" type="parTrans" cxnId="{85518608-EC26-442F-8F27-28E5082F33B0}">
      <dgm:prSet/>
      <dgm:spPr/>
      <dgm:t>
        <a:bodyPr/>
        <a:lstStyle/>
        <a:p>
          <a:endParaRPr lang="en-IN"/>
        </a:p>
      </dgm:t>
    </dgm:pt>
    <dgm:pt modelId="{B09B68AE-AB35-4D4D-A151-64501AB54511}" type="sibTrans" cxnId="{85518608-EC26-442F-8F27-28E5082F33B0}">
      <dgm:prSet/>
      <dgm:spPr/>
      <dgm:t>
        <a:bodyPr/>
        <a:lstStyle/>
        <a:p>
          <a:endParaRPr lang="en-IN"/>
        </a:p>
      </dgm:t>
    </dgm:pt>
    <dgm:pt modelId="{2023738E-E0AC-4AF5-826E-4DFE21A8190F}">
      <dgm:prSet custT="1"/>
      <dgm:spPr/>
      <dgm:t>
        <a:bodyPr/>
        <a:lstStyle/>
        <a:p>
          <a:r>
            <a:rPr lang="en-US" sz="1600" b="1" dirty="0"/>
            <a:t>Hidden Layer 2</a:t>
          </a:r>
        </a:p>
        <a:p>
          <a:r>
            <a:rPr lang="en-US" sz="1300" dirty="0"/>
            <a:t>			</a:t>
          </a:r>
          <a:endParaRPr lang="en-IN" sz="2000" dirty="0">
            <a:solidFill>
              <a:schemeClr val="tx1"/>
            </a:solidFill>
          </a:endParaRPr>
        </a:p>
      </dgm:t>
    </dgm:pt>
    <dgm:pt modelId="{5C9444F7-5677-4B35-86CC-121491FF562B}" type="parTrans" cxnId="{7244657C-A207-4196-B6ED-FD7459848EAC}">
      <dgm:prSet/>
      <dgm:spPr/>
      <dgm:t>
        <a:bodyPr/>
        <a:lstStyle/>
        <a:p>
          <a:endParaRPr lang="en-IN"/>
        </a:p>
      </dgm:t>
    </dgm:pt>
    <dgm:pt modelId="{BF806E27-2860-4C32-9515-F116B05E4C36}" type="sibTrans" cxnId="{7244657C-A207-4196-B6ED-FD7459848EAC}">
      <dgm:prSet/>
      <dgm:spPr/>
      <dgm:t>
        <a:bodyPr/>
        <a:lstStyle/>
        <a:p>
          <a:endParaRPr lang="en-IN"/>
        </a:p>
      </dgm:t>
    </dgm:pt>
    <dgm:pt modelId="{F109C0B0-9BBE-4443-8D22-20571AC8FBFE}">
      <dgm:prSet/>
      <dgm:spPr/>
      <dgm:t>
        <a:bodyPr/>
        <a:lstStyle/>
        <a:p>
          <a:r>
            <a:rPr lang="en-US" dirty="0"/>
            <a:t>H2</a:t>
          </a:r>
          <a:endParaRPr lang="en-IN" dirty="0"/>
        </a:p>
      </dgm:t>
    </dgm:pt>
    <dgm:pt modelId="{7B15F160-DD6C-4675-A9EF-34440A677CA6}" type="parTrans" cxnId="{2B727BC9-DCF4-40B5-ADDA-AEE0C158BEB7}">
      <dgm:prSet/>
      <dgm:spPr/>
      <dgm:t>
        <a:bodyPr/>
        <a:lstStyle/>
        <a:p>
          <a:endParaRPr lang="en-IN"/>
        </a:p>
      </dgm:t>
    </dgm:pt>
    <dgm:pt modelId="{855F662E-A7A7-4ED5-9985-1E679D562BE5}" type="sibTrans" cxnId="{2B727BC9-DCF4-40B5-ADDA-AEE0C158BEB7}">
      <dgm:prSet/>
      <dgm:spPr/>
      <dgm:t>
        <a:bodyPr/>
        <a:lstStyle/>
        <a:p>
          <a:endParaRPr lang="en-IN"/>
        </a:p>
      </dgm:t>
    </dgm:pt>
    <dgm:pt modelId="{9C36087B-7565-40FF-8785-D47BFD90A086}" type="pres">
      <dgm:prSet presAssocID="{E4CF1A77-8591-4D08-ABB0-62856BA4BE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834BD54-614F-4C9D-8E3B-BC7DAB40F1A3}" type="pres">
      <dgm:prSet presAssocID="{49B4011E-68B6-41F1-94AD-A90B75878096}" presName="boxAndChildren" presStyleCnt="0"/>
      <dgm:spPr/>
    </dgm:pt>
    <dgm:pt modelId="{27103371-F308-420A-B948-16EB568632C8}" type="pres">
      <dgm:prSet presAssocID="{49B4011E-68B6-41F1-94AD-A90B75878096}" presName="parentTextBox" presStyleLbl="node1" presStyleIdx="0" presStyleCnt="4"/>
      <dgm:spPr/>
      <dgm:t>
        <a:bodyPr/>
        <a:lstStyle/>
        <a:p>
          <a:endParaRPr lang="en-IN"/>
        </a:p>
      </dgm:t>
    </dgm:pt>
    <dgm:pt modelId="{EFD031AA-0EE7-4484-8BD7-FD180D0F2090}" type="pres">
      <dgm:prSet presAssocID="{49B4011E-68B6-41F1-94AD-A90B75878096}" presName="entireBox" presStyleLbl="node1" presStyleIdx="0" presStyleCnt="4"/>
      <dgm:spPr/>
      <dgm:t>
        <a:bodyPr/>
        <a:lstStyle/>
        <a:p>
          <a:endParaRPr lang="en-IN"/>
        </a:p>
      </dgm:t>
    </dgm:pt>
    <dgm:pt modelId="{D0165B2B-97FB-4993-8692-1572CF6CBFFA}" type="pres">
      <dgm:prSet presAssocID="{49B4011E-68B6-41F1-94AD-A90B75878096}" presName="descendantBox" presStyleCnt="0"/>
      <dgm:spPr/>
    </dgm:pt>
    <dgm:pt modelId="{CD15C6DB-3334-4F3B-942F-3EDFDC9C4873}" type="pres">
      <dgm:prSet presAssocID="{A498989C-16BC-46DA-A1D9-ADDE4BAEED76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A679F7-56E2-4847-9CDC-309C87CC371D}" type="pres">
      <dgm:prSet presAssocID="{BF806E27-2860-4C32-9515-F116B05E4C36}" presName="sp" presStyleCnt="0"/>
      <dgm:spPr/>
    </dgm:pt>
    <dgm:pt modelId="{C05D91FA-A10C-4982-8CF8-78B96E51A128}" type="pres">
      <dgm:prSet presAssocID="{2023738E-E0AC-4AF5-826E-4DFE21A8190F}" presName="arrowAndChildren" presStyleCnt="0"/>
      <dgm:spPr/>
    </dgm:pt>
    <dgm:pt modelId="{EE40B744-0F4F-4BC5-B617-B732B19F2AEB}" type="pres">
      <dgm:prSet presAssocID="{2023738E-E0AC-4AF5-826E-4DFE21A8190F}" presName="parentTextArrow" presStyleLbl="node1" presStyleIdx="1" presStyleCnt="4"/>
      <dgm:spPr/>
      <dgm:t>
        <a:bodyPr/>
        <a:lstStyle/>
        <a:p>
          <a:endParaRPr lang="en-IN"/>
        </a:p>
      </dgm:t>
    </dgm:pt>
    <dgm:pt modelId="{63C37DBD-F7B5-4C41-9B5E-63A4927BC764}" type="pres">
      <dgm:prSet presAssocID="{E01D95F9-A1E0-48A6-AEC8-6CF05A2084DA}" presName="sp" presStyleCnt="0"/>
      <dgm:spPr/>
    </dgm:pt>
    <dgm:pt modelId="{80F5173D-5622-4ED3-BA30-72D1F2FEF05B}" type="pres">
      <dgm:prSet presAssocID="{4BA312F2-FF45-4B93-837D-0F771924FA99}" presName="arrowAndChildren" presStyleCnt="0"/>
      <dgm:spPr/>
    </dgm:pt>
    <dgm:pt modelId="{DA073F10-4251-403D-A904-A7A8C555405C}" type="pres">
      <dgm:prSet presAssocID="{4BA312F2-FF45-4B93-837D-0F771924FA99}" presName="parentTextArrow" presStyleLbl="node1" presStyleIdx="1" presStyleCnt="4"/>
      <dgm:spPr/>
      <dgm:t>
        <a:bodyPr/>
        <a:lstStyle/>
        <a:p>
          <a:endParaRPr lang="en-IN"/>
        </a:p>
      </dgm:t>
    </dgm:pt>
    <dgm:pt modelId="{8BA76E17-115C-439A-86C0-6092217C9518}" type="pres">
      <dgm:prSet presAssocID="{4BA312F2-FF45-4B93-837D-0F771924FA99}" presName="arrow" presStyleLbl="node1" presStyleIdx="2" presStyleCnt="4"/>
      <dgm:spPr/>
      <dgm:t>
        <a:bodyPr/>
        <a:lstStyle/>
        <a:p>
          <a:endParaRPr lang="en-IN"/>
        </a:p>
      </dgm:t>
    </dgm:pt>
    <dgm:pt modelId="{C963CE7C-0430-4522-90BB-7D649E6FB502}" type="pres">
      <dgm:prSet presAssocID="{4BA312F2-FF45-4B93-837D-0F771924FA99}" presName="descendantArrow" presStyleCnt="0"/>
      <dgm:spPr/>
    </dgm:pt>
    <dgm:pt modelId="{3A8A11A1-6EC7-47AF-865B-54517645A9EE}" type="pres">
      <dgm:prSet presAssocID="{3492802D-F683-4367-89B1-F3A09C1093D9}" presName="childTextArrow" presStyleLbl="fgAccFollowNode1" presStyleIdx="1" presStyleCnt="6" custScaleX="110000" custLinFactNeighborX="-15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4D2886-6C1D-4608-A116-052729EC7921}" type="pres">
      <dgm:prSet presAssocID="{F109C0B0-9BBE-4443-8D22-20571AC8FBFE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424C56-F354-4E00-8048-52F800BF5E04}" type="pres">
      <dgm:prSet presAssocID="{B512B733-29B7-49B7-8E6E-EB40937E30DA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DC0D66-D444-45E4-9141-74BAFB8DC0A8}" type="pres">
      <dgm:prSet presAssocID="{0320EBF4-F419-45CF-BCEB-1E8C511D874A}" presName="sp" presStyleCnt="0"/>
      <dgm:spPr/>
    </dgm:pt>
    <dgm:pt modelId="{81A385AA-BFF5-478A-B51B-8906DABB9A8E}" type="pres">
      <dgm:prSet presAssocID="{5B98B41F-61C8-4C8B-818D-DA6B351153DC}" presName="arrowAndChildren" presStyleCnt="0"/>
      <dgm:spPr/>
    </dgm:pt>
    <dgm:pt modelId="{4B6AEC57-5A90-4BF5-B4DB-7666A3A6D8A9}" type="pres">
      <dgm:prSet presAssocID="{5B98B41F-61C8-4C8B-818D-DA6B351153DC}" presName="parentTextArrow" presStyleLbl="node1" presStyleIdx="2" presStyleCnt="4"/>
      <dgm:spPr/>
      <dgm:t>
        <a:bodyPr/>
        <a:lstStyle/>
        <a:p>
          <a:endParaRPr lang="en-IN"/>
        </a:p>
      </dgm:t>
    </dgm:pt>
    <dgm:pt modelId="{2CCDB357-7EDB-4B8F-B3DD-83DC1A6D71B5}" type="pres">
      <dgm:prSet presAssocID="{5B98B41F-61C8-4C8B-818D-DA6B351153DC}" presName="arrow" presStyleLbl="node1" presStyleIdx="3" presStyleCnt="4"/>
      <dgm:spPr/>
      <dgm:t>
        <a:bodyPr/>
        <a:lstStyle/>
        <a:p>
          <a:endParaRPr lang="en-IN"/>
        </a:p>
      </dgm:t>
    </dgm:pt>
    <dgm:pt modelId="{48261E5A-1C51-4F2C-A3AA-3A753ABC9D1C}" type="pres">
      <dgm:prSet presAssocID="{5B98B41F-61C8-4C8B-818D-DA6B351153DC}" presName="descendantArrow" presStyleCnt="0"/>
      <dgm:spPr/>
    </dgm:pt>
    <dgm:pt modelId="{47340D01-DB73-4AD2-9D5B-5D5183CDE26E}" type="pres">
      <dgm:prSet presAssocID="{FD4DD4A9-0037-4B81-A1D4-17C05605126E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142B7C-27E9-4AB3-8948-A5B6F7E302A4}" type="pres">
      <dgm:prSet presAssocID="{CE7ADACC-9265-4EF9-9312-0992E75FBF0F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4478B4B-8A66-4696-8DF8-7FFF132F0A9C}" type="presOf" srcId="{49B4011E-68B6-41F1-94AD-A90B75878096}" destId="{27103371-F308-420A-B948-16EB568632C8}" srcOrd="0" destOrd="0" presId="urn:microsoft.com/office/officeart/2005/8/layout/process4"/>
    <dgm:cxn modelId="{52413F14-5154-4822-8D18-4707EBBBAE2A}" type="presOf" srcId="{A498989C-16BC-46DA-A1D9-ADDE4BAEED76}" destId="{CD15C6DB-3334-4F3B-942F-3EDFDC9C4873}" srcOrd="0" destOrd="0" presId="urn:microsoft.com/office/officeart/2005/8/layout/process4"/>
    <dgm:cxn modelId="{ADE2D415-3430-415F-AE6A-4A0B9757A136}" type="presOf" srcId="{CE7ADACC-9265-4EF9-9312-0992E75FBF0F}" destId="{9E142B7C-27E9-4AB3-8948-A5B6F7E302A4}" srcOrd="0" destOrd="0" presId="urn:microsoft.com/office/officeart/2005/8/layout/process4"/>
    <dgm:cxn modelId="{761DE3D3-4240-4F42-82E9-0906B7908EEB}" type="presOf" srcId="{FD4DD4A9-0037-4B81-A1D4-17C05605126E}" destId="{47340D01-DB73-4AD2-9D5B-5D5183CDE26E}" srcOrd="0" destOrd="0" presId="urn:microsoft.com/office/officeart/2005/8/layout/process4"/>
    <dgm:cxn modelId="{FC120A48-2352-4606-B2B2-EAC0D700210C}" srcId="{4BA312F2-FF45-4B93-837D-0F771924FA99}" destId="{3492802D-F683-4367-89B1-F3A09C1093D9}" srcOrd="0" destOrd="0" parTransId="{1A59ADF6-8EE6-48DE-81EA-F419F545EF91}" sibTransId="{568558A5-73AC-46F8-8FE1-E5D5A9735E5B}"/>
    <dgm:cxn modelId="{1E75BDF0-2FE7-48A9-9F4B-EAB6490105D8}" type="presOf" srcId="{4BA312F2-FF45-4B93-837D-0F771924FA99}" destId="{DA073F10-4251-403D-A904-A7A8C555405C}" srcOrd="0" destOrd="0" presId="urn:microsoft.com/office/officeart/2005/8/layout/process4"/>
    <dgm:cxn modelId="{C227250A-1B8A-4EC0-9BA7-ABF5EF99C491}" type="presOf" srcId="{3492802D-F683-4367-89B1-F3A09C1093D9}" destId="{3A8A11A1-6EC7-47AF-865B-54517645A9EE}" srcOrd="0" destOrd="0" presId="urn:microsoft.com/office/officeart/2005/8/layout/process4"/>
    <dgm:cxn modelId="{47737742-89D0-438D-BB1E-B1A70C65D53F}" type="presOf" srcId="{49B4011E-68B6-41F1-94AD-A90B75878096}" destId="{EFD031AA-0EE7-4484-8BD7-FD180D0F2090}" srcOrd="1" destOrd="0" presId="urn:microsoft.com/office/officeart/2005/8/layout/process4"/>
    <dgm:cxn modelId="{C93349D4-BD68-400D-BF17-D15B4405406A}" srcId="{5B98B41F-61C8-4C8B-818D-DA6B351153DC}" destId="{FD4DD4A9-0037-4B81-A1D4-17C05605126E}" srcOrd="0" destOrd="0" parTransId="{30ABA5A0-0605-4B47-9DA6-C532777C8677}" sibTransId="{E50E4D78-9897-4597-8DA5-979E5591F974}"/>
    <dgm:cxn modelId="{F0D06949-7C8B-4A6D-8FA1-499791A64F2B}" srcId="{4BA312F2-FF45-4B93-837D-0F771924FA99}" destId="{B512B733-29B7-49B7-8E6E-EB40937E30DA}" srcOrd="2" destOrd="0" parTransId="{4E5E535F-A21B-46EB-A08A-4EC80084473D}" sibTransId="{8A92F1FC-010A-4C40-95DA-881F4B51C8C5}"/>
    <dgm:cxn modelId="{00B7AF8D-7768-4256-87DB-03276C34DF2E}" type="presOf" srcId="{5B98B41F-61C8-4C8B-818D-DA6B351153DC}" destId="{2CCDB357-7EDB-4B8F-B3DD-83DC1A6D71B5}" srcOrd="1" destOrd="0" presId="urn:microsoft.com/office/officeart/2005/8/layout/process4"/>
    <dgm:cxn modelId="{57B39DB2-3D78-41B6-92C1-46CE6E054523}" srcId="{E4CF1A77-8591-4D08-ABB0-62856BA4BED9}" destId="{49B4011E-68B6-41F1-94AD-A90B75878096}" srcOrd="3" destOrd="0" parTransId="{8B4AD589-1B2D-49B1-8FA6-8DBCB218856B}" sibTransId="{32D12A3C-12ED-4701-B835-1B70BA467ECE}"/>
    <dgm:cxn modelId="{C208BB2A-0E36-4B7D-82AC-101D1466DE8F}" srcId="{5B98B41F-61C8-4C8B-818D-DA6B351153DC}" destId="{CE7ADACC-9265-4EF9-9312-0992E75FBF0F}" srcOrd="1" destOrd="0" parTransId="{50C0577F-5197-404C-83A6-77A8565B5F03}" sibTransId="{C4A7E2DA-CDF5-435D-88D0-48F4F8670CBD}"/>
    <dgm:cxn modelId="{69AE650F-B1E6-47A1-AF71-31C7C170D478}" srcId="{E4CF1A77-8591-4D08-ABB0-62856BA4BED9}" destId="{4BA312F2-FF45-4B93-837D-0F771924FA99}" srcOrd="1" destOrd="0" parTransId="{73BFECEE-FF66-4054-B270-85683719C8AA}" sibTransId="{E01D95F9-A1E0-48A6-AEC8-6CF05A2084DA}"/>
    <dgm:cxn modelId="{93F813CB-8DCA-4EF8-B664-0013270C8C52}" type="presOf" srcId="{E4CF1A77-8591-4D08-ABB0-62856BA4BED9}" destId="{9C36087B-7565-40FF-8785-D47BFD90A086}" srcOrd="0" destOrd="0" presId="urn:microsoft.com/office/officeart/2005/8/layout/process4"/>
    <dgm:cxn modelId="{26AAEA3E-FE0E-49F8-B85F-E1A1EDFE0D70}" type="presOf" srcId="{B512B733-29B7-49B7-8E6E-EB40937E30DA}" destId="{65424C56-F354-4E00-8048-52F800BF5E04}" srcOrd="0" destOrd="0" presId="urn:microsoft.com/office/officeart/2005/8/layout/process4"/>
    <dgm:cxn modelId="{2B727BC9-DCF4-40B5-ADDA-AEE0C158BEB7}" srcId="{4BA312F2-FF45-4B93-837D-0F771924FA99}" destId="{F109C0B0-9BBE-4443-8D22-20571AC8FBFE}" srcOrd="1" destOrd="0" parTransId="{7B15F160-DD6C-4675-A9EF-34440A677CA6}" sibTransId="{855F662E-A7A7-4ED5-9985-1E679D562BE5}"/>
    <dgm:cxn modelId="{22CA10C9-D452-4DF6-A5B6-DC358863D9BD}" type="presOf" srcId="{F109C0B0-9BBE-4443-8D22-20571AC8FBFE}" destId="{BB4D2886-6C1D-4608-A116-052729EC7921}" srcOrd="0" destOrd="0" presId="urn:microsoft.com/office/officeart/2005/8/layout/process4"/>
    <dgm:cxn modelId="{85518608-EC26-442F-8F27-28E5082F33B0}" srcId="{49B4011E-68B6-41F1-94AD-A90B75878096}" destId="{A498989C-16BC-46DA-A1D9-ADDE4BAEED76}" srcOrd="0" destOrd="0" parTransId="{D30729B2-19F8-4408-93DC-62A99281009F}" sibTransId="{B09B68AE-AB35-4D4D-A151-64501AB54511}"/>
    <dgm:cxn modelId="{1D47B3D1-DEB2-44C1-87C1-A245F3E98CE0}" type="presOf" srcId="{5B98B41F-61C8-4C8B-818D-DA6B351153DC}" destId="{4B6AEC57-5A90-4BF5-B4DB-7666A3A6D8A9}" srcOrd="0" destOrd="0" presId="urn:microsoft.com/office/officeart/2005/8/layout/process4"/>
    <dgm:cxn modelId="{B6D2BBA0-6D41-4EE2-A9FD-72079A1FAF65}" type="presOf" srcId="{4BA312F2-FF45-4B93-837D-0F771924FA99}" destId="{8BA76E17-115C-439A-86C0-6092217C9518}" srcOrd="1" destOrd="0" presId="urn:microsoft.com/office/officeart/2005/8/layout/process4"/>
    <dgm:cxn modelId="{966C0D16-16DE-4A36-8D3B-2A524FF49503}" srcId="{E4CF1A77-8591-4D08-ABB0-62856BA4BED9}" destId="{5B98B41F-61C8-4C8B-818D-DA6B351153DC}" srcOrd="0" destOrd="0" parTransId="{D5D46320-C60C-47FF-B57E-8B64444221C4}" sibTransId="{0320EBF4-F419-45CF-BCEB-1E8C511D874A}"/>
    <dgm:cxn modelId="{7244657C-A207-4196-B6ED-FD7459848EAC}" srcId="{E4CF1A77-8591-4D08-ABB0-62856BA4BED9}" destId="{2023738E-E0AC-4AF5-826E-4DFE21A8190F}" srcOrd="2" destOrd="0" parTransId="{5C9444F7-5677-4B35-86CC-121491FF562B}" sibTransId="{BF806E27-2860-4C32-9515-F116B05E4C36}"/>
    <dgm:cxn modelId="{5E61BB82-ECF7-4664-A167-C5D695394DCB}" type="presOf" srcId="{2023738E-E0AC-4AF5-826E-4DFE21A8190F}" destId="{EE40B744-0F4F-4BC5-B617-B732B19F2AEB}" srcOrd="0" destOrd="0" presId="urn:microsoft.com/office/officeart/2005/8/layout/process4"/>
    <dgm:cxn modelId="{FDB8C1B2-36A7-4DCE-BBC6-2DD30DB67D43}" type="presParOf" srcId="{9C36087B-7565-40FF-8785-D47BFD90A086}" destId="{B834BD54-614F-4C9D-8E3B-BC7DAB40F1A3}" srcOrd="0" destOrd="0" presId="urn:microsoft.com/office/officeart/2005/8/layout/process4"/>
    <dgm:cxn modelId="{E93AA11D-8620-43E6-B682-A6E7D6A86C2A}" type="presParOf" srcId="{B834BD54-614F-4C9D-8E3B-BC7DAB40F1A3}" destId="{27103371-F308-420A-B948-16EB568632C8}" srcOrd="0" destOrd="0" presId="urn:microsoft.com/office/officeart/2005/8/layout/process4"/>
    <dgm:cxn modelId="{13BD1799-819F-402E-B4C8-53D948FE7377}" type="presParOf" srcId="{B834BD54-614F-4C9D-8E3B-BC7DAB40F1A3}" destId="{EFD031AA-0EE7-4484-8BD7-FD180D0F2090}" srcOrd="1" destOrd="0" presId="urn:microsoft.com/office/officeart/2005/8/layout/process4"/>
    <dgm:cxn modelId="{EAE2754C-AFD0-47DB-A7E2-860E226516EF}" type="presParOf" srcId="{B834BD54-614F-4C9D-8E3B-BC7DAB40F1A3}" destId="{D0165B2B-97FB-4993-8692-1572CF6CBFFA}" srcOrd="2" destOrd="0" presId="urn:microsoft.com/office/officeart/2005/8/layout/process4"/>
    <dgm:cxn modelId="{ADC6B96F-E2D0-4F5A-9313-AA70B902A3E3}" type="presParOf" srcId="{D0165B2B-97FB-4993-8692-1572CF6CBFFA}" destId="{CD15C6DB-3334-4F3B-942F-3EDFDC9C4873}" srcOrd="0" destOrd="0" presId="urn:microsoft.com/office/officeart/2005/8/layout/process4"/>
    <dgm:cxn modelId="{13603CFA-199B-4DC4-9F21-0B12A3B45B48}" type="presParOf" srcId="{9C36087B-7565-40FF-8785-D47BFD90A086}" destId="{FAA679F7-56E2-4847-9CDC-309C87CC371D}" srcOrd="1" destOrd="0" presId="urn:microsoft.com/office/officeart/2005/8/layout/process4"/>
    <dgm:cxn modelId="{88D1A0BA-F3FF-4FB4-A6B0-AF0EBB75ABBE}" type="presParOf" srcId="{9C36087B-7565-40FF-8785-D47BFD90A086}" destId="{C05D91FA-A10C-4982-8CF8-78B96E51A128}" srcOrd="2" destOrd="0" presId="urn:microsoft.com/office/officeart/2005/8/layout/process4"/>
    <dgm:cxn modelId="{28639317-64FA-4E2C-B8F9-652B56BC68D3}" type="presParOf" srcId="{C05D91FA-A10C-4982-8CF8-78B96E51A128}" destId="{EE40B744-0F4F-4BC5-B617-B732B19F2AEB}" srcOrd="0" destOrd="0" presId="urn:microsoft.com/office/officeart/2005/8/layout/process4"/>
    <dgm:cxn modelId="{F10A3B2A-DE2A-491D-ACE0-12EE599514BE}" type="presParOf" srcId="{9C36087B-7565-40FF-8785-D47BFD90A086}" destId="{63C37DBD-F7B5-4C41-9B5E-63A4927BC764}" srcOrd="3" destOrd="0" presId="urn:microsoft.com/office/officeart/2005/8/layout/process4"/>
    <dgm:cxn modelId="{972A4328-7182-48AC-90FE-FF6A0DC5806C}" type="presParOf" srcId="{9C36087B-7565-40FF-8785-D47BFD90A086}" destId="{80F5173D-5622-4ED3-BA30-72D1F2FEF05B}" srcOrd="4" destOrd="0" presId="urn:microsoft.com/office/officeart/2005/8/layout/process4"/>
    <dgm:cxn modelId="{5FB8EA71-2AEA-4548-A5F5-3B9C13F77115}" type="presParOf" srcId="{80F5173D-5622-4ED3-BA30-72D1F2FEF05B}" destId="{DA073F10-4251-403D-A904-A7A8C555405C}" srcOrd="0" destOrd="0" presId="urn:microsoft.com/office/officeart/2005/8/layout/process4"/>
    <dgm:cxn modelId="{13063ED8-C4ED-4A5D-9412-0EDCA02B3F67}" type="presParOf" srcId="{80F5173D-5622-4ED3-BA30-72D1F2FEF05B}" destId="{8BA76E17-115C-439A-86C0-6092217C9518}" srcOrd="1" destOrd="0" presId="urn:microsoft.com/office/officeart/2005/8/layout/process4"/>
    <dgm:cxn modelId="{30E98C95-0360-421B-BBDA-C335C29E68E8}" type="presParOf" srcId="{80F5173D-5622-4ED3-BA30-72D1F2FEF05B}" destId="{C963CE7C-0430-4522-90BB-7D649E6FB502}" srcOrd="2" destOrd="0" presId="urn:microsoft.com/office/officeart/2005/8/layout/process4"/>
    <dgm:cxn modelId="{358E49A4-85A5-45F2-9300-BB9A8E7C8387}" type="presParOf" srcId="{C963CE7C-0430-4522-90BB-7D649E6FB502}" destId="{3A8A11A1-6EC7-47AF-865B-54517645A9EE}" srcOrd="0" destOrd="0" presId="urn:microsoft.com/office/officeart/2005/8/layout/process4"/>
    <dgm:cxn modelId="{1F2AE605-B4E5-4D44-ADB7-EE6B0CE36EE8}" type="presParOf" srcId="{C963CE7C-0430-4522-90BB-7D649E6FB502}" destId="{BB4D2886-6C1D-4608-A116-052729EC7921}" srcOrd="1" destOrd="0" presId="urn:microsoft.com/office/officeart/2005/8/layout/process4"/>
    <dgm:cxn modelId="{75A18727-ABAD-4B1F-AF3E-64869DA97F83}" type="presParOf" srcId="{C963CE7C-0430-4522-90BB-7D649E6FB502}" destId="{65424C56-F354-4E00-8048-52F800BF5E04}" srcOrd="2" destOrd="0" presId="urn:microsoft.com/office/officeart/2005/8/layout/process4"/>
    <dgm:cxn modelId="{192AF166-1CC3-45CF-8321-655A12ABB643}" type="presParOf" srcId="{9C36087B-7565-40FF-8785-D47BFD90A086}" destId="{44DC0D66-D444-45E4-9141-74BAFB8DC0A8}" srcOrd="5" destOrd="0" presId="urn:microsoft.com/office/officeart/2005/8/layout/process4"/>
    <dgm:cxn modelId="{08E98B51-675A-4F8B-AAF1-A14F567D71A0}" type="presParOf" srcId="{9C36087B-7565-40FF-8785-D47BFD90A086}" destId="{81A385AA-BFF5-478A-B51B-8906DABB9A8E}" srcOrd="6" destOrd="0" presId="urn:microsoft.com/office/officeart/2005/8/layout/process4"/>
    <dgm:cxn modelId="{BF8DA985-554E-49F8-9ADA-6EA968AB0F78}" type="presParOf" srcId="{81A385AA-BFF5-478A-B51B-8906DABB9A8E}" destId="{4B6AEC57-5A90-4BF5-B4DB-7666A3A6D8A9}" srcOrd="0" destOrd="0" presId="urn:microsoft.com/office/officeart/2005/8/layout/process4"/>
    <dgm:cxn modelId="{E0E15736-60F0-4F23-BDA9-C3EE01B0BC8E}" type="presParOf" srcId="{81A385AA-BFF5-478A-B51B-8906DABB9A8E}" destId="{2CCDB357-7EDB-4B8F-B3DD-83DC1A6D71B5}" srcOrd="1" destOrd="0" presId="urn:microsoft.com/office/officeart/2005/8/layout/process4"/>
    <dgm:cxn modelId="{A5AAF35C-0703-4816-974C-CB9B4FBEA6D5}" type="presParOf" srcId="{81A385AA-BFF5-478A-B51B-8906DABB9A8E}" destId="{48261E5A-1C51-4F2C-A3AA-3A753ABC9D1C}" srcOrd="2" destOrd="0" presId="urn:microsoft.com/office/officeart/2005/8/layout/process4"/>
    <dgm:cxn modelId="{82A49198-862B-4FF0-A115-ADC2E93E38FF}" type="presParOf" srcId="{48261E5A-1C51-4F2C-A3AA-3A753ABC9D1C}" destId="{47340D01-DB73-4AD2-9D5B-5D5183CDE26E}" srcOrd="0" destOrd="0" presId="urn:microsoft.com/office/officeart/2005/8/layout/process4"/>
    <dgm:cxn modelId="{52BF3895-2D79-44F9-87A2-9911294D24C4}" type="presParOf" srcId="{48261E5A-1C51-4F2C-A3AA-3A753ABC9D1C}" destId="{9E142B7C-27E9-4AB3-8948-A5B6F7E302A4}" srcOrd="1" destOrd="0" presId="urn:microsoft.com/office/officeart/2005/8/layout/process4"/>
  </dgm:cxnLst>
  <dgm:bg/>
  <dgm:whole>
    <a:ln>
      <a:solidFill>
        <a:srgbClr val="FFFF00"/>
      </a:solidFill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62790C-3296-4986-BF8D-5E4F729F05F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C02952-1148-479E-A040-5DD46423D3D7}">
      <dgm:prSet phldrT="[Text]" custT="1"/>
      <dgm:spPr/>
      <dgm:t>
        <a:bodyPr/>
        <a:lstStyle/>
        <a:p>
          <a:r>
            <a:rPr lang="en-US" sz="1600" b="1" dirty="0"/>
            <a:t>Good</a:t>
          </a:r>
          <a:endParaRPr lang="en-IN" sz="1600" b="1" dirty="0"/>
        </a:p>
      </dgm:t>
    </dgm:pt>
    <dgm:pt modelId="{3765A2C2-B58E-4BCC-B993-3E2706538281}" type="parTrans" cxnId="{4A808F70-4DD5-49FC-B809-6BCBE404202A}">
      <dgm:prSet/>
      <dgm:spPr/>
      <dgm:t>
        <a:bodyPr/>
        <a:lstStyle/>
        <a:p>
          <a:endParaRPr lang="en-IN"/>
        </a:p>
      </dgm:t>
    </dgm:pt>
    <dgm:pt modelId="{286D8E92-7CE5-4AAE-827C-1EEF869E5B4E}" type="sibTrans" cxnId="{4A808F70-4DD5-49FC-B809-6BCBE404202A}">
      <dgm:prSet/>
      <dgm:spPr/>
      <dgm:t>
        <a:bodyPr/>
        <a:lstStyle/>
        <a:p>
          <a:endParaRPr lang="en-IN"/>
        </a:p>
      </dgm:t>
    </dgm:pt>
    <dgm:pt modelId="{28E89C33-1907-47AE-A424-F37FDF562A6F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dirty="0"/>
            <a:t>SMS</a:t>
          </a:r>
          <a:endParaRPr lang="en-IN" sz="1600" b="1" dirty="0"/>
        </a:p>
      </dgm:t>
    </dgm:pt>
    <dgm:pt modelId="{54B39EEC-1111-4C13-BFFB-95A6D0C15384}" type="parTrans" cxnId="{EED09FAC-D832-4CB1-9E89-378D7AD6E53F}">
      <dgm:prSet/>
      <dgm:spPr/>
      <dgm:t>
        <a:bodyPr/>
        <a:lstStyle/>
        <a:p>
          <a:endParaRPr lang="en-IN"/>
        </a:p>
      </dgm:t>
    </dgm:pt>
    <dgm:pt modelId="{1E763B75-2DEB-417C-B941-16C25762D971}" type="sibTrans" cxnId="{EED09FAC-D832-4CB1-9E89-378D7AD6E53F}">
      <dgm:prSet/>
      <dgm:spPr/>
      <dgm:t>
        <a:bodyPr/>
        <a:lstStyle/>
        <a:p>
          <a:endParaRPr lang="en-IN"/>
        </a:p>
      </dgm:t>
    </dgm:pt>
    <dgm:pt modelId="{96DCE534-90FB-4FC8-970D-C401F613A51A}">
      <dgm:prSet phldrT="[Text]" custT="1"/>
      <dgm:spPr/>
      <dgm:t>
        <a:bodyPr/>
        <a:lstStyle/>
        <a:p>
          <a:r>
            <a:rPr lang="en-US" sz="1600" b="1" dirty="0"/>
            <a:t>Medium</a:t>
          </a:r>
          <a:endParaRPr lang="en-IN" sz="1600" b="1" dirty="0"/>
        </a:p>
      </dgm:t>
    </dgm:pt>
    <dgm:pt modelId="{0DF80305-49C2-40B8-957E-7BB42C5BEEEC}" type="parTrans" cxnId="{BC2483BC-B9DE-4C1F-8AB4-75B955B2E919}">
      <dgm:prSet/>
      <dgm:spPr/>
      <dgm:t>
        <a:bodyPr/>
        <a:lstStyle/>
        <a:p>
          <a:endParaRPr lang="en-IN"/>
        </a:p>
      </dgm:t>
    </dgm:pt>
    <dgm:pt modelId="{1466B48E-A649-4B41-ADDB-51C17C4138B6}" type="sibTrans" cxnId="{BC2483BC-B9DE-4C1F-8AB4-75B955B2E919}">
      <dgm:prSet/>
      <dgm:spPr/>
      <dgm:t>
        <a:bodyPr/>
        <a:lstStyle/>
        <a:p>
          <a:endParaRPr lang="en-IN"/>
        </a:p>
      </dgm:t>
    </dgm:pt>
    <dgm:pt modelId="{7B385DA8-7CFA-4093-B224-9C7386CE4C4B}">
      <dgm:prSet phldrT="[Text]" custT="1"/>
      <dgm:spPr/>
      <dgm:t>
        <a:bodyPr/>
        <a:lstStyle/>
        <a:p>
          <a:r>
            <a:rPr lang="en-US" sz="1600" b="1" dirty="0"/>
            <a:t>SMS</a:t>
          </a:r>
          <a:endParaRPr lang="en-IN" sz="1600" b="1" dirty="0"/>
        </a:p>
      </dgm:t>
    </dgm:pt>
    <dgm:pt modelId="{EBCD0881-D8DA-4E97-B4DD-DDA13425C6EB}" type="parTrans" cxnId="{97372498-7675-4DF9-A61E-1DC4F6A3EE1E}">
      <dgm:prSet/>
      <dgm:spPr/>
      <dgm:t>
        <a:bodyPr/>
        <a:lstStyle/>
        <a:p>
          <a:endParaRPr lang="en-IN"/>
        </a:p>
      </dgm:t>
    </dgm:pt>
    <dgm:pt modelId="{4CDD7AC7-5CC4-4D76-A60B-D1BF560EA056}" type="sibTrans" cxnId="{97372498-7675-4DF9-A61E-1DC4F6A3EE1E}">
      <dgm:prSet/>
      <dgm:spPr/>
      <dgm:t>
        <a:bodyPr/>
        <a:lstStyle/>
        <a:p>
          <a:endParaRPr lang="en-IN"/>
        </a:p>
      </dgm:t>
    </dgm:pt>
    <dgm:pt modelId="{5844F70C-AFF5-4374-BA28-BFE607A97586}">
      <dgm:prSet phldrT="[Text]" custT="1"/>
      <dgm:spPr/>
      <dgm:t>
        <a:bodyPr/>
        <a:lstStyle/>
        <a:p>
          <a:r>
            <a:rPr lang="en-US" sz="1600" b="1" dirty="0"/>
            <a:t>Mail but no coupon</a:t>
          </a:r>
          <a:endParaRPr lang="en-IN" sz="1600" b="1" dirty="0"/>
        </a:p>
      </dgm:t>
    </dgm:pt>
    <dgm:pt modelId="{75192AEC-8C5F-48BF-9AFB-098878F9DB08}" type="parTrans" cxnId="{9D0BAA5A-6FE5-47AC-8630-8334F733920B}">
      <dgm:prSet/>
      <dgm:spPr/>
      <dgm:t>
        <a:bodyPr/>
        <a:lstStyle/>
        <a:p>
          <a:endParaRPr lang="en-IN"/>
        </a:p>
      </dgm:t>
    </dgm:pt>
    <dgm:pt modelId="{1EAA86A9-D464-468C-B5C5-74A037CF9BA7}" type="sibTrans" cxnId="{9D0BAA5A-6FE5-47AC-8630-8334F733920B}">
      <dgm:prSet/>
      <dgm:spPr/>
      <dgm:t>
        <a:bodyPr/>
        <a:lstStyle/>
        <a:p>
          <a:endParaRPr lang="en-IN"/>
        </a:p>
      </dgm:t>
    </dgm:pt>
    <dgm:pt modelId="{38211415-5707-4D11-B182-C5E0135D0BFF}">
      <dgm:prSet phldrT="[Text]" custT="1"/>
      <dgm:spPr/>
      <dgm:t>
        <a:bodyPr/>
        <a:lstStyle/>
        <a:p>
          <a:r>
            <a:rPr lang="en-US" sz="1600" b="1" dirty="0"/>
            <a:t>Poor</a:t>
          </a:r>
          <a:endParaRPr lang="en-IN" sz="1600" b="1" dirty="0"/>
        </a:p>
      </dgm:t>
    </dgm:pt>
    <dgm:pt modelId="{3E130422-7303-46CF-81DF-84F89D92485E}" type="parTrans" cxnId="{F57FB670-2E69-4513-A8DC-92645B8DCFFD}">
      <dgm:prSet/>
      <dgm:spPr/>
      <dgm:t>
        <a:bodyPr/>
        <a:lstStyle/>
        <a:p>
          <a:endParaRPr lang="en-IN"/>
        </a:p>
      </dgm:t>
    </dgm:pt>
    <dgm:pt modelId="{D321448C-1A28-44BD-970A-D10D1E9DF944}" type="sibTrans" cxnId="{F57FB670-2E69-4513-A8DC-92645B8DCFFD}">
      <dgm:prSet/>
      <dgm:spPr/>
      <dgm:t>
        <a:bodyPr/>
        <a:lstStyle/>
        <a:p>
          <a:endParaRPr lang="en-IN"/>
        </a:p>
      </dgm:t>
    </dgm:pt>
    <dgm:pt modelId="{27A99EE5-8825-461C-9181-44F2FA811CBA}">
      <dgm:prSet phldrT="[Text]" custT="1"/>
      <dgm:spPr/>
      <dgm:t>
        <a:bodyPr/>
        <a:lstStyle/>
        <a:p>
          <a:r>
            <a:rPr lang="en-US" sz="1600" b="1" dirty="0"/>
            <a:t>No SMS</a:t>
          </a:r>
          <a:endParaRPr lang="en-IN" sz="1600" b="1" dirty="0"/>
        </a:p>
      </dgm:t>
    </dgm:pt>
    <dgm:pt modelId="{4B1FB7E1-E310-4F65-835E-66D60AE634EE}" type="parTrans" cxnId="{C42FBD76-1344-4A14-ADC4-5594DCD25A69}">
      <dgm:prSet/>
      <dgm:spPr/>
      <dgm:t>
        <a:bodyPr/>
        <a:lstStyle/>
        <a:p>
          <a:endParaRPr lang="en-IN"/>
        </a:p>
      </dgm:t>
    </dgm:pt>
    <dgm:pt modelId="{A1719833-78EE-455D-BD06-A70BF482AC4D}" type="sibTrans" cxnId="{C42FBD76-1344-4A14-ADC4-5594DCD25A69}">
      <dgm:prSet/>
      <dgm:spPr/>
      <dgm:t>
        <a:bodyPr/>
        <a:lstStyle/>
        <a:p>
          <a:endParaRPr lang="en-IN"/>
        </a:p>
      </dgm:t>
    </dgm:pt>
    <dgm:pt modelId="{AA6BB771-2E5E-4E47-BDCD-6748A65E4EFD}">
      <dgm:prSet phldrT="[Text]" custT="1"/>
      <dgm:spPr/>
      <dgm:t>
        <a:bodyPr/>
        <a:lstStyle/>
        <a:p>
          <a:r>
            <a:rPr lang="en-US" sz="1600" b="1" dirty="0"/>
            <a:t>No Mails</a:t>
          </a:r>
          <a:endParaRPr lang="en-IN" sz="1600" b="1" dirty="0"/>
        </a:p>
      </dgm:t>
    </dgm:pt>
    <dgm:pt modelId="{0C25B0A6-60FF-4BCE-B8DB-008D187377DE}" type="parTrans" cxnId="{40DD8998-BAF7-4297-BF94-692EFDF72615}">
      <dgm:prSet/>
      <dgm:spPr/>
      <dgm:t>
        <a:bodyPr/>
        <a:lstStyle/>
        <a:p>
          <a:endParaRPr lang="en-IN"/>
        </a:p>
      </dgm:t>
    </dgm:pt>
    <dgm:pt modelId="{F93073AD-F903-4E7D-BBD7-A91DFED30D6B}" type="sibTrans" cxnId="{40DD8998-BAF7-4297-BF94-692EFDF72615}">
      <dgm:prSet/>
      <dgm:spPr/>
      <dgm:t>
        <a:bodyPr/>
        <a:lstStyle/>
        <a:p>
          <a:endParaRPr lang="en-IN"/>
        </a:p>
      </dgm:t>
    </dgm:pt>
    <dgm:pt modelId="{E214124C-15A1-496A-8295-B110561117D2}">
      <dgm:prSet phldrT="[Text]"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dirty="0"/>
            <a:t>Mail and Coupons</a:t>
          </a:r>
          <a:endParaRPr lang="en-IN" sz="1600" b="1" dirty="0"/>
        </a:p>
      </dgm:t>
    </dgm:pt>
    <dgm:pt modelId="{E909344C-AF0C-4B8E-A5A0-A5A9141E458B}" type="sibTrans" cxnId="{949ACD86-9185-44DB-8CAF-BE67F2E649DD}">
      <dgm:prSet/>
      <dgm:spPr/>
      <dgm:t>
        <a:bodyPr/>
        <a:lstStyle/>
        <a:p>
          <a:endParaRPr lang="en-IN"/>
        </a:p>
      </dgm:t>
    </dgm:pt>
    <dgm:pt modelId="{0FF237E1-A7EE-479F-9924-FA6A3582A4D3}" type="parTrans" cxnId="{949ACD86-9185-44DB-8CAF-BE67F2E649DD}">
      <dgm:prSet/>
      <dgm:spPr/>
      <dgm:t>
        <a:bodyPr/>
        <a:lstStyle/>
        <a:p>
          <a:endParaRPr lang="en-IN"/>
        </a:p>
      </dgm:t>
    </dgm:pt>
    <dgm:pt modelId="{3259BE32-D087-432B-BA3B-C3625BD6CAC2}" type="pres">
      <dgm:prSet presAssocID="{8E62790C-3296-4986-BF8D-5E4F729F05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C0C3592-6236-4881-A136-BA57E22A0FC1}" type="pres">
      <dgm:prSet presAssocID="{00C02952-1148-479E-A040-5DD46423D3D7}" presName="linNode" presStyleCnt="0"/>
      <dgm:spPr/>
    </dgm:pt>
    <dgm:pt modelId="{85A5823C-C85B-4287-A603-2E17AD2F5AB4}" type="pres">
      <dgm:prSet presAssocID="{00C02952-1148-479E-A040-5DD46423D3D7}" presName="parentText" presStyleLbl="node1" presStyleIdx="0" presStyleCnt="3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990727-A416-44FA-8F4E-CD11A5E9B7D3}" type="pres">
      <dgm:prSet presAssocID="{00C02952-1148-479E-A040-5DD46423D3D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7D05A7-B105-4C1C-B783-11DD2F93680E}" type="pres">
      <dgm:prSet presAssocID="{286D8E92-7CE5-4AAE-827C-1EEF869E5B4E}" presName="sp" presStyleCnt="0"/>
      <dgm:spPr/>
    </dgm:pt>
    <dgm:pt modelId="{D4B27660-E4C0-4356-8B38-8C7E0A5C379E}" type="pres">
      <dgm:prSet presAssocID="{96DCE534-90FB-4FC8-970D-C401F613A51A}" presName="linNode" presStyleCnt="0"/>
      <dgm:spPr/>
    </dgm:pt>
    <dgm:pt modelId="{83022C8D-5680-4FB7-9E27-14D6C4EFFF73}" type="pres">
      <dgm:prSet presAssocID="{96DCE534-90FB-4FC8-970D-C401F613A51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833562-C9C4-4EDD-B888-D0C44B375647}" type="pres">
      <dgm:prSet presAssocID="{96DCE534-90FB-4FC8-970D-C401F613A51A}" presName="descendantText" presStyleLbl="alignAccFollowNode1" presStyleIdx="1" presStyleCnt="3" custScaleY="100001" custLinFactNeighborX="925" custLinFactNeighborY="-33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18E620-7F81-437B-96AF-6F4CC790706B}" type="pres">
      <dgm:prSet presAssocID="{1466B48E-A649-4B41-ADDB-51C17C4138B6}" presName="sp" presStyleCnt="0"/>
      <dgm:spPr/>
    </dgm:pt>
    <dgm:pt modelId="{3A597F03-ADF8-47A5-9791-3703681C9074}" type="pres">
      <dgm:prSet presAssocID="{38211415-5707-4D11-B182-C5E0135D0BFF}" presName="linNode" presStyleCnt="0"/>
      <dgm:spPr/>
    </dgm:pt>
    <dgm:pt modelId="{20AB126D-8736-4444-957E-6F3D82D7FBB7}" type="pres">
      <dgm:prSet presAssocID="{38211415-5707-4D11-B182-C5E0135D0BF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510C70-B9F3-4194-B2CF-855ED80D676F}" type="pres">
      <dgm:prSet presAssocID="{38211415-5707-4D11-B182-C5E0135D0BF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42FBD76-1344-4A14-ADC4-5594DCD25A69}" srcId="{38211415-5707-4D11-B182-C5E0135D0BFF}" destId="{27A99EE5-8825-461C-9181-44F2FA811CBA}" srcOrd="0" destOrd="0" parTransId="{4B1FB7E1-E310-4F65-835E-66D60AE634EE}" sibTransId="{A1719833-78EE-455D-BD06-A70BF482AC4D}"/>
    <dgm:cxn modelId="{40DD8998-BAF7-4297-BF94-692EFDF72615}" srcId="{38211415-5707-4D11-B182-C5E0135D0BFF}" destId="{AA6BB771-2E5E-4E47-BDCD-6748A65E4EFD}" srcOrd="1" destOrd="0" parTransId="{0C25B0A6-60FF-4BCE-B8DB-008D187377DE}" sibTransId="{F93073AD-F903-4E7D-BBD7-A91DFED30D6B}"/>
    <dgm:cxn modelId="{EED09FAC-D832-4CB1-9E89-378D7AD6E53F}" srcId="{00C02952-1148-479E-A040-5DD46423D3D7}" destId="{28E89C33-1907-47AE-A424-F37FDF562A6F}" srcOrd="0" destOrd="0" parTransId="{54B39EEC-1111-4C13-BFFB-95A6D0C15384}" sibTransId="{1E763B75-2DEB-417C-B941-16C25762D971}"/>
    <dgm:cxn modelId="{343F3A5A-0DC9-45D2-8F63-5A22D99AF229}" type="presOf" srcId="{8E62790C-3296-4986-BF8D-5E4F729F05FE}" destId="{3259BE32-D087-432B-BA3B-C3625BD6CAC2}" srcOrd="0" destOrd="0" presId="urn:microsoft.com/office/officeart/2005/8/layout/vList5"/>
    <dgm:cxn modelId="{53D50C8E-D86E-4E29-9C24-51D00F611012}" type="presOf" srcId="{27A99EE5-8825-461C-9181-44F2FA811CBA}" destId="{B1510C70-B9F3-4194-B2CF-855ED80D676F}" srcOrd="0" destOrd="0" presId="urn:microsoft.com/office/officeart/2005/8/layout/vList5"/>
    <dgm:cxn modelId="{F17672C4-88B6-4513-B79E-1C14CCFB14AE}" type="presOf" srcId="{5844F70C-AFF5-4374-BA28-BFE607A97586}" destId="{DB833562-C9C4-4EDD-B888-D0C44B375647}" srcOrd="0" destOrd="1" presId="urn:microsoft.com/office/officeart/2005/8/layout/vList5"/>
    <dgm:cxn modelId="{F57FB670-2E69-4513-A8DC-92645B8DCFFD}" srcId="{8E62790C-3296-4986-BF8D-5E4F729F05FE}" destId="{38211415-5707-4D11-B182-C5E0135D0BFF}" srcOrd="2" destOrd="0" parTransId="{3E130422-7303-46CF-81DF-84F89D92485E}" sibTransId="{D321448C-1A28-44BD-970A-D10D1E9DF944}"/>
    <dgm:cxn modelId="{CB0E08D6-8C70-48A6-A455-C370525064AF}" type="presOf" srcId="{E214124C-15A1-496A-8295-B110561117D2}" destId="{A3990727-A416-44FA-8F4E-CD11A5E9B7D3}" srcOrd="0" destOrd="1" presId="urn:microsoft.com/office/officeart/2005/8/layout/vList5"/>
    <dgm:cxn modelId="{97372498-7675-4DF9-A61E-1DC4F6A3EE1E}" srcId="{96DCE534-90FB-4FC8-970D-C401F613A51A}" destId="{7B385DA8-7CFA-4093-B224-9C7386CE4C4B}" srcOrd="0" destOrd="0" parTransId="{EBCD0881-D8DA-4E97-B4DD-DDA13425C6EB}" sibTransId="{4CDD7AC7-5CC4-4D76-A60B-D1BF560EA056}"/>
    <dgm:cxn modelId="{DF63E654-0E74-4414-8662-DC7E716F03A3}" type="presOf" srcId="{28E89C33-1907-47AE-A424-F37FDF562A6F}" destId="{A3990727-A416-44FA-8F4E-CD11A5E9B7D3}" srcOrd="0" destOrd="0" presId="urn:microsoft.com/office/officeart/2005/8/layout/vList5"/>
    <dgm:cxn modelId="{949ACD86-9185-44DB-8CAF-BE67F2E649DD}" srcId="{00C02952-1148-479E-A040-5DD46423D3D7}" destId="{E214124C-15A1-496A-8295-B110561117D2}" srcOrd="1" destOrd="0" parTransId="{0FF237E1-A7EE-479F-9924-FA6A3582A4D3}" sibTransId="{E909344C-AF0C-4B8E-A5A0-A5A9141E458B}"/>
    <dgm:cxn modelId="{4A808F70-4DD5-49FC-B809-6BCBE404202A}" srcId="{8E62790C-3296-4986-BF8D-5E4F729F05FE}" destId="{00C02952-1148-479E-A040-5DD46423D3D7}" srcOrd="0" destOrd="0" parTransId="{3765A2C2-B58E-4BCC-B993-3E2706538281}" sibTransId="{286D8E92-7CE5-4AAE-827C-1EEF869E5B4E}"/>
    <dgm:cxn modelId="{BC2483BC-B9DE-4C1F-8AB4-75B955B2E919}" srcId="{8E62790C-3296-4986-BF8D-5E4F729F05FE}" destId="{96DCE534-90FB-4FC8-970D-C401F613A51A}" srcOrd="1" destOrd="0" parTransId="{0DF80305-49C2-40B8-957E-7BB42C5BEEEC}" sibTransId="{1466B48E-A649-4B41-ADDB-51C17C4138B6}"/>
    <dgm:cxn modelId="{9D0BAA5A-6FE5-47AC-8630-8334F733920B}" srcId="{96DCE534-90FB-4FC8-970D-C401F613A51A}" destId="{5844F70C-AFF5-4374-BA28-BFE607A97586}" srcOrd="1" destOrd="0" parTransId="{75192AEC-8C5F-48BF-9AFB-098878F9DB08}" sibTransId="{1EAA86A9-D464-468C-B5C5-74A037CF9BA7}"/>
    <dgm:cxn modelId="{B727B4DC-DCDA-4D72-A3B5-2F8E6BB4F272}" type="presOf" srcId="{AA6BB771-2E5E-4E47-BDCD-6748A65E4EFD}" destId="{B1510C70-B9F3-4194-B2CF-855ED80D676F}" srcOrd="0" destOrd="1" presId="urn:microsoft.com/office/officeart/2005/8/layout/vList5"/>
    <dgm:cxn modelId="{68361899-72BE-4363-A97E-3B5214033BAD}" type="presOf" srcId="{7B385DA8-7CFA-4093-B224-9C7386CE4C4B}" destId="{DB833562-C9C4-4EDD-B888-D0C44B375647}" srcOrd="0" destOrd="0" presId="urn:microsoft.com/office/officeart/2005/8/layout/vList5"/>
    <dgm:cxn modelId="{AFC9B4B6-BB39-4AE0-8C92-0AC6E09A412E}" type="presOf" srcId="{00C02952-1148-479E-A040-5DD46423D3D7}" destId="{85A5823C-C85B-4287-A603-2E17AD2F5AB4}" srcOrd="0" destOrd="0" presId="urn:microsoft.com/office/officeart/2005/8/layout/vList5"/>
    <dgm:cxn modelId="{7964CC7C-6CAF-4094-AF1D-29F49F9655F0}" type="presOf" srcId="{38211415-5707-4D11-B182-C5E0135D0BFF}" destId="{20AB126D-8736-4444-957E-6F3D82D7FBB7}" srcOrd="0" destOrd="0" presId="urn:microsoft.com/office/officeart/2005/8/layout/vList5"/>
    <dgm:cxn modelId="{835083C2-FA96-4E67-99CC-15379E079936}" type="presOf" srcId="{96DCE534-90FB-4FC8-970D-C401F613A51A}" destId="{83022C8D-5680-4FB7-9E27-14D6C4EFFF73}" srcOrd="0" destOrd="0" presId="urn:microsoft.com/office/officeart/2005/8/layout/vList5"/>
    <dgm:cxn modelId="{6E4467A1-BD8C-467E-A1D0-72875982C2D5}" type="presParOf" srcId="{3259BE32-D087-432B-BA3B-C3625BD6CAC2}" destId="{3C0C3592-6236-4881-A136-BA57E22A0FC1}" srcOrd="0" destOrd="0" presId="urn:microsoft.com/office/officeart/2005/8/layout/vList5"/>
    <dgm:cxn modelId="{05333B4E-F516-4FB4-84E8-B8AC1950995D}" type="presParOf" srcId="{3C0C3592-6236-4881-A136-BA57E22A0FC1}" destId="{85A5823C-C85B-4287-A603-2E17AD2F5AB4}" srcOrd="0" destOrd="0" presId="urn:microsoft.com/office/officeart/2005/8/layout/vList5"/>
    <dgm:cxn modelId="{29B7BCE1-1829-4410-98F3-F36F2BDF2FE0}" type="presParOf" srcId="{3C0C3592-6236-4881-A136-BA57E22A0FC1}" destId="{A3990727-A416-44FA-8F4E-CD11A5E9B7D3}" srcOrd="1" destOrd="0" presId="urn:microsoft.com/office/officeart/2005/8/layout/vList5"/>
    <dgm:cxn modelId="{CE3C0560-696A-4333-AD77-E06BEE09BF2D}" type="presParOf" srcId="{3259BE32-D087-432B-BA3B-C3625BD6CAC2}" destId="{1B7D05A7-B105-4C1C-B783-11DD2F93680E}" srcOrd="1" destOrd="0" presId="urn:microsoft.com/office/officeart/2005/8/layout/vList5"/>
    <dgm:cxn modelId="{C4564CD4-0AE9-4C51-935A-1D25341125BD}" type="presParOf" srcId="{3259BE32-D087-432B-BA3B-C3625BD6CAC2}" destId="{D4B27660-E4C0-4356-8B38-8C7E0A5C379E}" srcOrd="2" destOrd="0" presId="urn:microsoft.com/office/officeart/2005/8/layout/vList5"/>
    <dgm:cxn modelId="{A5A57DCA-6530-4F71-9676-D012E284F79E}" type="presParOf" srcId="{D4B27660-E4C0-4356-8B38-8C7E0A5C379E}" destId="{83022C8D-5680-4FB7-9E27-14D6C4EFFF73}" srcOrd="0" destOrd="0" presId="urn:microsoft.com/office/officeart/2005/8/layout/vList5"/>
    <dgm:cxn modelId="{6D7EA143-6A36-44C5-A3B5-292B1CC5AC06}" type="presParOf" srcId="{D4B27660-E4C0-4356-8B38-8C7E0A5C379E}" destId="{DB833562-C9C4-4EDD-B888-D0C44B375647}" srcOrd="1" destOrd="0" presId="urn:microsoft.com/office/officeart/2005/8/layout/vList5"/>
    <dgm:cxn modelId="{CFFC08BD-B627-497F-B774-54D1946E7C0A}" type="presParOf" srcId="{3259BE32-D087-432B-BA3B-C3625BD6CAC2}" destId="{B718E620-7F81-437B-96AF-6F4CC790706B}" srcOrd="3" destOrd="0" presId="urn:microsoft.com/office/officeart/2005/8/layout/vList5"/>
    <dgm:cxn modelId="{1271C94D-7AF8-4962-918D-5B67C59B0ED0}" type="presParOf" srcId="{3259BE32-D087-432B-BA3B-C3625BD6CAC2}" destId="{3A597F03-ADF8-47A5-9791-3703681C9074}" srcOrd="4" destOrd="0" presId="urn:microsoft.com/office/officeart/2005/8/layout/vList5"/>
    <dgm:cxn modelId="{2F28A35A-551E-4D03-A8AC-FCC616097B25}" type="presParOf" srcId="{3A597F03-ADF8-47A5-9791-3703681C9074}" destId="{20AB126D-8736-4444-957E-6F3D82D7FBB7}" srcOrd="0" destOrd="0" presId="urn:microsoft.com/office/officeart/2005/8/layout/vList5"/>
    <dgm:cxn modelId="{F7DC8FF5-819B-48A1-B990-D2F5E96FC070}" type="presParOf" srcId="{3A597F03-ADF8-47A5-9791-3703681C9074}" destId="{B1510C70-B9F3-4194-B2CF-855ED80D67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8AD17C-15D4-41E2-B7AD-D33D09CB8F5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FA5050-4A2D-4D3D-AC3D-400F345BC34B}">
      <dgm:prSet phldrT="[Text]"/>
      <dgm:spPr/>
      <dgm:t>
        <a:bodyPr/>
        <a:lstStyle/>
        <a:p>
          <a:r>
            <a:rPr lang="en-US" b="1" dirty="0"/>
            <a:t>Income</a:t>
          </a:r>
          <a:endParaRPr lang="en-IN" b="1" dirty="0"/>
        </a:p>
      </dgm:t>
    </dgm:pt>
    <dgm:pt modelId="{FE3BD8A5-9090-4F45-96D5-5EC51D4F2A54}" type="parTrans" cxnId="{614D6538-05D5-4AD5-8144-836FBFE3E68A}">
      <dgm:prSet/>
      <dgm:spPr/>
      <dgm:t>
        <a:bodyPr/>
        <a:lstStyle/>
        <a:p>
          <a:endParaRPr lang="en-IN"/>
        </a:p>
      </dgm:t>
    </dgm:pt>
    <dgm:pt modelId="{D6514684-6731-4405-AF68-C4D70459A267}" type="sibTrans" cxnId="{614D6538-05D5-4AD5-8144-836FBFE3E68A}">
      <dgm:prSet/>
      <dgm:spPr/>
      <dgm:t>
        <a:bodyPr/>
        <a:lstStyle/>
        <a:p>
          <a:endParaRPr lang="en-IN"/>
        </a:p>
      </dgm:t>
    </dgm:pt>
    <dgm:pt modelId="{E00B6728-9509-4AED-B31F-ABBE6DAD11A4}">
      <dgm:prSet phldrT="[Text]" custT="1"/>
      <dgm:spPr/>
      <dgm:t>
        <a:bodyPr/>
        <a:lstStyle/>
        <a:p>
          <a:r>
            <a:rPr lang="en-US" sz="1600" b="1" dirty="0"/>
            <a:t>Good</a:t>
          </a:r>
          <a:endParaRPr lang="en-IN" sz="1600" b="1" dirty="0"/>
        </a:p>
      </dgm:t>
    </dgm:pt>
    <dgm:pt modelId="{DB36FCF4-3A24-4E71-B604-F4220F448FDF}" type="parTrans" cxnId="{C64237C7-E8C2-48B4-90A9-1AC48125B6CE}">
      <dgm:prSet/>
      <dgm:spPr/>
      <dgm:t>
        <a:bodyPr/>
        <a:lstStyle/>
        <a:p>
          <a:endParaRPr lang="en-IN"/>
        </a:p>
      </dgm:t>
    </dgm:pt>
    <dgm:pt modelId="{2F0D2322-8805-4933-9F58-F10E4BA16B4B}" type="sibTrans" cxnId="{C64237C7-E8C2-48B4-90A9-1AC48125B6CE}">
      <dgm:prSet/>
      <dgm:spPr/>
      <dgm:t>
        <a:bodyPr/>
        <a:lstStyle/>
        <a:p>
          <a:endParaRPr lang="en-IN"/>
        </a:p>
      </dgm:t>
    </dgm:pt>
    <dgm:pt modelId="{E493079C-5246-4296-B1BB-468945F69130}">
      <dgm:prSet phldrT="[Text]"/>
      <dgm:spPr/>
      <dgm:t>
        <a:bodyPr/>
        <a:lstStyle/>
        <a:p>
          <a:r>
            <a:rPr lang="en-US" b="1" dirty="0"/>
            <a:t>Frequency of Purchase</a:t>
          </a:r>
          <a:endParaRPr lang="en-IN" b="1" dirty="0"/>
        </a:p>
      </dgm:t>
    </dgm:pt>
    <dgm:pt modelId="{A7224BDE-E474-45F2-A0F8-85CA1E059474}" type="parTrans" cxnId="{9C4277DC-3C45-473B-96B2-5C2107AB9E96}">
      <dgm:prSet/>
      <dgm:spPr/>
      <dgm:t>
        <a:bodyPr/>
        <a:lstStyle/>
        <a:p>
          <a:endParaRPr lang="en-IN"/>
        </a:p>
      </dgm:t>
    </dgm:pt>
    <dgm:pt modelId="{A7596438-9389-45DE-8345-74CBFA6161D7}" type="sibTrans" cxnId="{9C4277DC-3C45-473B-96B2-5C2107AB9E96}">
      <dgm:prSet/>
      <dgm:spPr/>
      <dgm:t>
        <a:bodyPr/>
        <a:lstStyle/>
        <a:p>
          <a:endParaRPr lang="en-IN"/>
        </a:p>
      </dgm:t>
    </dgm:pt>
    <dgm:pt modelId="{6AC633FF-1B22-4A4A-A608-CCF42532825B}">
      <dgm:prSet phldrT="[Text]" custT="1"/>
      <dgm:spPr/>
      <dgm:t>
        <a:bodyPr/>
        <a:lstStyle/>
        <a:p>
          <a:r>
            <a:rPr lang="en-US" sz="1600" b="1" dirty="0"/>
            <a:t>Medium</a:t>
          </a:r>
          <a:endParaRPr lang="en-IN" sz="1600" b="1" dirty="0"/>
        </a:p>
      </dgm:t>
    </dgm:pt>
    <dgm:pt modelId="{B7A59D7E-443C-498C-A849-CC4F67766AC0}" type="parTrans" cxnId="{B21166D5-D8A2-4FFB-9101-F252A1223BC7}">
      <dgm:prSet/>
      <dgm:spPr/>
      <dgm:t>
        <a:bodyPr/>
        <a:lstStyle/>
        <a:p>
          <a:endParaRPr lang="en-IN"/>
        </a:p>
      </dgm:t>
    </dgm:pt>
    <dgm:pt modelId="{EFBD9284-00DC-48E0-A25A-245D898E8C3A}" type="sibTrans" cxnId="{B21166D5-D8A2-4FFB-9101-F252A1223BC7}">
      <dgm:prSet/>
      <dgm:spPr/>
      <dgm:t>
        <a:bodyPr/>
        <a:lstStyle/>
        <a:p>
          <a:endParaRPr lang="en-IN"/>
        </a:p>
      </dgm:t>
    </dgm:pt>
    <dgm:pt modelId="{7F5E2D4A-76E0-4A37-A5B4-39EAA44AD084}">
      <dgm:prSet phldrT="[Text]"/>
      <dgm:spPr/>
      <dgm:t>
        <a:bodyPr/>
        <a:lstStyle/>
        <a:p>
          <a:r>
            <a:rPr lang="en-US" b="1" dirty="0"/>
            <a:t>Recency of Purchase</a:t>
          </a:r>
          <a:endParaRPr lang="en-IN" b="1" dirty="0"/>
        </a:p>
      </dgm:t>
    </dgm:pt>
    <dgm:pt modelId="{C8E2A650-73C5-4A92-A39E-E7F187C8F7BC}" type="parTrans" cxnId="{990E65A4-0B8F-42DD-A5FF-3C5B2CEBEB1C}">
      <dgm:prSet/>
      <dgm:spPr/>
      <dgm:t>
        <a:bodyPr/>
        <a:lstStyle/>
        <a:p>
          <a:endParaRPr lang="en-IN"/>
        </a:p>
      </dgm:t>
    </dgm:pt>
    <dgm:pt modelId="{15190858-F644-402B-82E4-69D6EBEEB1FB}" type="sibTrans" cxnId="{990E65A4-0B8F-42DD-A5FF-3C5B2CEBEB1C}">
      <dgm:prSet/>
      <dgm:spPr/>
      <dgm:t>
        <a:bodyPr/>
        <a:lstStyle/>
        <a:p>
          <a:endParaRPr lang="en-IN"/>
        </a:p>
      </dgm:t>
    </dgm:pt>
    <dgm:pt modelId="{66E3BD6E-20A0-49F1-9369-DDFB8939A2C4}">
      <dgm:prSet phldrT="[Text]" custT="1"/>
      <dgm:spPr/>
      <dgm:t>
        <a:bodyPr/>
        <a:lstStyle/>
        <a:p>
          <a:r>
            <a:rPr lang="en-US" sz="1600" b="1" dirty="0"/>
            <a:t>Poor</a:t>
          </a:r>
          <a:endParaRPr lang="en-IN" sz="1600" b="1" dirty="0"/>
        </a:p>
      </dgm:t>
    </dgm:pt>
    <dgm:pt modelId="{CC08B94A-1D79-41B7-BE40-CFF51D797873}" type="parTrans" cxnId="{4345C013-C438-41C3-9FE1-54CCA8793CE6}">
      <dgm:prSet/>
      <dgm:spPr/>
      <dgm:t>
        <a:bodyPr/>
        <a:lstStyle/>
        <a:p>
          <a:endParaRPr lang="en-IN"/>
        </a:p>
      </dgm:t>
    </dgm:pt>
    <dgm:pt modelId="{DA607E38-C6B3-4527-AA11-1E1721CB4A0F}" type="sibTrans" cxnId="{4345C013-C438-41C3-9FE1-54CCA8793CE6}">
      <dgm:prSet/>
      <dgm:spPr/>
      <dgm:t>
        <a:bodyPr/>
        <a:lstStyle/>
        <a:p>
          <a:endParaRPr lang="en-IN"/>
        </a:p>
      </dgm:t>
    </dgm:pt>
    <dgm:pt modelId="{2507A032-3350-454F-9073-54BA736951D3}" type="pres">
      <dgm:prSet presAssocID="{028AD17C-15D4-41E2-B7AD-D33D09CB8F5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F54C30F7-8230-49CE-9C26-AAD25E474613}" type="pres">
      <dgm:prSet presAssocID="{52FA5050-4A2D-4D3D-AC3D-400F345BC34B}" presName="horFlow" presStyleCnt="0"/>
      <dgm:spPr/>
    </dgm:pt>
    <dgm:pt modelId="{F4FF3ADD-48F1-46DC-A678-1DF3F6E3DAB0}" type="pres">
      <dgm:prSet presAssocID="{52FA5050-4A2D-4D3D-AC3D-400F345BC34B}" presName="bigChev" presStyleLbl="node1" presStyleIdx="0" presStyleCnt="3" custLinFactX="-24530" custLinFactNeighborX="-100000" custLinFactNeighborY="-102"/>
      <dgm:spPr/>
      <dgm:t>
        <a:bodyPr/>
        <a:lstStyle/>
        <a:p>
          <a:endParaRPr lang="en-IN"/>
        </a:p>
      </dgm:t>
    </dgm:pt>
    <dgm:pt modelId="{D15375A0-2FA7-4F89-A30D-5C5C0108F437}" type="pres">
      <dgm:prSet presAssocID="{DB36FCF4-3A24-4E71-B604-F4220F448FDF}" presName="parTrans" presStyleCnt="0"/>
      <dgm:spPr/>
    </dgm:pt>
    <dgm:pt modelId="{6DA66590-1880-48AC-8F43-12C44131CA94}" type="pres">
      <dgm:prSet presAssocID="{E00B6728-9509-4AED-B31F-ABBE6DAD11A4}" presName="node" presStyleLbl="alignAccFollowNode1" presStyleIdx="0" presStyleCnt="3" custLinFactX="44614" custLinFactNeighborX="100000" custLinFactNeighborY="-9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AF92EF-9485-4C99-8C0E-11BC304FB33D}" type="pres">
      <dgm:prSet presAssocID="{52FA5050-4A2D-4D3D-AC3D-400F345BC34B}" presName="vSp" presStyleCnt="0"/>
      <dgm:spPr/>
    </dgm:pt>
    <dgm:pt modelId="{9632B07C-DE66-421A-B6D1-F8DCB80DC111}" type="pres">
      <dgm:prSet presAssocID="{E493079C-5246-4296-B1BB-468945F69130}" presName="horFlow" presStyleCnt="0"/>
      <dgm:spPr/>
    </dgm:pt>
    <dgm:pt modelId="{618D1C6F-B647-40A3-BB8E-6E8C9E37A443}" type="pres">
      <dgm:prSet presAssocID="{E493079C-5246-4296-B1BB-468945F69130}" presName="bigChev" presStyleLbl="node1" presStyleIdx="1" presStyleCnt="3" custLinFactX="-24530" custLinFactNeighborX="-100000" custLinFactNeighborY="-4701"/>
      <dgm:spPr/>
      <dgm:t>
        <a:bodyPr/>
        <a:lstStyle/>
        <a:p>
          <a:endParaRPr lang="en-IN"/>
        </a:p>
      </dgm:t>
    </dgm:pt>
    <dgm:pt modelId="{94F0BA2B-DD3F-4C02-96F5-BDBECA1FD6F2}" type="pres">
      <dgm:prSet presAssocID="{B7A59D7E-443C-498C-A849-CC4F67766AC0}" presName="parTrans" presStyleCnt="0"/>
      <dgm:spPr/>
    </dgm:pt>
    <dgm:pt modelId="{DA3F752D-64E6-4EEB-9A52-A8F4B373E2E2}" type="pres">
      <dgm:prSet presAssocID="{6AC633FF-1B22-4A4A-A608-CCF42532825B}" presName="node" presStyleLbl="alignAccFollowNode1" presStyleIdx="1" presStyleCnt="3" custLinFactX="45196" custLinFactNeighborX="100000" custLinFactNeighborY="1045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01A743-E358-4CD3-8075-399A1D50A109}" type="pres">
      <dgm:prSet presAssocID="{E493079C-5246-4296-B1BB-468945F69130}" presName="vSp" presStyleCnt="0"/>
      <dgm:spPr/>
    </dgm:pt>
    <dgm:pt modelId="{C9996DC4-5A3C-4C59-A99B-D3E87DF37372}" type="pres">
      <dgm:prSet presAssocID="{7F5E2D4A-76E0-4A37-A5B4-39EAA44AD084}" presName="horFlow" presStyleCnt="0"/>
      <dgm:spPr/>
    </dgm:pt>
    <dgm:pt modelId="{5ED0C8F1-AEC5-4E6B-977B-FF8265D457BA}" type="pres">
      <dgm:prSet presAssocID="{7F5E2D4A-76E0-4A37-A5B4-39EAA44AD084}" presName="bigChev" presStyleLbl="node1" presStyleIdx="2" presStyleCnt="3" custLinFactX="-24530" custLinFactNeighborX="-100000" custLinFactNeighborY="1641"/>
      <dgm:spPr/>
      <dgm:t>
        <a:bodyPr/>
        <a:lstStyle/>
        <a:p>
          <a:endParaRPr lang="en-IN"/>
        </a:p>
      </dgm:t>
    </dgm:pt>
    <dgm:pt modelId="{69F6088F-1846-4528-BDCF-52DCD2DD7CA3}" type="pres">
      <dgm:prSet presAssocID="{CC08B94A-1D79-41B7-BE40-CFF51D797873}" presName="parTrans" presStyleCnt="0"/>
      <dgm:spPr/>
    </dgm:pt>
    <dgm:pt modelId="{C3753D41-E3C7-476B-9175-BA44B65AE65B}" type="pres">
      <dgm:prSet presAssocID="{66E3BD6E-20A0-49F1-9369-DDFB8939A2C4}" presName="node" presStyleLbl="alignAccFollowNode1" presStyleIdx="2" presStyleCnt="3" custLinFactX="45196" custLinFactNeighborX="100000" custLinFactNeighborY="491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C4277DC-3C45-473B-96B2-5C2107AB9E96}" srcId="{028AD17C-15D4-41E2-B7AD-D33D09CB8F55}" destId="{E493079C-5246-4296-B1BB-468945F69130}" srcOrd="1" destOrd="0" parTransId="{A7224BDE-E474-45F2-A0F8-85CA1E059474}" sibTransId="{A7596438-9389-45DE-8345-74CBFA6161D7}"/>
    <dgm:cxn modelId="{C64237C7-E8C2-48B4-90A9-1AC48125B6CE}" srcId="{52FA5050-4A2D-4D3D-AC3D-400F345BC34B}" destId="{E00B6728-9509-4AED-B31F-ABBE6DAD11A4}" srcOrd="0" destOrd="0" parTransId="{DB36FCF4-3A24-4E71-B604-F4220F448FDF}" sibTransId="{2F0D2322-8805-4933-9F58-F10E4BA16B4B}"/>
    <dgm:cxn modelId="{03CAFFBF-C1F6-4054-8A5D-70480898A52C}" type="presOf" srcId="{7F5E2D4A-76E0-4A37-A5B4-39EAA44AD084}" destId="{5ED0C8F1-AEC5-4E6B-977B-FF8265D457BA}" srcOrd="0" destOrd="0" presId="urn:microsoft.com/office/officeart/2005/8/layout/lProcess3"/>
    <dgm:cxn modelId="{B21166D5-D8A2-4FFB-9101-F252A1223BC7}" srcId="{E493079C-5246-4296-B1BB-468945F69130}" destId="{6AC633FF-1B22-4A4A-A608-CCF42532825B}" srcOrd="0" destOrd="0" parTransId="{B7A59D7E-443C-498C-A849-CC4F67766AC0}" sibTransId="{EFBD9284-00DC-48E0-A25A-245D898E8C3A}"/>
    <dgm:cxn modelId="{C9D0E1DD-239B-4C7C-916D-09C531AC1854}" type="presOf" srcId="{66E3BD6E-20A0-49F1-9369-DDFB8939A2C4}" destId="{C3753D41-E3C7-476B-9175-BA44B65AE65B}" srcOrd="0" destOrd="0" presId="urn:microsoft.com/office/officeart/2005/8/layout/lProcess3"/>
    <dgm:cxn modelId="{990E65A4-0B8F-42DD-A5FF-3C5B2CEBEB1C}" srcId="{028AD17C-15D4-41E2-B7AD-D33D09CB8F55}" destId="{7F5E2D4A-76E0-4A37-A5B4-39EAA44AD084}" srcOrd="2" destOrd="0" parTransId="{C8E2A650-73C5-4A92-A39E-E7F187C8F7BC}" sibTransId="{15190858-F644-402B-82E4-69D6EBEEB1FB}"/>
    <dgm:cxn modelId="{4345C013-C438-41C3-9FE1-54CCA8793CE6}" srcId="{7F5E2D4A-76E0-4A37-A5B4-39EAA44AD084}" destId="{66E3BD6E-20A0-49F1-9369-DDFB8939A2C4}" srcOrd="0" destOrd="0" parTransId="{CC08B94A-1D79-41B7-BE40-CFF51D797873}" sibTransId="{DA607E38-C6B3-4527-AA11-1E1721CB4A0F}"/>
    <dgm:cxn modelId="{614D6538-05D5-4AD5-8144-836FBFE3E68A}" srcId="{028AD17C-15D4-41E2-B7AD-D33D09CB8F55}" destId="{52FA5050-4A2D-4D3D-AC3D-400F345BC34B}" srcOrd="0" destOrd="0" parTransId="{FE3BD8A5-9090-4F45-96D5-5EC51D4F2A54}" sibTransId="{D6514684-6731-4405-AF68-C4D70459A267}"/>
    <dgm:cxn modelId="{BF553254-2900-4A63-AC04-763D5F502FA5}" type="presOf" srcId="{E00B6728-9509-4AED-B31F-ABBE6DAD11A4}" destId="{6DA66590-1880-48AC-8F43-12C44131CA94}" srcOrd="0" destOrd="0" presId="urn:microsoft.com/office/officeart/2005/8/layout/lProcess3"/>
    <dgm:cxn modelId="{5ECD1E32-CA3A-402B-ABBA-BE03F73458B8}" type="presOf" srcId="{52FA5050-4A2D-4D3D-AC3D-400F345BC34B}" destId="{F4FF3ADD-48F1-46DC-A678-1DF3F6E3DAB0}" srcOrd="0" destOrd="0" presId="urn:microsoft.com/office/officeart/2005/8/layout/lProcess3"/>
    <dgm:cxn modelId="{B473FF04-D6AF-4C7E-AB98-67948D89AF36}" type="presOf" srcId="{6AC633FF-1B22-4A4A-A608-CCF42532825B}" destId="{DA3F752D-64E6-4EEB-9A52-A8F4B373E2E2}" srcOrd="0" destOrd="0" presId="urn:microsoft.com/office/officeart/2005/8/layout/lProcess3"/>
    <dgm:cxn modelId="{AFD30437-D809-4848-A583-DC942C4E3F47}" type="presOf" srcId="{E493079C-5246-4296-B1BB-468945F69130}" destId="{618D1C6F-B647-40A3-BB8E-6E8C9E37A443}" srcOrd="0" destOrd="0" presId="urn:microsoft.com/office/officeart/2005/8/layout/lProcess3"/>
    <dgm:cxn modelId="{6A1FB557-021B-4796-9B38-623B74AC305D}" type="presOf" srcId="{028AD17C-15D4-41E2-B7AD-D33D09CB8F55}" destId="{2507A032-3350-454F-9073-54BA736951D3}" srcOrd="0" destOrd="0" presId="urn:microsoft.com/office/officeart/2005/8/layout/lProcess3"/>
    <dgm:cxn modelId="{06814876-98B3-416D-8D08-742C56ACD6CD}" type="presParOf" srcId="{2507A032-3350-454F-9073-54BA736951D3}" destId="{F54C30F7-8230-49CE-9C26-AAD25E474613}" srcOrd="0" destOrd="0" presId="urn:microsoft.com/office/officeart/2005/8/layout/lProcess3"/>
    <dgm:cxn modelId="{10351418-54BC-4BE8-B808-376540F2A3EE}" type="presParOf" srcId="{F54C30F7-8230-49CE-9C26-AAD25E474613}" destId="{F4FF3ADD-48F1-46DC-A678-1DF3F6E3DAB0}" srcOrd="0" destOrd="0" presId="urn:microsoft.com/office/officeart/2005/8/layout/lProcess3"/>
    <dgm:cxn modelId="{4CDE76E8-0526-4D3D-8007-FB3D55DAE02A}" type="presParOf" srcId="{F54C30F7-8230-49CE-9C26-AAD25E474613}" destId="{D15375A0-2FA7-4F89-A30D-5C5C0108F437}" srcOrd="1" destOrd="0" presId="urn:microsoft.com/office/officeart/2005/8/layout/lProcess3"/>
    <dgm:cxn modelId="{62850C0C-039E-4341-A6DD-F21895FE0262}" type="presParOf" srcId="{F54C30F7-8230-49CE-9C26-AAD25E474613}" destId="{6DA66590-1880-48AC-8F43-12C44131CA94}" srcOrd="2" destOrd="0" presId="urn:microsoft.com/office/officeart/2005/8/layout/lProcess3"/>
    <dgm:cxn modelId="{E9780EA6-3A5B-40CA-994E-A8F0176F570D}" type="presParOf" srcId="{2507A032-3350-454F-9073-54BA736951D3}" destId="{B0AF92EF-9485-4C99-8C0E-11BC304FB33D}" srcOrd="1" destOrd="0" presId="urn:microsoft.com/office/officeart/2005/8/layout/lProcess3"/>
    <dgm:cxn modelId="{59C6C263-5198-420C-9C34-E03641DBCDD9}" type="presParOf" srcId="{2507A032-3350-454F-9073-54BA736951D3}" destId="{9632B07C-DE66-421A-B6D1-F8DCB80DC111}" srcOrd="2" destOrd="0" presId="urn:microsoft.com/office/officeart/2005/8/layout/lProcess3"/>
    <dgm:cxn modelId="{D4998911-88D0-43D1-AC21-E3BB8C7F1C02}" type="presParOf" srcId="{9632B07C-DE66-421A-B6D1-F8DCB80DC111}" destId="{618D1C6F-B647-40A3-BB8E-6E8C9E37A443}" srcOrd="0" destOrd="0" presId="urn:microsoft.com/office/officeart/2005/8/layout/lProcess3"/>
    <dgm:cxn modelId="{45680D3C-8E84-426A-A3E5-7E9362845797}" type="presParOf" srcId="{9632B07C-DE66-421A-B6D1-F8DCB80DC111}" destId="{94F0BA2B-DD3F-4C02-96F5-BDBECA1FD6F2}" srcOrd="1" destOrd="0" presId="urn:microsoft.com/office/officeart/2005/8/layout/lProcess3"/>
    <dgm:cxn modelId="{B5D8D3AA-1623-4109-859A-EA032255757F}" type="presParOf" srcId="{9632B07C-DE66-421A-B6D1-F8DCB80DC111}" destId="{DA3F752D-64E6-4EEB-9A52-A8F4B373E2E2}" srcOrd="2" destOrd="0" presId="urn:microsoft.com/office/officeart/2005/8/layout/lProcess3"/>
    <dgm:cxn modelId="{0436623C-9852-42C1-8916-354482D365B3}" type="presParOf" srcId="{2507A032-3350-454F-9073-54BA736951D3}" destId="{CE01A743-E358-4CD3-8075-399A1D50A109}" srcOrd="3" destOrd="0" presId="urn:microsoft.com/office/officeart/2005/8/layout/lProcess3"/>
    <dgm:cxn modelId="{7D316A4B-A827-4BDB-9FB9-B132C59B7F87}" type="presParOf" srcId="{2507A032-3350-454F-9073-54BA736951D3}" destId="{C9996DC4-5A3C-4C59-A99B-D3E87DF37372}" srcOrd="4" destOrd="0" presId="urn:microsoft.com/office/officeart/2005/8/layout/lProcess3"/>
    <dgm:cxn modelId="{BA037B3E-5547-43CC-B5A7-218CA6682848}" type="presParOf" srcId="{C9996DC4-5A3C-4C59-A99B-D3E87DF37372}" destId="{5ED0C8F1-AEC5-4E6B-977B-FF8265D457BA}" srcOrd="0" destOrd="0" presId="urn:microsoft.com/office/officeart/2005/8/layout/lProcess3"/>
    <dgm:cxn modelId="{93997B51-63E1-4374-832C-9886606DB42C}" type="presParOf" srcId="{C9996DC4-5A3C-4C59-A99B-D3E87DF37372}" destId="{69F6088F-1846-4528-BDCF-52DCD2DD7CA3}" srcOrd="1" destOrd="0" presId="urn:microsoft.com/office/officeart/2005/8/layout/lProcess3"/>
    <dgm:cxn modelId="{24E7D46B-02D3-433C-BD12-0A688E5077F8}" type="presParOf" srcId="{C9996DC4-5A3C-4C59-A99B-D3E87DF37372}" destId="{C3753D41-E3C7-476B-9175-BA44B65AE65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D031AA-0EE7-4484-8BD7-FD180D0F2090}">
      <dsp:nvSpPr>
        <dsp:cNvPr id="0" name=""/>
        <dsp:cNvSpPr/>
      </dsp:nvSpPr>
      <dsp:spPr>
        <a:xfrm>
          <a:off x="0" y="3333360"/>
          <a:ext cx="6096000" cy="729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Output Layer</a:t>
          </a:r>
          <a:endParaRPr lang="en-IN" sz="1600" b="1" kern="1200" dirty="0"/>
        </a:p>
      </dsp:txBody>
      <dsp:txXfrm>
        <a:off x="0" y="3333360"/>
        <a:ext cx="6096000" cy="393799"/>
      </dsp:txXfrm>
    </dsp:sp>
    <dsp:sp modelId="{CD15C6DB-3334-4F3B-942F-3EDFDC9C4873}">
      <dsp:nvSpPr>
        <dsp:cNvPr id="0" name=""/>
        <dsp:cNvSpPr/>
      </dsp:nvSpPr>
      <dsp:spPr>
        <a:xfrm>
          <a:off x="0" y="3712574"/>
          <a:ext cx="6096000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O1</a:t>
          </a:r>
          <a:endParaRPr lang="en-IN" sz="2000" kern="1200" dirty="0"/>
        </a:p>
      </dsp:txBody>
      <dsp:txXfrm>
        <a:off x="0" y="3712574"/>
        <a:ext cx="6096000" cy="335458"/>
      </dsp:txXfrm>
    </dsp:sp>
    <dsp:sp modelId="{EE40B744-0F4F-4BC5-B617-B732B19F2AEB}">
      <dsp:nvSpPr>
        <dsp:cNvPr id="0" name=""/>
        <dsp:cNvSpPr/>
      </dsp:nvSpPr>
      <dsp:spPr>
        <a:xfrm rot="10800000">
          <a:off x="0" y="2222700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Hidden Layer 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			</a:t>
          </a:r>
          <a:endParaRPr lang="en-IN" sz="2000" kern="1200" dirty="0">
            <a:solidFill>
              <a:schemeClr val="tx1"/>
            </a:solidFill>
          </a:endParaRPr>
        </a:p>
      </dsp:txBody>
      <dsp:txXfrm rot="10800000">
        <a:off x="0" y="2222700"/>
        <a:ext cx="6096000" cy="1121598"/>
      </dsp:txXfrm>
    </dsp:sp>
    <dsp:sp modelId="{8BA76E17-115C-439A-86C0-6092217C9518}">
      <dsp:nvSpPr>
        <dsp:cNvPr id="0" name=""/>
        <dsp:cNvSpPr/>
      </dsp:nvSpPr>
      <dsp:spPr>
        <a:xfrm rot="10800000">
          <a:off x="0" y="1112041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Hidden Layer 1 </a:t>
          </a:r>
          <a:endParaRPr lang="en-IN" sz="1600" b="1" kern="1200" dirty="0"/>
        </a:p>
      </dsp:txBody>
      <dsp:txXfrm>
        <a:off x="0" y="1112041"/>
        <a:ext cx="6096000" cy="393681"/>
      </dsp:txXfrm>
    </dsp:sp>
    <dsp:sp modelId="{3A8A11A1-6EC7-47AF-865B-54517645A9EE}">
      <dsp:nvSpPr>
        <dsp:cNvPr id="0" name=""/>
        <dsp:cNvSpPr/>
      </dsp:nvSpPr>
      <dsp:spPr>
        <a:xfrm>
          <a:off x="10" y="1505722"/>
          <a:ext cx="2160984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H1</a:t>
          </a:r>
          <a:endParaRPr lang="en-IN" sz="2000" kern="1200" dirty="0"/>
        </a:p>
      </dsp:txBody>
      <dsp:txXfrm>
        <a:off x="10" y="1505722"/>
        <a:ext cx="2160984" cy="335357"/>
      </dsp:txXfrm>
    </dsp:sp>
    <dsp:sp modelId="{BB4D2886-6C1D-4608-A116-052729EC7921}">
      <dsp:nvSpPr>
        <dsp:cNvPr id="0" name=""/>
        <dsp:cNvSpPr/>
      </dsp:nvSpPr>
      <dsp:spPr>
        <a:xfrm>
          <a:off x="2163960" y="1505722"/>
          <a:ext cx="1964531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H2</a:t>
          </a:r>
          <a:endParaRPr lang="en-IN" sz="2000" kern="1200" dirty="0"/>
        </a:p>
      </dsp:txBody>
      <dsp:txXfrm>
        <a:off x="2163960" y="1505722"/>
        <a:ext cx="1964531" cy="335357"/>
      </dsp:txXfrm>
    </dsp:sp>
    <dsp:sp modelId="{65424C56-F354-4E00-8048-52F800BF5E04}">
      <dsp:nvSpPr>
        <dsp:cNvPr id="0" name=""/>
        <dsp:cNvSpPr/>
      </dsp:nvSpPr>
      <dsp:spPr>
        <a:xfrm>
          <a:off x="4128492" y="1505722"/>
          <a:ext cx="1964531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H3</a:t>
          </a:r>
          <a:endParaRPr lang="en-IN" sz="2000" kern="1200" dirty="0"/>
        </a:p>
      </dsp:txBody>
      <dsp:txXfrm>
        <a:off x="4128492" y="1505722"/>
        <a:ext cx="1964531" cy="335357"/>
      </dsp:txXfrm>
    </dsp:sp>
    <dsp:sp modelId="{2CCDB357-7EDB-4B8F-B3DD-83DC1A6D71B5}">
      <dsp:nvSpPr>
        <dsp:cNvPr id="0" name=""/>
        <dsp:cNvSpPr/>
      </dsp:nvSpPr>
      <dsp:spPr>
        <a:xfrm rot="10800000">
          <a:off x="0" y="1381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Input  Layer</a:t>
          </a:r>
          <a:endParaRPr lang="en-IN" sz="1600" b="1" kern="1200" dirty="0"/>
        </a:p>
      </dsp:txBody>
      <dsp:txXfrm>
        <a:off x="0" y="1381"/>
        <a:ext cx="6096000" cy="393681"/>
      </dsp:txXfrm>
    </dsp:sp>
    <dsp:sp modelId="{47340D01-DB73-4AD2-9D5B-5D5183CDE26E}">
      <dsp:nvSpPr>
        <dsp:cNvPr id="0" name=""/>
        <dsp:cNvSpPr/>
      </dsp:nvSpPr>
      <dsp:spPr>
        <a:xfrm>
          <a:off x="0" y="39506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I1</a:t>
          </a:r>
          <a:endParaRPr lang="en-IN" sz="2000" kern="1200" dirty="0"/>
        </a:p>
      </dsp:txBody>
      <dsp:txXfrm>
        <a:off x="0" y="395062"/>
        <a:ext cx="3047999" cy="335357"/>
      </dsp:txXfrm>
    </dsp:sp>
    <dsp:sp modelId="{9E142B7C-27E9-4AB3-8948-A5B6F7E302A4}">
      <dsp:nvSpPr>
        <dsp:cNvPr id="0" name=""/>
        <dsp:cNvSpPr/>
      </dsp:nvSpPr>
      <dsp:spPr>
        <a:xfrm>
          <a:off x="3048000" y="39506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I2</a:t>
          </a:r>
          <a:endParaRPr lang="en-IN" sz="2000" kern="1200" dirty="0"/>
        </a:p>
      </dsp:txBody>
      <dsp:txXfrm>
        <a:off x="3048000" y="395062"/>
        <a:ext cx="3047999" cy="33535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990727-A416-44FA-8F4E-CD11A5E9B7D3}">
      <dsp:nvSpPr>
        <dsp:cNvPr id="0" name=""/>
        <dsp:cNvSpPr/>
      </dsp:nvSpPr>
      <dsp:spPr>
        <a:xfrm rot="5400000">
          <a:off x="3436920" y="-1339795"/>
          <a:ext cx="708832" cy="3568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/>
            <a:t>SMS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/>
            <a:t>Mail and Coupons</a:t>
          </a:r>
          <a:endParaRPr lang="en-IN" sz="1600" b="1" kern="1200" dirty="0"/>
        </a:p>
      </dsp:txBody>
      <dsp:txXfrm rot="5400000">
        <a:off x="3436920" y="-1339795"/>
        <a:ext cx="708832" cy="3568316"/>
      </dsp:txXfrm>
    </dsp:sp>
    <dsp:sp modelId="{85A5823C-C85B-4287-A603-2E17AD2F5AB4}">
      <dsp:nvSpPr>
        <dsp:cNvPr id="0" name=""/>
        <dsp:cNvSpPr/>
      </dsp:nvSpPr>
      <dsp:spPr>
        <a:xfrm>
          <a:off x="0" y="4"/>
          <a:ext cx="2007178" cy="88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Good</a:t>
          </a:r>
          <a:endParaRPr lang="en-IN" sz="1600" b="1" kern="1200" dirty="0"/>
        </a:p>
      </dsp:txBody>
      <dsp:txXfrm>
        <a:off x="0" y="4"/>
        <a:ext cx="2007178" cy="886040"/>
      </dsp:txXfrm>
    </dsp:sp>
    <dsp:sp modelId="{DB833562-C9C4-4EDD-B888-D0C44B375647}">
      <dsp:nvSpPr>
        <dsp:cNvPr id="0" name=""/>
        <dsp:cNvSpPr/>
      </dsp:nvSpPr>
      <dsp:spPr>
        <a:xfrm rot="5400000">
          <a:off x="3436917" y="-432930"/>
          <a:ext cx="708839" cy="3568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/>
            <a:t>SMS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/>
            <a:t>Mail but no coupon</a:t>
          </a:r>
          <a:endParaRPr lang="en-IN" sz="1600" b="1" kern="1200" dirty="0"/>
        </a:p>
      </dsp:txBody>
      <dsp:txXfrm rot="5400000">
        <a:off x="3436917" y="-432930"/>
        <a:ext cx="708839" cy="3568316"/>
      </dsp:txXfrm>
    </dsp:sp>
    <dsp:sp modelId="{83022C8D-5680-4FB7-9E27-14D6C4EFFF73}">
      <dsp:nvSpPr>
        <dsp:cNvPr id="0" name=""/>
        <dsp:cNvSpPr/>
      </dsp:nvSpPr>
      <dsp:spPr>
        <a:xfrm>
          <a:off x="0" y="931684"/>
          <a:ext cx="2007178" cy="88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Medium</a:t>
          </a:r>
          <a:endParaRPr lang="en-IN" sz="1600" b="1" kern="1200" dirty="0"/>
        </a:p>
      </dsp:txBody>
      <dsp:txXfrm>
        <a:off x="0" y="931684"/>
        <a:ext cx="2007178" cy="886040"/>
      </dsp:txXfrm>
    </dsp:sp>
    <dsp:sp modelId="{B1510C70-B9F3-4194-B2CF-855ED80D676F}">
      <dsp:nvSpPr>
        <dsp:cNvPr id="0" name=""/>
        <dsp:cNvSpPr/>
      </dsp:nvSpPr>
      <dsp:spPr>
        <a:xfrm rot="5400000">
          <a:off x="3436920" y="520888"/>
          <a:ext cx="708832" cy="3568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/>
            <a:t>No SMS</a:t>
          </a:r>
          <a:endParaRPr lang="en-IN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/>
            <a:t>No Mails</a:t>
          </a:r>
          <a:endParaRPr lang="en-IN" sz="1600" b="1" kern="1200" dirty="0"/>
        </a:p>
      </dsp:txBody>
      <dsp:txXfrm rot="5400000">
        <a:off x="3436920" y="520888"/>
        <a:ext cx="708832" cy="3568316"/>
      </dsp:txXfrm>
    </dsp:sp>
    <dsp:sp modelId="{20AB126D-8736-4444-957E-6F3D82D7FBB7}">
      <dsp:nvSpPr>
        <dsp:cNvPr id="0" name=""/>
        <dsp:cNvSpPr/>
      </dsp:nvSpPr>
      <dsp:spPr>
        <a:xfrm>
          <a:off x="0" y="1862026"/>
          <a:ext cx="2007178" cy="88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Poor</a:t>
          </a:r>
          <a:endParaRPr lang="en-IN" sz="1600" b="1" kern="1200" dirty="0"/>
        </a:p>
      </dsp:txBody>
      <dsp:txXfrm>
        <a:off x="0" y="1862026"/>
        <a:ext cx="2007178" cy="8860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FF3ADD-48F1-46DC-A678-1DF3F6E3DAB0}">
      <dsp:nvSpPr>
        <dsp:cNvPr id="0" name=""/>
        <dsp:cNvSpPr/>
      </dsp:nvSpPr>
      <dsp:spPr>
        <a:xfrm>
          <a:off x="914398" y="3"/>
          <a:ext cx="1741289" cy="696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Income</a:t>
          </a:r>
          <a:endParaRPr lang="en-IN" sz="1600" b="1" kern="1200" dirty="0"/>
        </a:p>
      </dsp:txBody>
      <dsp:txXfrm>
        <a:off x="914398" y="3"/>
        <a:ext cx="1741289" cy="696515"/>
      </dsp:txXfrm>
    </dsp:sp>
    <dsp:sp modelId="{6DA66590-1880-48AC-8F43-12C44131CA94}">
      <dsp:nvSpPr>
        <dsp:cNvPr id="0" name=""/>
        <dsp:cNvSpPr/>
      </dsp:nvSpPr>
      <dsp:spPr>
        <a:xfrm>
          <a:off x="3953986" y="54489"/>
          <a:ext cx="1445269" cy="5781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Good</a:t>
          </a:r>
          <a:endParaRPr lang="en-IN" sz="1600" b="1" kern="1200" dirty="0"/>
        </a:p>
      </dsp:txBody>
      <dsp:txXfrm>
        <a:off x="3953986" y="54489"/>
        <a:ext cx="1445269" cy="578107"/>
      </dsp:txXfrm>
    </dsp:sp>
    <dsp:sp modelId="{618D1C6F-B647-40A3-BB8E-6E8C9E37A443}">
      <dsp:nvSpPr>
        <dsp:cNvPr id="0" name=""/>
        <dsp:cNvSpPr/>
      </dsp:nvSpPr>
      <dsp:spPr>
        <a:xfrm>
          <a:off x="914398" y="761998"/>
          <a:ext cx="1741289" cy="696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Frequency of Purchase</a:t>
          </a:r>
          <a:endParaRPr lang="en-IN" sz="1600" b="1" kern="1200" dirty="0"/>
        </a:p>
      </dsp:txBody>
      <dsp:txXfrm>
        <a:off x="914398" y="761998"/>
        <a:ext cx="1741289" cy="696515"/>
      </dsp:txXfrm>
    </dsp:sp>
    <dsp:sp modelId="{DA3F752D-64E6-4EEB-9A52-A8F4B373E2E2}">
      <dsp:nvSpPr>
        <dsp:cNvPr id="0" name=""/>
        <dsp:cNvSpPr/>
      </dsp:nvSpPr>
      <dsp:spPr>
        <a:xfrm>
          <a:off x="3962397" y="914398"/>
          <a:ext cx="1445269" cy="5781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Medium</a:t>
          </a:r>
          <a:endParaRPr lang="en-IN" sz="1600" b="1" kern="1200" dirty="0"/>
        </a:p>
      </dsp:txBody>
      <dsp:txXfrm>
        <a:off x="3962397" y="914398"/>
        <a:ext cx="1445269" cy="578107"/>
      </dsp:txXfrm>
    </dsp:sp>
    <dsp:sp modelId="{5ED0C8F1-AEC5-4E6B-977B-FF8265D457BA}">
      <dsp:nvSpPr>
        <dsp:cNvPr id="0" name=""/>
        <dsp:cNvSpPr/>
      </dsp:nvSpPr>
      <dsp:spPr>
        <a:xfrm>
          <a:off x="914398" y="1589484"/>
          <a:ext cx="1741289" cy="6965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Recency of Purchase</a:t>
          </a:r>
          <a:endParaRPr lang="en-IN" sz="1600" b="1" kern="1200" dirty="0"/>
        </a:p>
      </dsp:txBody>
      <dsp:txXfrm>
        <a:off x="914398" y="1589484"/>
        <a:ext cx="1741289" cy="696515"/>
      </dsp:txXfrm>
    </dsp:sp>
    <dsp:sp modelId="{C3753D41-E3C7-476B-9175-BA44B65AE65B}">
      <dsp:nvSpPr>
        <dsp:cNvPr id="0" name=""/>
        <dsp:cNvSpPr/>
      </dsp:nvSpPr>
      <dsp:spPr>
        <a:xfrm>
          <a:off x="3962397" y="1676399"/>
          <a:ext cx="1445269" cy="5781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Poor</a:t>
          </a:r>
          <a:endParaRPr lang="en-IN" sz="1600" b="1" kern="1200" dirty="0"/>
        </a:p>
      </dsp:txBody>
      <dsp:txXfrm>
        <a:off x="3962397" y="1676399"/>
        <a:ext cx="1445269" cy="578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D928E-B4C4-497E-9ED4-C3AD522CA6D7}" type="datetimeFigureOut">
              <a:rPr lang="en-IN" smtClean="0"/>
              <a:pPr/>
              <a:t>01-06-2019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830EA-E1AE-4092-BB72-5E137F0283A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30EA-E1AE-4092-BB72-5E137F0283A2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642C-FADB-4E90-B2B4-149EF9C68EF5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6D89-BD22-47C8-AD53-7EC27D83D903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8B62-710F-45E8-9005-3C1094BBC9DD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2260-FE8B-4941-9E46-481D036574FC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493-8B1D-4F3F-BC2F-6060BCB4189C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CC9A-C784-40DF-902D-BB13B07B90B3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A91D-F042-4B25-A05E-23C337741F7E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1EF7-9893-403F-B6A6-E0815C1731F6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777-9AF4-4094-AE8D-5B8BA31B10B9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D903-FB5F-4801-B492-C90E4CD9B735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88FA-5E1F-4743-A91E-4A0998820215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D6900-80AC-4F82-8C32-0BF8D1D07EF9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71D7-CBB6-4409-AE35-B2DB60A4186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Desktop/NeuroXl1.xls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anturing.net/turing_archive/pages/reference%20articles/connectionism/Turing's%20neural%20network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8">
            <a:extLst>
              <a:ext uri="{FF2B5EF4-FFF2-40B4-BE49-F238E27FC236}">
                <a16:creationId xmlns="" xmlns:a16="http://schemas.microsoft.com/office/drawing/2014/main" id="{C15229F3-7A2E-4558-98FE-7A5F69409D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="" xmlns:a16="http://schemas.microsoft.com/office/drawing/2014/main" id="{41F18803-BE79-4916-AE6B-5DE238B367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utoShape 8" descr="Image result for saint mary's college california logo">
            <a:extLst>
              <a:ext uri="{FF2B5EF4-FFF2-40B4-BE49-F238E27FC236}">
                <a16:creationId xmlns="" xmlns:a16="http://schemas.microsoft.com/office/drawing/2014/main" id="{8363CE58-0AF3-461F-A6BA-2C9A58F130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52766"/>
            <a:ext cx="8991600" cy="135575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b="1" dirty="0"/>
              <a:t>Introduction to Neural Networks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Dr. Priyanka Shrivastava</a:t>
            </a:r>
          </a:p>
          <a:p>
            <a:pPr algn="l"/>
            <a:r>
              <a:rPr lang="en-US" sz="1800" b="1" dirty="0"/>
              <a:t>Oct 17</a:t>
            </a:r>
            <a:r>
              <a:rPr lang="en-US" sz="1800" b="1" baseline="30000" dirty="0"/>
              <a:t>th</a:t>
            </a:r>
            <a:r>
              <a:rPr lang="en-US" sz="1800" b="1" dirty="0"/>
              <a:t>,2017</a:t>
            </a:r>
            <a:endParaRPr lang="en-IN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7695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68032D8-43D8-42DB-B3B0-0E8143A8CEB9}" type="datetime4">
              <a:rPr lang="en-US" smtClean="0"/>
              <a:pPr>
                <a:spcAft>
                  <a:spcPts val="600"/>
                </a:spcAft>
              </a:pPr>
              <a:t>June 1, 2019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0150" y="6356350"/>
            <a:ext cx="25336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BD71D7-CBB6-4409-AE35-B2DB60A4186F}" type="slidenum">
              <a:rPr lang="en-IN" smtClean="0"/>
              <a:pPr>
                <a:spcAft>
                  <a:spcPts val="600"/>
                </a:spcAft>
              </a:pPr>
              <a:t>1</a:t>
            </a:fld>
            <a:endParaRPr lang="en-IN" dirty="0"/>
          </a:p>
        </p:txBody>
      </p:sp>
      <p:pic>
        <p:nvPicPr>
          <p:cNvPr id="16386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2362200"/>
            <a:ext cx="2938933" cy="2239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6" y="1169377"/>
            <a:ext cx="6316004" cy="2362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– Classification Use Case &amp;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Groups based on Credit Score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Marketing campaigns based on customer loyalty</a:t>
            </a:r>
          </a:p>
          <a:p>
            <a:pPr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en-US" sz="20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Consumer demographics and behavior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0693791" cy="89095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Applications of Neural Networks: Classification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236218943"/>
              </p:ext>
            </p:extLst>
          </p:nvPr>
        </p:nvGraphicFramePr>
        <p:xfrm>
          <a:off x="6280052" y="3498990"/>
          <a:ext cx="5575495" cy="274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A20A-5B1C-46B7-870C-A2EFCBC6EF40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10</a:t>
            </a:fld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4C7E4E7-E586-4EC5-BC2E-80B1A007B3F5}"/>
              </a:ext>
            </a:extLst>
          </p:cNvPr>
          <p:cNvCxnSpPr>
            <a:cxnSpLocks/>
          </p:cNvCxnSpPr>
          <p:nvPr/>
        </p:nvCxnSpPr>
        <p:spPr>
          <a:xfrm>
            <a:off x="0" y="1043354"/>
            <a:ext cx="10210800" cy="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  <p:graphicFrame>
        <p:nvGraphicFramePr>
          <p:cNvPr id="15" name="Diagram 14">
            <a:extLst>
              <a:ext uri="{FF2B5EF4-FFF2-40B4-BE49-F238E27FC236}">
                <a16:creationId xmlns="" xmlns:a16="http://schemas.microsoft.com/office/drawing/2014/main" id="{850C4CEF-9639-4F37-A77D-451171F83C2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112842621"/>
              </p:ext>
            </p:extLst>
          </p:nvPr>
        </p:nvGraphicFramePr>
        <p:xfrm>
          <a:off x="0" y="3581400"/>
          <a:ext cx="6096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FECFCE4-08A6-4073-BA71-83E2E1C532A0}"/>
              </a:ext>
            </a:extLst>
          </p:cNvPr>
          <p:cNvSpPr txBox="1"/>
          <p:nvPr/>
        </p:nvSpPr>
        <p:spPr>
          <a:xfrm>
            <a:off x="914400" y="59436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Layer</a:t>
            </a:r>
            <a:endParaRPr lang="en-IN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4A20B33-E563-4CE8-B11E-A34279744478}"/>
              </a:ext>
            </a:extLst>
          </p:cNvPr>
          <p:cNvSpPr txBox="1"/>
          <p:nvPr/>
        </p:nvSpPr>
        <p:spPr>
          <a:xfrm>
            <a:off x="3810000" y="59436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Output Layer</a:t>
            </a:r>
            <a:endParaRPr lang="en-IN" sz="1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0DAA24D-F685-413D-AC50-1D192A98BD9D}"/>
              </a:ext>
            </a:extLst>
          </p:cNvPr>
          <p:cNvSpPr/>
          <p:nvPr/>
        </p:nvSpPr>
        <p:spPr>
          <a:xfrm>
            <a:off x="2971800" y="3429000"/>
            <a:ext cx="685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Hidden Layer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01000" y="1371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5E84E04-D84B-4858-91B7-CA159CD63F3E}"/>
              </a:ext>
            </a:extLst>
          </p:cNvPr>
          <p:cNvSpPr/>
          <p:nvPr/>
        </p:nvSpPr>
        <p:spPr>
          <a:xfrm>
            <a:off x="6307220" y="2831068"/>
            <a:ext cx="3049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Targeted Marketing Campaign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9BFB8C-E25F-4250-9CC7-33AAD2B4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2260-FE8B-4941-9E46-481D036574FC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E2CA12-50B7-4361-970C-CB7E6FC0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11</a:t>
            </a:fld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4DD7B9EA-2C26-4488-8FDC-E14E527CB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63650805"/>
              </p:ext>
            </p:extLst>
          </p:nvPr>
        </p:nvGraphicFramePr>
        <p:xfrm>
          <a:off x="799355" y="1653302"/>
          <a:ext cx="3733800" cy="226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860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Input</a:t>
                      </a:r>
                      <a:endParaRPr lang="en-IN" sz="20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332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I1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I2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I3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58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Income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Frequency of purchase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Recency of Purchase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332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dirty="0"/>
                        <a:t>50,000 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08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1/50k =</a:t>
                      </a:r>
                      <a:r>
                        <a:rPr lang="en-US" sz="1400" b="1" baseline="0" dirty="0"/>
                        <a:t> .0002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1/12 = .083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1/5 =</a:t>
                      </a:r>
                      <a:r>
                        <a:rPr lang="en-US" sz="1400" b="1" baseline="0" dirty="0"/>
                        <a:t> .2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115CA219-15C6-423E-B1BA-5859D7B9F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6732578"/>
              </p:ext>
            </p:extLst>
          </p:nvPr>
        </p:nvGraphicFramePr>
        <p:xfrm>
          <a:off x="799355" y="4063122"/>
          <a:ext cx="3733800" cy="229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7576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Output</a:t>
                      </a:r>
                      <a:endParaRPr lang="en-IN" sz="20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3334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Good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Medium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Poor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O1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9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O2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9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03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="" xmlns:a16="http://schemas.microsoft.com/office/drawing/2014/main" id="{7998F364-8332-4472-BB94-3BFD13B3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4406"/>
            <a:ext cx="10693791" cy="89095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Applications of Neural Networks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7A6C2F0-80DC-41A5-9CAC-3B9B0C8A9A7E}"/>
              </a:ext>
            </a:extLst>
          </p:cNvPr>
          <p:cNvCxnSpPr>
            <a:cxnSpLocks/>
          </p:cNvCxnSpPr>
          <p:nvPr/>
        </p:nvCxnSpPr>
        <p:spPr>
          <a:xfrm>
            <a:off x="152400" y="838200"/>
            <a:ext cx="10210800" cy="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EE0BD90-1D28-4D91-9778-F9B7C56BBDB7}"/>
              </a:ext>
            </a:extLst>
          </p:cNvPr>
          <p:cNvSpPr/>
          <p:nvPr/>
        </p:nvSpPr>
        <p:spPr>
          <a:xfrm>
            <a:off x="799355" y="1138654"/>
            <a:ext cx="2982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Example Contd: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76FEC53F-3A6C-41B7-9826-086CAF4A280B}"/>
              </a:ext>
            </a:extLst>
          </p:cNvPr>
          <p:cNvCxnSpPr>
            <a:cxnSpLocks/>
          </p:cNvCxnSpPr>
          <p:nvPr/>
        </p:nvCxnSpPr>
        <p:spPr>
          <a:xfrm>
            <a:off x="5410200" y="1653302"/>
            <a:ext cx="0" cy="4703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161C9D7-08F8-4E9A-B319-8841CAB59A45}"/>
              </a:ext>
            </a:extLst>
          </p:cNvPr>
          <p:cNvSpPr/>
          <p:nvPr/>
        </p:nvSpPr>
        <p:spPr>
          <a:xfrm>
            <a:off x="7010400" y="1135976"/>
            <a:ext cx="3541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Regression Use Case &amp; Application: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8AFC51E-4385-4CA8-AF97-B67D9845EC80}"/>
              </a:ext>
            </a:extLst>
          </p:cNvPr>
          <p:cNvSpPr txBox="1"/>
          <p:nvPr/>
        </p:nvSpPr>
        <p:spPr>
          <a:xfrm>
            <a:off x="5562600" y="1653302"/>
            <a:ext cx="6477000" cy="402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Miles per gallon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Prediction: Stock prices , Sales based on marketing budget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r>
              <a:rPr lang="en-US" u="sng" dirty="0">
                <a:solidFill>
                  <a:srgbClr val="00B0F0"/>
                </a:solidFill>
              </a:rPr>
              <a:t>Regression is basically output of a function f(x). Where x represents all input </a:t>
            </a:r>
            <a:r>
              <a:rPr lang="en-US" u="sng" dirty="0" smtClean="0">
                <a:solidFill>
                  <a:srgbClr val="00B0F0"/>
                </a:solidFill>
              </a:rPr>
              <a:t>variables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Example</a:t>
            </a:r>
          </a:p>
          <a:p>
            <a:pPr algn="ctr">
              <a:lnSpc>
                <a:spcPct val="150000"/>
              </a:lnSpc>
              <a:spcBef>
                <a:spcPct val="20000"/>
              </a:spcBef>
            </a:pPr>
            <a:endParaRPr lang="en-US" u="sng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4648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>
                <a:hlinkClick r:id="rId2" action="ppaction://hlinkfile"/>
              </a:rPr>
              <a:t>NeuroXL</a:t>
            </a:r>
            <a:r>
              <a:rPr lang="en-US" dirty="0" smtClean="0">
                <a:hlinkClick r:id="rId2" action="ppaction://hlinkfile"/>
              </a:rPr>
              <a:t> Predictor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582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066800"/>
            <a:ext cx="6400800" cy="54864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17526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   Maximize </a:t>
            </a:r>
            <a:r>
              <a:rPr lang="en-US" sz="2800" b="1" dirty="0"/>
              <a:t>Marketing </a:t>
            </a:r>
          </a:p>
          <a:p>
            <a:pPr algn="ctr"/>
            <a:r>
              <a:rPr lang="en-US" sz="2800" b="1" dirty="0"/>
              <a:t>   Campaign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2895599"/>
            <a:ext cx="152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</a:t>
            </a:r>
          </a:p>
          <a:p>
            <a:r>
              <a:rPr lang="en-US" sz="1600" dirty="0"/>
              <a:t>Send mails </a:t>
            </a:r>
          </a:p>
          <a:p>
            <a:r>
              <a:rPr lang="en-US" sz="1600" dirty="0"/>
              <a:t>to all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2819400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</a:t>
            </a:r>
          </a:p>
          <a:p>
            <a:r>
              <a:rPr lang="en-US" sz="1600" dirty="0"/>
              <a:t>Send targeted mails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1400" y="45720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Response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45720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 Response</a:t>
            </a:r>
            <a:endParaRPr lang="en-IN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91200" y="3428999"/>
            <a:ext cx="1143000" cy="0"/>
          </a:xfrm>
          <a:prstGeom prst="straightConnector1">
            <a:avLst/>
          </a:prstGeom>
          <a:ln w="793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67400" y="5029199"/>
            <a:ext cx="1143000" cy="0"/>
          </a:xfrm>
          <a:prstGeom prst="straightConnector1">
            <a:avLst/>
          </a:prstGeom>
          <a:ln w="793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48600" y="3809999"/>
            <a:ext cx="0" cy="685800"/>
          </a:xfrm>
          <a:prstGeom prst="straightConnector1">
            <a:avLst/>
          </a:prstGeom>
          <a:ln w="793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48200" y="3886199"/>
            <a:ext cx="0" cy="685800"/>
          </a:xfrm>
          <a:prstGeom prst="straightConnector1">
            <a:avLst/>
          </a:prstGeom>
          <a:ln w="793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0" y="30479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Neural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5000" y="35051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Networks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1200" y="46481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35 %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800" y="510539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Cost Savings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23" name="Picture 22" descr="mICROSO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767584"/>
            <a:ext cx="2133600" cy="1194816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2619-C03D-491B-9512-AB09830FF51C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90EED9F8-9C9C-4321-A7DC-D0ABD036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Business Case 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EA2D341-A24E-4CD6-9EB6-667F3C4E3CBC}"/>
              </a:ext>
            </a:extLst>
          </p:cNvPr>
          <p:cNvCxnSpPr>
            <a:cxnSpLocks/>
          </p:cNvCxnSpPr>
          <p:nvPr/>
        </p:nvCxnSpPr>
        <p:spPr>
          <a:xfrm flipV="1">
            <a:off x="0" y="762000"/>
            <a:ext cx="10210800" cy="7620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C2DA-AE36-45B4-9C0C-8246BCDCDC93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BDD5A48-0CA5-48D0-B80B-F30F47C64095}"/>
              </a:ext>
            </a:extLst>
          </p:cNvPr>
          <p:cNvSpPr txBox="1"/>
          <p:nvPr/>
        </p:nvSpPr>
        <p:spPr>
          <a:xfrm>
            <a:off x="304800" y="609600"/>
            <a:ext cx="11277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>
                <a:solidFill>
                  <a:schemeClr val="tx2"/>
                </a:solidFill>
              </a:rPr>
              <a:t>“Everything should be made as simple as possible but not </a:t>
            </a:r>
            <a:r>
              <a:rPr lang="en-US" sz="3200" dirty="0" smtClean="0">
                <a:solidFill>
                  <a:schemeClr val="tx2"/>
                </a:solidFill>
              </a:rPr>
              <a:t>simpler”    </a:t>
            </a:r>
            <a:r>
              <a:rPr lang="en-US" sz="2000" dirty="0">
                <a:solidFill>
                  <a:schemeClr val="tx2"/>
                </a:solidFill>
              </a:rPr>
              <a:t>Albert Einstein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tx2"/>
                </a:solidFill>
              </a:rPr>
              <a:t>"Less is </a:t>
            </a:r>
            <a:r>
              <a:rPr lang="en-US" sz="3200" dirty="0" smtClean="0">
                <a:solidFill>
                  <a:schemeClr val="tx2"/>
                </a:solidFill>
              </a:rPr>
              <a:t>more”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Robert Browning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tx2"/>
                </a:solidFill>
              </a:rPr>
              <a:t>Analysis * Story = Value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5FF3D0F-59C3-48C8-8F7E-6987A090406B}"/>
              </a:ext>
            </a:extLst>
          </p:cNvPr>
          <p:cNvCxnSpPr>
            <a:cxnSpLocks/>
          </p:cNvCxnSpPr>
          <p:nvPr/>
        </p:nvCxnSpPr>
        <p:spPr>
          <a:xfrm flipV="1">
            <a:off x="5410200" y="2044603"/>
            <a:ext cx="6770077" cy="481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="" xmlns:a16="http://schemas.microsoft.com/office/drawing/2014/main" id="{009131B9-4BBD-4B8F-9F9E-D40F92B09986}"/>
              </a:ext>
            </a:extLst>
          </p:cNvPr>
          <p:cNvSpPr/>
          <p:nvPr/>
        </p:nvSpPr>
        <p:spPr>
          <a:xfrm rot="8658876">
            <a:off x="5805142" y="4044028"/>
            <a:ext cx="8388129" cy="3937498"/>
          </a:xfrm>
          <a:prstGeom prst="triangle">
            <a:avLst>
              <a:gd name="adj" fmla="val 3467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229F613-6C72-4D2E-907C-A8419C8B5724}"/>
              </a:ext>
            </a:extLst>
          </p:cNvPr>
          <p:cNvSpPr txBox="1"/>
          <p:nvPr/>
        </p:nvSpPr>
        <p:spPr>
          <a:xfrm>
            <a:off x="8229600" y="48768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972800" cy="11430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10287000" cy="37655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Evolution of Neural Networks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Basics of Neural Networks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Fundamentals of Neural Networks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Calculation of Neural Networks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example using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NeuroXL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Predictor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Use Case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10C-FE70-449D-8D91-D7674569444C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2</a:t>
            </a:fld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BC2FCAF3-71E2-4C71-BAF9-7D92668B98AB}"/>
              </a:ext>
            </a:extLst>
          </p:cNvPr>
          <p:cNvCxnSpPr>
            <a:cxnSpLocks/>
          </p:cNvCxnSpPr>
          <p:nvPr/>
        </p:nvCxnSpPr>
        <p:spPr>
          <a:xfrm flipV="1">
            <a:off x="0" y="868362"/>
            <a:ext cx="10213629" cy="4359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1C038C8D-26A6-4DE3-9321-3C4792BB779E}"/>
              </a:ext>
            </a:extLst>
          </p:cNvPr>
          <p:cNvGrpSpPr/>
          <p:nvPr/>
        </p:nvGrpSpPr>
        <p:grpSpPr>
          <a:xfrm>
            <a:off x="762000" y="1409848"/>
            <a:ext cx="291286" cy="297525"/>
            <a:chOff x="865590" y="2443895"/>
            <a:chExt cx="291286" cy="297525"/>
          </a:xfrm>
        </p:grpSpPr>
        <p:grpSp>
          <p:nvGrpSpPr>
            <p:cNvPr id="10" name="Grupa 65">
              <a:extLst>
                <a:ext uri="{FF2B5EF4-FFF2-40B4-BE49-F238E27FC236}">
                  <a16:creationId xmlns="" xmlns:a16="http://schemas.microsoft.com/office/drawing/2014/main" id="{941B4574-B43B-4D1A-9BCC-1B1062863B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590" y="2443895"/>
              <a:ext cx="291286" cy="297525"/>
              <a:chOff x="952550" y="4046339"/>
              <a:chExt cx="1185863" cy="1211263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2" name="Freeform 23">
                <a:extLst>
                  <a:ext uri="{FF2B5EF4-FFF2-40B4-BE49-F238E27FC236}">
                    <a16:creationId xmlns="" xmlns:a16="http://schemas.microsoft.com/office/drawing/2014/main" id="{75D63484-1CBA-4156-B111-AB5B3F6BF0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4775" y="4087614"/>
                <a:ext cx="1163638" cy="1117600"/>
              </a:xfrm>
              <a:custGeom>
                <a:avLst/>
                <a:gdLst/>
                <a:ahLst/>
                <a:cxnLst>
                  <a:cxn ang="0">
                    <a:pos x="138" y="296"/>
                  </a:cxn>
                  <a:cxn ang="0">
                    <a:pos x="139" y="273"/>
                  </a:cxn>
                  <a:cxn ang="0">
                    <a:pos x="209" y="216"/>
                  </a:cxn>
                  <a:cxn ang="0">
                    <a:pos x="161" y="243"/>
                  </a:cxn>
                  <a:cxn ang="0">
                    <a:pos x="76" y="282"/>
                  </a:cxn>
                  <a:cxn ang="0">
                    <a:pos x="165" y="201"/>
                  </a:cxn>
                  <a:cxn ang="0">
                    <a:pos x="58" y="250"/>
                  </a:cxn>
                  <a:cxn ang="0">
                    <a:pos x="119" y="189"/>
                  </a:cxn>
                  <a:cxn ang="0">
                    <a:pos x="26" y="228"/>
                  </a:cxn>
                  <a:cxn ang="0">
                    <a:pos x="74" y="175"/>
                  </a:cxn>
                  <a:cxn ang="0">
                    <a:pos x="10" y="196"/>
                  </a:cxn>
                  <a:cxn ang="0">
                    <a:pos x="40" y="159"/>
                  </a:cxn>
                  <a:cxn ang="0">
                    <a:pos x="106" y="109"/>
                  </a:cxn>
                  <a:cxn ang="0">
                    <a:pos x="4" y="155"/>
                  </a:cxn>
                  <a:cxn ang="0">
                    <a:pos x="18" y="133"/>
                  </a:cxn>
                  <a:cxn ang="0">
                    <a:pos x="83" y="82"/>
                  </a:cxn>
                  <a:cxn ang="0">
                    <a:pos x="15" y="107"/>
                  </a:cxn>
                  <a:cxn ang="0">
                    <a:pos x="58" y="47"/>
                  </a:cxn>
                  <a:cxn ang="0">
                    <a:pos x="58" y="30"/>
                  </a:cxn>
                  <a:cxn ang="0">
                    <a:pos x="76" y="20"/>
                  </a:cxn>
                  <a:cxn ang="0">
                    <a:pos x="108" y="13"/>
                  </a:cxn>
                  <a:cxn ang="0">
                    <a:pos x="90" y="43"/>
                  </a:cxn>
                  <a:cxn ang="0">
                    <a:pos x="105" y="44"/>
                  </a:cxn>
                  <a:cxn ang="0">
                    <a:pos x="190" y="6"/>
                  </a:cxn>
                  <a:cxn ang="0">
                    <a:pos x="144" y="58"/>
                  </a:cxn>
                  <a:cxn ang="0">
                    <a:pos x="218" y="24"/>
                  </a:cxn>
                  <a:cxn ang="0">
                    <a:pos x="190" y="70"/>
                  </a:cxn>
                  <a:cxn ang="0">
                    <a:pos x="107" y="133"/>
                  </a:cxn>
                  <a:cxn ang="0">
                    <a:pos x="261" y="42"/>
                  </a:cxn>
                  <a:cxn ang="0">
                    <a:pos x="261" y="63"/>
                  </a:cxn>
                  <a:cxn ang="0">
                    <a:pos x="218" y="94"/>
                  </a:cxn>
                  <a:cxn ang="0">
                    <a:pos x="172" y="133"/>
                  </a:cxn>
                  <a:cxn ang="0">
                    <a:pos x="280" y="82"/>
                  </a:cxn>
                  <a:cxn ang="0">
                    <a:pos x="190" y="162"/>
                  </a:cxn>
                  <a:cxn ang="0">
                    <a:pos x="291" y="115"/>
                  </a:cxn>
                  <a:cxn ang="0">
                    <a:pos x="229" y="178"/>
                  </a:cxn>
                  <a:cxn ang="0">
                    <a:pos x="306" y="149"/>
                  </a:cxn>
                  <a:cxn ang="0">
                    <a:pos x="278" y="185"/>
                  </a:cxn>
                  <a:cxn ang="0">
                    <a:pos x="283" y="196"/>
                  </a:cxn>
                  <a:cxn ang="0">
                    <a:pos x="285" y="214"/>
                  </a:cxn>
                  <a:cxn ang="0">
                    <a:pos x="241" y="240"/>
                  </a:cxn>
                  <a:cxn ang="0">
                    <a:pos x="281" y="215"/>
                  </a:cxn>
                  <a:cxn ang="0">
                    <a:pos x="281" y="215"/>
                  </a:cxn>
                  <a:cxn ang="0">
                    <a:pos x="72" y="33"/>
                  </a:cxn>
                  <a:cxn ang="0">
                    <a:pos x="69" y="30"/>
                  </a:cxn>
                </a:cxnLst>
                <a:rect l="0" t="0" r="r" b="b"/>
                <a:pathLst>
                  <a:path w="310" h="298">
                    <a:moveTo>
                      <a:pt x="171" y="281"/>
                    </a:moveTo>
                    <a:cubicBezTo>
                      <a:pt x="143" y="298"/>
                      <a:pt x="141" y="297"/>
                      <a:pt x="138" y="296"/>
                    </a:cubicBezTo>
                    <a:cubicBezTo>
                      <a:pt x="135" y="295"/>
                      <a:pt x="133" y="294"/>
                      <a:pt x="131" y="291"/>
                    </a:cubicBezTo>
                    <a:cubicBezTo>
                      <a:pt x="127" y="284"/>
                      <a:pt x="133" y="278"/>
                      <a:pt x="139" y="273"/>
                    </a:cubicBezTo>
                    <a:cubicBezTo>
                      <a:pt x="143" y="269"/>
                      <a:pt x="149" y="265"/>
                      <a:pt x="156" y="258"/>
                    </a:cubicBezTo>
                    <a:cubicBezTo>
                      <a:pt x="170" y="247"/>
                      <a:pt x="189" y="231"/>
                      <a:pt x="209" y="216"/>
                    </a:cubicBezTo>
                    <a:cubicBezTo>
                      <a:pt x="212" y="213"/>
                      <a:pt x="215" y="211"/>
                      <a:pt x="218" y="208"/>
                    </a:cubicBezTo>
                    <a:cubicBezTo>
                      <a:pt x="198" y="220"/>
                      <a:pt x="178" y="233"/>
                      <a:pt x="161" y="243"/>
                    </a:cubicBezTo>
                    <a:cubicBezTo>
                      <a:pt x="89" y="288"/>
                      <a:pt x="88" y="288"/>
                      <a:pt x="82" y="287"/>
                    </a:cubicBezTo>
                    <a:cubicBezTo>
                      <a:pt x="80" y="286"/>
                      <a:pt x="77" y="284"/>
                      <a:pt x="76" y="282"/>
                    </a:cubicBezTo>
                    <a:cubicBezTo>
                      <a:pt x="71" y="272"/>
                      <a:pt x="78" y="266"/>
                      <a:pt x="106" y="245"/>
                    </a:cubicBezTo>
                    <a:cubicBezTo>
                      <a:pt x="122" y="232"/>
                      <a:pt x="143" y="217"/>
                      <a:pt x="165" y="201"/>
                    </a:cubicBezTo>
                    <a:cubicBezTo>
                      <a:pt x="72" y="257"/>
                      <a:pt x="70" y="256"/>
                      <a:pt x="64" y="255"/>
                    </a:cubicBezTo>
                    <a:cubicBezTo>
                      <a:pt x="61" y="254"/>
                      <a:pt x="59" y="252"/>
                      <a:pt x="58" y="250"/>
                    </a:cubicBezTo>
                    <a:cubicBezTo>
                      <a:pt x="52" y="241"/>
                      <a:pt x="57" y="236"/>
                      <a:pt x="93" y="209"/>
                    </a:cubicBezTo>
                    <a:cubicBezTo>
                      <a:pt x="101" y="203"/>
                      <a:pt x="110" y="196"/>
                      <a:pt x="119" y="189"/>
                    </a:cubicBezTo>
                    <a:cubicBezTo>
                      <a:pt x="53" y="229"/>
                      <a:pt x="40" y="235"/>
                      <a:pt x="33" y="233"/>
                    </a:cubicBezTo>
                    <a:cubicBezTo>
                      <a:pt x="30" y="232"/>
                      <a:pt x="28" y="230"/>
                      <a:pt x="26" y="228"/>
                    </a:cubicBezTo>
                    <a:cubicBezTo>
                      <a:pt x="21" y="219"/>
                      <a:pt x="29" y="211"/>
                      <a:pt x="45" y="198"/>
                    </a:cubicBezTo>
                    <a:cubicBezTo>
                      <a:pt x="53" y="192"/>
                      <a:pt x="62" y="184"/>
                      <a:pt x="74" y="175"/>
                    </a:cubicBezTo>
                    <a:cubicBezTo>
                      <a:pt x="32" y="199"/>
                      <a:pt x="22" y="202"/>
                      <a:pt x="16" y="201"/>
                    </a:cubicBezTo>
                    <a:cubicBezTo>
                      <a:pt x="14" y="200"/>
                      <a:pt x="11" y="198"/>
                      <a:pt x="10" y="196"/>
                    </a:cubicBezTo>
                    <a:cubicBezTo>
                      <a:pt x="5" y="187"/>
                      <a:pt x="12" y="181"/>
                      <a:pt x="19" y="176"/>
                    </a:cubicBezTo>
                    <a:cubicBezTo>
                      <a:pt x="24" y="172"/>
                      <a:pt x="31" y="166"/>
                      <a:pt x="40" y="159"/>
                    </a:cubicBezTo>
                    <a:cubicBezTo>
                      <a:pt x="57" y="145"/>
                      <a:pt x="81" y="127"/>
                      <a:pt x="105" y="109"/>
                    </a:cubicBezTo>
                    <a:cubicBezTo>
                      <a:pt x="105" y="109"/>
                      <a:pt x="105" y="109"/>
                      <a:pt x="106" y="109"/>
                    </a:cubicBezTo>
                    <a:cubicBezTo>
                      <a:pt x="16" y="162"/>
                      <a:pt x="16" y="162"/>
                      <a:pt x="11" y="160"/>
                    </a:cubicBezTo>
                    <a:cubicBezTo>
                      <a:pt x="8" y="159"/>
                      <a:pt x="6" y="158"/>
                      <a:pt x="4" y="155"/>
                    </a:cubicBezTo>
                    <a:cubicBezTo>
                      <a:pt x="0" y="148"/>
                      <a:pt x="6" y="143"/>
                      <a:pt x="10" y="140"/>
                    </a:cubicBezTo>
                    <a:cubicBezTo>
                      <a:pt x="12" y="138"/>
                      <a:pt x="15" y="136"/>
                      <a:pt x="18" y="133"/>
                    </a:cubicBezTo>
                    <a:cubicBezTo>
                      <a:pt x="26" y="127"/>
                      <a:pt x="36" y="119"/>
                      <a:pt x="48" y="110"/>
                    </a:cubicBezTo>
                    <a:cubicBezTo>
                      <a:pt x="57" y="102"/>
                      <a:pt x="70" y="92"/>
                      <a:pt x="83" y="82"/>
                    </a:cubicBezTo>
                    <a:cubicBezTo>
                      <a:pt x="35" y="111"/>
                      <a:pt x="28" y="114"/>
                      <a:pt x="22" y="112"/>
                    </a:cubicBezTo>
                    <a:cubicBezTo>
                      <a:pt x="19" y="111"/>
                      <a:pt x="16" y="110"/>
                      <a:pt x="15" y="107"/>
                    </a:cubicBezTo>
                    <a:cubicBezTo>
                      <a:pt x="11" y="100"/>
                      <a:pt x="14" y="95"/>
                      <a:pt x="37" y="70"/>
                    </a:cubicBezTo>
                    <a:cubicBezTo>
                      <a:pt x="43" y="63"/>
                      <a:pt x="51" y="55"/>
                      <a:pt x="58" y="47"/>
                    </a:cubicBezTo>
                    <a:cubicBezTo>
                      <a:pt x="57" y="46"/>
                      <a:pt x="56" y="45"/>
                      <a:pt x="55" y="43"/>
                    </a:cubicBezTo>
                    <a:cubicBezTo>
                      <a:pt x="52" y="39"/>
                      <a:pt x="54" y="33"/>
                      <a:pt x="58" y="30"/>
                    </a:cubicBezTo>
                    <a:cubicBezTo>
                      <a:pt x="59" y="29"/>
                      <a:pt x="60" y="29"/>
                      <a:pt x="62" y="29"/>
                    </a:cubicBezTo>
                    <a:cubicBezTo>
                      <a:pt x="64" y="27"/>
                      <a:pt x="71" y="23"/>
                      <a:pt x="76" y="20"/>
                    </a:cubicBezTo>
                    <a:cubicBezTo>
                      <a:pt x="93" y="9"/>
                      <a:pt x="96" y="7"/>
                      <a:pt x="102" y="8"/>
                    </a:cubicBezTo>
                    <a:cubicBezTo>
                      <a:pt x="104" y="8"/>
                      <a:pt x="107" y="10"/>
                      <a:pt x="108" y="13"/>
                    </a:cubicBezTo>
                    <a:cubicBezTo>
                      <a:pt x="112" y="19"/>
                      <a:pt x="108" y="23"/>
                      <a:pt x="102" y="30"/>
                    </a:cubicBezTo>
                    <a:cubicBezTo>
                      <a:pt x="99" y="33"/>
                      <a:pt x="95" y="37"/>
                      <a:pt x="90" y="43"/>
                    </a:cubicBezTo>
                    <a:cubicBezTo>
                      <a:pt x="84" y="49"/>
                      <a:pt x="74" y="59"/>
                      <a:pt x="65" y="69"/>
                    </a:cubicBezTo>
                    <a:cubicBezTo>
                      <a:pt x="78" y="61"/>
                      <a:pt x="93" y="52"/>
                      <a:pt x="105" y="44"/>
                    </a:cubicBezTo>
                    <a:cubicBezTo>
                      <a:pt x="174" y="1"/>
                      <a:pt x="177" y="0"/>
                      <a:pt x="184" y="1"/>
                    </a:cubicBezTo>
                    <a:cubicBezTo>
                      <a:pt x="186" y="2"/>
                      <a:pt x="189" y="4"/>
                      <a:pt x="190" y="6"/>
                    </a:cubicBezTo>
                    <a:cubicBezTo>
                      <a:pt x="195" y="14"/>
                      <a:pt x="188" y="20"/>
                      <a:pt x="176" y="31"/>
                    </a:cubicBezTo>
                    <a:cubicBezTo>
                      <a:pt x="169" y="37"/>
                      <a:pt x="158" y="46"/>
                      <a:pt x="144" y="58"/>
                    </a:cubicBezTo>
                    <a:cubicBezTo>
                      <a:pt x="137" y="64"/>
                      <a:pt x="130" y="69"/>
                      <a:pt x="123" y="75"/>
                    </a:cubicBezTo>
                    <a:cubicBezTo>
                      <a:pt x="212" y="22"/>
                      <a:pt x="212" y="22"/>
                      <a:pt x="218" y="24"/>
                    </a:cubicBezTo>
                    <a:cubicBezTo>
                      <a:pt x="221" y="25"/>
                      <a:pt x="223" y="26"/>
                      <a:pt x="224" y="29"/>
                    </a:cubicBezTo>
                    <a:cubicBezTo>
                      <a:pt x="229" y="38"/>
                      <a:pt x="223" y="43"/>
                      <a:pt x="190" y="70"/>
                    </a:cubicBezTo>
                    <a:cubicBezTo>
                      <a:pt x="170" y="85"/>
                      <a:pt x="143" y="105"/>
                      <a:pt x="117" y="125"/>
                    </a:cubicBezTo>
                    <a:cubicBezTo>
                      <a:pt x="114" y="127"/>
                      <a:pt x="110" y="130"/>
                      <a:pt x="107" y="133"/>
                    </a:cubicBezTo>
                    <a:cubicBezTo>
                      <a:pt x="141" y="112"/>
                      <a:pt x="178" y="89"/>
                      <a:pt x="203" y="74"/>
                    </a:cubicBezTo>
                    <a:cubicBezTo>
                      <a:pt x="256" y="41"/>
                      <a:pt x="256" y="41"/>
                      <a:pt x="261" y="42"/>
                    </a:cubicBezTo>
                    <a:cubicBezTo>
                      <a:pt x="263" y="43"/>
                      <a:pt x="266" y="45"/>
                      <a:pt x="267" y="47"/>
                    </a:cubicBezTo>
                    <a:cubicBezTo>
                      <a:pt x="271" y="55"/>
                      <a:pt x="264" y="60"/>
                      <a:pt x="261" y="63"/>
                    </a:cubicBezTo>
                    <a:cubicBezTo>
                      <a:pt x="259" y="64"/>
                      <a:pt x="256" y="67"/>
                      <a:pt x="251" y="70"/>
                    </a:cubicBezTo>
                    <a:cubicBezTo>
                      <a:pt x="243" y="76"/>
                      <a:pt x="232" y="84"/>
                      <a:pt x="218" y="94"/>
                    </a:cubicBezTo>
                    <a:cubicBezTo>
                      <a:pt x="195" y="111"/>
                      <a:pt x="157" y="138"/>
                      <a:pt x="123" y="163"/>
                    </a:cubicBezTo>
                    <a:cubicBezTo>
                      <a:pt x="140" y="153"/>
                      <a:pt x="157" y="142"/>
                      <a:pt x="172" y="133"/>
                    </a:cubicBezTo>
                    <a:cubicBezTo>
                      <a:pt x="266" y="75"/>
                      <a:pt x="267" y="75"/>
                      <a:pt x="273" y="77"/>
                    </a:cubicBezTo>
                    <a:cubicBezTo>
                      <a:pt x="276" y="77"/>
                      <a:pt x="278" y="79"/>
                      <a:pt x="280" y="82"/>
                    </a:cubicBezTo>
                    <a:cubicBezTo>
                      <a:pt x="285" y="91"/>
                      <a:pt x="279" y="96"/>
                      <a:pt x="247" y="120"/>
                    </a:cubicBezTo>
                    <a:cubicBezTo>
                      <a:pt x="232" y="132"/>
                      <a:pt x="212" y="146"/>
                      <a:pt x="190" y="162"/>
                    </a:cubicBezTo>
                    <a:cubicBezTo>
                      <a:pt x="278" y="109"/>
                      <a:pt x="279" y="109"/>
                      <a:pt x="285" y="110"/>
                    </a:cubicBezTo>
                    <a:cubicBezTo>
                      <a:pt x="288" y="111"/>
                      <a:pt x="290" y="113"/>
                      <a:pt x="291" y="115"/>
                    </a:cubicBezTo>
                    <a:cubicBezTo>
                      <a:pt x="297" y="125"/>
                      <a:pt x="290" y="132"/>
                      <a:pt x="257" y="157"/>
                    </a:cubicBezTo>
                    <a:cubicBezTo>
                      <a:pt x="248" y="164"/>
                      <a:pt x="239" y="171"/>
                      <a:pt x="229" y="178"/>
                    </a:cubicBezTo>
                    <a:cubicBezTo>
                      <a:pt x="280" y="147"/>
                      <a:pt x="292" y="143"/>
                      <a:pt x="299" y="144"/>
                    </a:cubicBezTo>
                    <a:cubicBezTo>
                      <a:pt x="302" y="145"/>
                      <a:pt x="304" y="147"/>
                      <a:pt x="306" y="149"/>
                    </a:cubicBezTo>
                    <a:cubicBezTo>
                      <a:pt x="310" y="157"/>
                      <a:pt x="304" y="163"/>
                      <a:pt x="297" y="169"/>
                    </a:cubicBezTo>
                    <a:cubicBezTo>
                      <a:pt x="293" y="173"/>
                      <a:pt x="287" y="178"/>
                      <a:pt x="278" y="185"/>
                    </a:cubicBezTo>
                    <a:cubicBezTo>
                      <a:pt x="266" y="195"/>
                      <a:pt x="250" y="208"/>
                      <a:pt x="234" y="221"/>
                    </a:cubicBezTo>
                    <a:cubicBezTo>
                      <a:pt x="278" y="194"/>
                      <a:pt x="278" y="194"/>
                      <a:pt x="283" y="196"/>
                    </a:cubicBezTo>
                    <a:cubicBezTo>
                      <a:pt x="285" y="196"/>
                      <a:pt x="288" y="198"/>
                      <a:pt x="289" y="200"/>
                    </a:cubicBezTo>
                    <a:cubicBezTo>
                      <a:pt x="292" y="205"/>
                      <a:pt x="290" y="211"/>
                      <a:pt x="285" y="214"/>
                    </a:cubicBezTo>
                    <a:cubicBezTo>
                      <a:pt x="285" y="214"/>
                      <a:pt x="284" y="215"/>
                      <a:pt x="284" y="215"/>
                    </a:cubicBezTo>
                    <a:cubicBezTo>
                      <a:pt x="280" y="217"/>
                      <a:pt x="260" y="229"/>
                      <a:pt x="241" y="240"/>
                    </a:cubicBezTo>
                    <a:cubicBezTo>
                      <a:pt x="208" y="260"/>
                      <a:pt x="186" y="273"/>
                      <a:pt x="171" y="281"/>
                    </a:cubicBezTo>
                    <a:close/>
                    <a:moveTo>
                      <a:pt x="281" y="215"/>
                    </a:moveTo>
                    <a:cubicBezTo>
                      <a:pt x="282" y="215"/>
                      <a:pt x="282" y="215"/>
                      <a:pt x="283" y="215"/>
                    </a:cubicBezTo>
                    <a:cubicBezTo>
                      <a:pt x="282" y="215"/>
                      <a:pt x="282" y="215"/>
                      <a:pt x="281" y="215"/>
                    </a:cubicBezTo>
                    <a:close/>
                    <a:moveTo>
                      <a:pt x="69" y="30"/>
                    </a:moveTo>
                    <a:cubicBezTo>
                      <a:pt x="70" y="31"/>
                      <a:pt x="71" y="32"/>
                      <a:pt x="72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1" y="32"/>
                      <a:pt x="70" y="31"/>
                      <a:pt x="69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 Inspira Pitch"/>
                </a:endParaRPr>
              </a:p>
            </p:txBody>
          </p:sp>
          <p:sp>
            <p:nvSpPr>
              <p:cNvPr id="13" name="Freeform 27">
                <a:extLst>
                  <a:ext uri="{FF2B5EF4-FFF2-40B4-BE49-F238E27FC236}">
                    <a16:creationId xmlns="" xmlns:a16="http://schemas.microsoft.com/office/drawing/2014/main" id="{CC0DC9E2-9295-4C29-9FBF-E811C83CD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50" y="4046339"/>
                <a:ext cx="1174750" cy="1211263"/>
              </a:xfrm>
              <a:custGeom>
                <a:avLst/>
                <a:gdLst/>
                <a:ahLst/>
                <a:cxnLst>
                  <a:cxn ang="0">
                    <a:pos x="309" y="188"/>
                  </a:cxn>
                  <a:cxn ang="0">
                    <a:pos x="235" y="294"/>
                  </a:cxn>
                  <a:cxn ang="0">
                    <a:pos x="102" y="303"/>
                  </a:cxn>
                  <a:cxn ang="0">
                    <a:pos x="8" y="182"/>
                  </a:cxn>
                  <a:cxn ang="0">
                    <a:pos x="68" y="37"/>
                  </a:cxn>
                  <a:cxn ang="0">
                    <a:pos x="206" y="13"/>
                  </a:cxn>
                  <a:cxn ang="0">
                    <a:pos x="290" y="76"/>
                  </a:cxn>
                  <a:cxn ang="0">
                    <a:pos x="309" y="120"/>
                  </a:cxn>
                  <a:cxn ang="0">
                    <a:pos x="307" y="160"/>
                  </a:cxn>
                  <a:cxn ang="0">
                    <a:pos x="296" y="124"/>
                  </a:cxn>
                  <a:cxn ang="0">
                    <a:pos x="188" y="24"/>
                  </a:cxn>
                  <a:cxn ang="0">
                    <a:pos x="68" y="57"/>
                  </a:cxn>
                  <a:cxn ang="0">
                    <a:pos x="22" y="186"/>
                  </a:cxn>
                  <a:cxn ang="0">
                    <a:pos x="107" y="293"/>
                  </a:cxn>
                  <a:cxn ang="0">
                    <a:pos x="227" y="288"/>
                  </a:cxn>
                  <a:cxn ang="0">
                    <a:pos x="303" y="187"/>
                  </a:cxn>
                  <a:cxn ang="0">
                    <a:pos x="309" y="188"/>
                  </a:cxn>
                </a:cxnLst>
                <a:rect l="0" t="0" r="r" b="b"/>
                <a:pathLst>
                  <a:path w="313" h="323">
                    <a:moveTo>
                      <a:pt x="309" y="188"/>
                    </a:moveTo>
                    <a:cubicBezTo>
                      <a:pt x="308" y="185"/>
                      <a:pt x="307" y="250"/>
                      <a:pt x="235" y="294"/>
                    </a:cubicBezTo>
                    <a:cubicBezTo>
                      <a:pt x="201" y="315"/>
                      <a:pt x="150" y="323"/>
                      <a:pt x="102" y="303"/>
                    </a:cubicBezTo>
                    <a:cubicBezTo>
                      <a:pt x="54" y="284"/>
                      <a:pt x="14" y="237"/>
                      <a:pt x="8" y="182"/>
                    </a:cubicBezTo>
                    <a:cubicBezTo>
                      <a:pt x="0" y="126"/>
                      <a:pt x="25" y="68"/>
                      <a:pt x="68" y="37"/>
                    </a:cubicBezTo>
                    <a:cubicBezTo>
                      <a:pt x="110" y="5"/>
                      <a:pt x="165" y="0"/>
                      <a:pt x="206" y="13"/>
                    </a:cubicBezTo>
                    <a:cubicBezTo>
                      <a:pt x="248" y="26"/>
                      <a:pt x="276" y="54"/>
                      <a:pt x="290" y="76"/>
                    </a:cubicBezTo>
                    <a:cubicBezTo>
                      <a:pt x="305" y="99"/>
                      <a:pt x="309" y="116"/>
                      <a:pt x="309" y="120"/>
                    </a:cubicBezTo>
                    <a:cubicBezTo>
                      <a:pt x="312" y="136"/>
                      <a:pt x="310" y="155"/>
                      <a:pt x="307" y="160"/>
                    </a:cubicBezTo>
                    <a:cubicBezTo>
                      <a:pt x="303" y="166"/>
                      <a:pt x="305" y="158"/>
                      <a:pt x="296" y="124"/>
                    </a:cubicBezTo>
                    <a:cubicBezTo>
                      <a:pt x="293" y="110"/>
                      <a:pt x="269" y="42"/>
                      <a:pt x="188" y="24"/>
                    </a:cubicBezTo>
                    <a:cubicBezTo>
                      <a:pt x="150" y="16"/>
                      <a:pt x="103" y="25"/>
                      <a:pt x="68" y="57"/>
                    </a:cubicBezTo>
                    <a:cubicBezTo>
                      <a:pt x="32" y="87"/>
                      <a:pt x="13" y="138"/>
                      <a:pt x="22" y="186"/>
                    </a:cubicBezTo>
                    <a:cubicBezTo>
                      <a:pt x="30" y="235"/>
                      <a:pt x="65" y="275"/>
                      <a:pt x="107" y="293"/>
                    </a:cubicBezTo>
                    <a:cubicBezTo>
                      <a:pt x="149" y="310"/>
                      <a:pt x="195" y="305"/>
                      <a:pt x="227" y="288"/>
                    </a:cubicBezTo>
                    <a:cubicBezTo>
                      <a:pt x="294" y="251"/>
                      <a:pt x="301" y="190"/>
                      <a:pt x="303" y="187"/>
                    </a:cubicBezTo>
                    <a:cubicBezTo>
                      <a:pt x="309" y="164"/>
                      <a:pt x="313" y="144"/>
                      <a:pt x="309" y="1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 Inspira Pitch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085045B7-0E33-4183-9656-E4078C37E5CD}"/>
                </a:ext>
              </a:extLst>
            </p:cNvPr>
            <p:cNvSpPr txBox="1"/>
            <p:nvPr/>
          </p:nvSpPr>
          <p:spPr>
            <a:xfrm>
              <a:off x="943907" y="2454158"/>
              <a:ext cx="13465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 Inspira Sans"/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8CD2BF6-5AD8-4090-B83D-BF20B6E1C839}"/>
              </a:ext>
            </a:extLst>
          </p:cNvPr>
          <p:cNvGrpSpPr/>
          <p:nvPr/>
        </p:nvGrpSpPr>
        <p:grpSpPr>
          <a:xfrm>
            <a:off x="759270" y="2044348"/>
            <a:ext cx="291286" cy="297525"/>
            <a:chOff x="865590" y="2443895"/>
            <a:chExt cx="291286" cy="297525"/>
          </a:xfrm>
        </p:grpSpPr>
        <p:grpSp>
          <p:nvGrpSpPr>
            <p:cNvPr id="15" name="Grupa 65">
              <a:extLst>
                <a:ext uri="{FF2B5EF4-FFF2-40B4-BE49-F238E27FC236}">
                  <a16:creationId xmlns="" xmlns:a16="http://schemas.microsoft.com/office/drawing/2014/main" id="{73E81C95-FCFC-4357-9856-15D675B552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590" y="2443895"/>
              <a:ext cx="291286" cy="297525"/>
              <a:chOff x="952550" y="4046339"/>
              <a:chExt cx="1185863" cy="1211263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17" name="Freeform 23">
                <a:extLst>
                  <a:ext uri="{FF2B5EF4-FFF2-40B4-BE49-F238E27FC236}">
                    <a16:creationId xmlns="" xmlns:a16="http://schemas.microsoft.com/office/drawing/2014/main" id="{2D753230-AECA-4489-A04E-5E6D535E0A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4775" y="4087614"/>
                <a:ext cx="1163638" cy="1117600"/>
              </a:xfrm>
              <a:custGeom>
                <a:avLst/>
                <a:gdLst/>
                <a:ahLst/>
                <a:cxnLst>
                  <a:cxn ang="0">
                    <a:pos x="138" y="296"/>
                  </a:cxn>
                  <a:cxn ang="0">
                    <a:pos x="139" y="273"/>
                  </a:cxn>
                  <a:cxn ang="0">
                    <a:pos x="209" y="216"/>
                  </a:cxn>
                  <a:cxn ang="0">
                    <a:pos x="161" y="243"/>
                  </a:cxn>
                  <a:cxn ang="0">
                    <a:pos x="76" y="282"/>
                  </a:cxn>
                  <a:cxn ang="0">
                    <a:pos x="165" y="201"/>
                  </a:cxn>
                  <a:cxn ang="0">
                    <a:pos x="58" y="250"/>
                  </a:cxn>
                  <a:cxn ang="0">
                    <a:pos x="119" y="189"/>
                  </a:cxn>
                  <a:cxn ang="0">
                    <a:pos x="26" y="228"/>
                  </a:cxn>
                  <a:cxn ang="0">
                    <a:pos x="74" y="175"/>
                  </a:cxn>
                  <a:cxn ang="0">
                    <a:pos x="10" y="196"/>
                  </a:cxn>
                  <a:cxn ang="0">
                    <a:pos x="40" y="159"/>
                  </a:cxn>
                  <a:cxn ang="0">
                    <a:pos x="106" y="109"/>
                  </a:cxn>
                  <a:cxn ang="0">
                    <a:pos x="4" y="155"/>
                  </a:cxn>
                  <a:cxn ang="0">
                    <a:pos x="18" y="133"/>
                  </a:cxn>
                  <a:cxn ang="0">
                    <a:pos x="83" y="82"/>
                  </a:cxn>
                  <a:cxn ang="0">
                    <a:pos x="15" y="107"/>
                  </a:cxn>
                  <a:cxn ang="0">
                    <a:pos x="58" y="47"/>
                  </a:cxn>
                  <a:cxn ang="0">
                    <a:pos x="58" y="30"/>
                  </a:cxn>
                  <a:cxn ang="0">
                    <a:pos x="76" y="20"/>
                  </a:cxn>
                  <a:cxn ang="0">
                    <a:pos x="108" y="13"/>
                  </a:cxn>
                  <a:cxn ang="0">
                    <a:pos x="90" y="43"/>
                  </a:cxn>
                  <a:cxn ang="0">
                    <a:pos x="105" y="44"/>
                  </a:cxn>
                  <a:cxn ang="0">
                    <a:pos x="190" y="6"/>
                  </a:cxn>
                  <a:cxn ang="0">
                    <a:pos x="144" y="58"/>
                  </a:cxn>
                  <a:cxn ang="0">
                    <a:pos x="218" y="24"/>
                  </a:cxn>
                  <a:cxn ang="0">
                    <a:pos x="190" y="70"/>
                  </a:cxn>
                  <a:cxn ang="0">
                    <a:pos x="107" y="133"/>
                  </a:cxn>
                  <a:cxn ang="0">
                    <a:pos x="261" y="42"/>
                  </a:cxn>
                  <a:cxn ang="0">
                    <a:pos x="261" y="63"/>
                  </a:cxn>
                  <a:cxn ang="0">
                    <a:pos x="218" y="94"/>
                  </a:cxn>
                  <a:cxn ang="0">
                    <a:pos x="172" y="133"/>
                  </a:cxn>
                  <a:cxn ang="0">
                    <a:pos x="280" y="82"/>
                  </a:cxn>
                  <a:cxn ang="0">
                    <a:pos x="190" y="162"/>
                  </a:cxn>
                  <a:cxn ang="0">
                    <a:pos x="291" y="115"/>
                  </a:cxn>
                  <a:cxn ang="0">
                    <a:pos x="229" y="178"/>
                  </a:cxn>
                  <a:cxn ang="0">
                    <a:pos x="306" y="149"/>
                  </a:cxn>
                  <a:cxn ang="0">
                    <a:pos x="278" y="185"/>
                  </a:cxn>
                  <a:cxn ang="0">
                    <a:pos x="283" y="196"/>
                  </a:cxn>
                  <a:cxn ang="0">
                    <a:pos x="285" y="214"/>
                  </a:cxn>
                  <a:cxn ang="0">
                    <a:pos x="241" y="240"/>
                  </a:cxn>
                  <a:cxn ang="0">
                    <a:pos x="281" y="215"/>
                  </a:cxn>
                  <a:cxn ang="0">
                    <a:pos x="281" y="215"/>
                  </a:cxn>
                  <a:cxn ang="0">
                    <a:pos x="72" y="33"/>
                  </a:cxn>
                  <a:cxn ang="0">
                    <a:pos x="69" y="30"/>
                  </a:cxn>
                </a:cxnLst>
                <a:rect l="0" t="0" r="r" b="b"/>
                <a:pathLst>
                  <a:path w="310" h="298">
                    <a:moveTo>
                      <a:pt x="171" y="281"/>
                    </a:moveTo>
                    <a:cubicBezTo>
                      <a:pt x="143" y="298"/>
                      <a:pt x="141" y="297"/>
                      <a:pt x="138" y="296"/>
                    </a:cubicBezTo>
                    <a:cubicBezTo>
                      <a:pt x="135" y="295"/>
                      <a:pt x="133" y="294"/>
                      <a:pt x="131" y="291"/>
                    </a:cubicBezTo>
                    <a:cubicBezTo>
                      <a:pt x="127" y="284"/>
                      <a:pt x="133" y="278"/>
                      <a:pt x="139" y="273"/>
                    </a:cubicBezTo>
                    <a:cubicBezTo>
                      <a:pt x="143" y="269"/>
                      <a:pt x="149" y="265"/>
                      <a:pt x="156" y="258"/>
                    </a:cubicBezTo>
                    <a:cubicBezTo>
                      <a:pt x="170" y="247"/>
                      <a:pt x="189" y="231"/>
                      <a:pt x="209" y="216"/>
                    </a:cubicBezTo>
                    <a:cubicBezTo>
                      <a:pt x="212" y="213"/>
                      <a:pt x="215" y="211"/>
                      <a:pt x="218" y="208"/>
                    </a:cubicBezTo>
                    <a:cubicBezTo>
                      <a:pt x="198" y="220"/>
                      <a:pt x="178" y="233"/>
                      <a:pt x="161" y="243"/>
                    </a:cubicBezTo>
                    <a:cubicBezTo>
                      <a:pt x="89" y="288"/>
                      <a:pt x="88" y="288"/>
                      <a:pt x="82" y="287"/>
                    </a:cubicBezTo>
                    <a:cubicBezTo>
                      <a:pt x="80" y="286"/>
                      <a:pt x="77" y="284"/>
                      <a:pt x="76" y="282"/>
                    </a:cubicBezTo>
                    <a:cubicBezTo>
                      <a:pt x="71" y="272"/>
                      <a:pt x="78" y="266"/>
                      <a:pt x="106" y="245"/>
                    </a:cubicBezTo>
                    <a:cubicBezTo>
                      <a:pt x="122" y="232"/>
                      <a:pt x="143" y="217"/>
                      <a:pt x="165" y="201"/>
                    </a:cubicBezTo>
                    <a:cubicBezTo>
                      <a:pt x="72" y="257"/>
                      <a:pt x="70" y="256"/>
                      <a:pt x="64" y="255"/>
                    </a:cubicBezTo>
                    <a:cubicBezTo>
                      <a:pt x="61" y="254"/>
                      <a:pt x="59" y="252"/>
                      <a:pt x="58" y="250"/>
                    </a:cubicBezTo>
                    <a:cubicBezTo>
                      <a:pt x="52" y="241"/>
                      <a:pt x="57" y="236"/>
                      <a:pt x="93" y="209"/>
                    </a:cubicBezTo>
                    <a:cubicBezTo>
                      <a:pt x="101" y="203"/>
                      <a:pt x="110" y="196"/>
                      <a:pt x="119" y="189"/>
                    </a:cubicBezTo>
                    <a:cubicBezTo>
                      <a:pt x="53" y="229"/>
                      <a:pt x="40" y="235"/>
                      <a:pt x="33" y="233"/>
                    </a:cubicBezTo>
                    <a:cubicBezTo>
                      <a:pt x="30" y="232"/>
                      <a:pt x="28" y="230"/>
                      <a:pt x="26" y="228"/>
                    </a:cubicBezTo>
                    <a:cubicBezTo>
                      <a:pt x="21" y="219"/>
                      <a:pt x="29" y="211"/>
                      <a:pt x="45" y="198"/>
                    </a:cubicBezTo>
                    <a:cubicBezTo>
                      <a:pt x="53" y="192"/>
                      <a:pt x="62" y="184"/>
                      <a:pt x="74" y="175"/>
                    </a:cubicBezTo>
                    <a:cubicBezTo>
                      <a:pt x="32" y="199"/>
                      <a:pt x="22" y="202"/>
                      <a:pt x="16" y="201"/>
                    </a:cubicBezTo>
                    <a:cubicBezTo>
                      <a:pt x="14" y="200"/>
                      <a:pt x="11" y="198"/>
                      <a:pt x="10" y="196"/>
                    </a:cubicBezTo>
                    <a:cubicBezTo>
                      <a:pt x="5" y="187"/>
                      <a:pt x="12" y="181"/>
                      <a:pt x="19" y="176"/>
                    </a:cubicBezTo>
                    <a:cubicBezTo>
                      <a:pt x="24" y="172"/>
                      <a:pt x="31" y="166"/>
                      <a:pt x="40" y="159"/>
                    </a:cubicBezTo>
                    <a:cubicBezTo>
                      <a:pt x="57" y="145"/>
                      <a:pt x="81" y="127"/>
                      <a:pt x="105" y="109"/>
                    </a:cubicBezTo>
                    <a:cubicBezTo>
                      <a:pt x="105" y="109"/>
                      <a:pt x="105" y="109"/>
                      <a:pt x="106" y="109"/>
                    </a:cubicBezTo>
                    <a:cubicBezTo>
                      <a:pt x="16" y="162"/>
                      <a:pt x="16" y="162"/>
                      <a:pt x="11" y="160"/>
                    </a:cubicBezTo>
                    <a:cubicBezTo>
                      <a:pt x="8" y="159"/>
                      <a:pt x="6" y="158"/>
                      <a:pt x="4" y="155"/>
                    </a:cubicBezTo>
                    <a:cubicBezTo>
                      <a:pt x="0" y="148"/>
                      <a:pt x="6" y="143"/>
                      <a:pt x="10" y="140"/>
                    </a:cubicBezTo>
                    <a:cubicBezTo>
                      <a:pt x="12" y="138"/>
                      <a:pt x="15" y="136"/>
                      <a:pt x="18" y="133"/>
                    </a:cubicBezTo>
                    <a:cubicBezTo>
                      <a:pt x="26" y="127"/>
                      <a:pt x="36" y="119"/>
                      <a:pt x="48" y="110"/>
                    </a:cubicBezTo>
                    <a:cubicBezTo>
                      <a:pt x="57" y="102"/>
                      <a:pt x="70" y="92"/>
                      <a:pt x="83" y="82"/>
                    </a:cubicBezTo>
                    <a:cubicBezTo>
                      <a:pt x="35" y="111"/>
                      <a:pt x="28" y="114"/>
                      <a:pt x="22" y="112"/>
                    </a:cubicBezTo>
                    <a:cubicBezTo>
                      <a:pt x="19" y="111"/>
                      <a:pt x="16" y="110"/>
                      <a:pt x="15" y="107"/>
                    </a:cubicBezTo>
                    <a:cubicBezTo>
                      <a:pt x="11" y="100"/>
                      <a:pt x="14" y="95"/>
                      <a:pt x="37" y="70"/>
                    </a:cubicBezTo>
                    <a:cubicBezTo>
                      <a:pt x="43" y="63"/>
                      <a:pt x="51" y="55"/>
                      <a:pt x="58" y="47"/>
                    </a:cubicBezTo>
                    <a:cubicBezTo>
                      <a:pt x="57" y="46"/>
                      <a:pt x="56" y="45"/>
                      <a:pt x="55" y="43"/>
                    </a:cubicBezTo>
                    <a:cubicBezTo>
                      <a:pt x="52" y="39"/>
                      <a:pt x="54" y="33"/>
                      <a:pt x="58" y="30"/>
                    </a:cubicBezTo>
                    <a:cubicBezTo>
                      <a:pt x="59" y="29"/>
                      <a:pt x="60" y="29"/>
                      <a:pt x="62" y="29"/>
                    </a:cubicBezTo>
                    <a:cubicBezTo>
                      <a:pt x="64" y="27"/>
                      <a:pt x="71" y="23"/>
                      <a:pt x="76" y="20"/>
                    </a:cubicBezTo>
                    <a:cubicBezTo>
                      <a:pt x="93" y="9"/>
                      <a:pt x="96" y="7"/>
                      <a:pt x="102" y="8"/>
                    </a:cubicBezTo>
                    <a:cubicBezTo>
                      <a:pt x="104" y="8"/>
                      <a:pt x="107" y="10"/>
                      <a:pt x="108" y="13"/>
                    </a:cubicBezTo>
                    <a:cubicBezTo>
                      <a:pt x="112" y="19"/>
                      <a:pt x="108" y="23"/>
                      <a:pt x="102" y="30"/>
                    </a:cubicBezTo>
                    <a:cubicBezTo>
                      <a:pt x="99" y="33"/>
                      <a:pt x="95" y="37"/>
                      <a:pt x="90" y="43"/>
                    </a:cubicBezTo>
                    <a:cubicBezTo>
                      <a:pt x="84" y="49"/>
                      <a:pt x="74" y="59"/>
                      <a:pt x="65" y="69"/>
                    </a:cubicBezTo>
                    <a:cubicBezTo>
                      <a:pt x="78" y="61"/>
                      <a:pt x="93" y="52"/>
                      <a:pt x="105" y="44"/>
                    </a:cubicBezTo>
                    <a:cubicBezTo>
                      <a:pt x="174" y="1"/>
                      <a:pt x="177" y="0"/>
                      <a:pt x="184" y="1"/>
                    </a:cubicBezTo>
                    <a:cubicBezTo>
                      <a:pt x="186" y="2"/>
                      <a:pt x="189" y="4"/>
                      <a:pt x="190" y="6"/>
                    </a:cubicBezTo>
                    <a:cubicBezTo>
                      <a:pt x="195" y="14"/>
                      <a:pt x="188" y="20"/>
                      <a:pt x="176" y="31"/>
                    </a:cubicBezTo>
                    <a:cubicBezTo>
                      <a:pt x="169" y="37"/>
                      <a:pt x="158" y="46"/>
                      <a:pt x="144" y="58"/>
                    </a:cubicBezTo>
                    <a:cubicBezTo>
                      <a:pt x="137" y="64"/>
                      <a:pt x="130" y="69"/>
                      <a:pt x="123" y="75"/>
                    </a:cubicBezTo>
                    <a:cubicBezTo>
                      <a:pt x="212" y="22"/>
                      <a:pt x="212" y="22"/>
                      <a:pt x="218" y="24"/>
                    </a:cubicBezTo>
                    <a:cubicBezTo>
                      <a:pt x="221" y="25"/>
                      <a:pt x="223" y="26"/>
                      <a:pt x="224" y="29"/>
                    </a:cubicBezTo>
                    <a:cubicBezTo>
                      <a:pt x="229" y="38"/>
                      <a:pt x="223" y="43"/>
                      <a:pt x="190" y="70"/>
                    </a:cubicBezTo>
                    <a:cubicBezTo>
                      <a:pt x="170" y="85"/>
                      <a:pt x="143" y="105"/>
                      <a:pt x="117" y="125"/>
                    </a:cubicBezTo>
                    <a:cubicBezTo>
                      <a:pt x="114" y="127"/>
                      <a:pt x="110" y="130"/>
                      <a:pt x="107" y="133"/>
                    </a:cubicBezTo>
                    <a:cubicBezTo>
                      <a:pt x="141" y="112"/>
                      <a:pt x="178" y="89"/>
                      <a:pt x="203" y="74"/>
                    </a:cubicBezTo>
                    <a:cubicBezTo>
                      <a:pt x="256" y="41"/>
                      <a:pt x="256" y="41"/>
                      <a:pt x="261" y="42"/>
                    </a:cubicBezTo>
                    <a:cubicBezTo>
                      <a:pt x="263" y="43"/>
                      <a:pt x="266" y="45"/>
                      <a:pt x="267" y="47"/>
                    </a:cubicBezTo>
                    <a:cubicBezTo>
                      <a:pt x="271" y="55"/>
                      <a:pt x="264" y="60"/>
                      <a:pt x="261" y="63"/>
                    </a:cubicBezTo>
                    <a:cubicBezTo>
                      <a:pt x="259" y="64"/>
                      <a:pt x="256" y="67"/>
                      <a:pt x="251" y="70"/>
                    </a:cubicBezTo>
                    <a:cubicBezTo>
                      <a:pt x="243" y="76"/>
                      <a:pt x="232" y="84"/>
                      <a:pt x="218" y="94"/>
                    </a:cubicBezTo>
                    <a:cubicBezTo>
                      <a:pt x="195" y="111"/>
                      <a:pt x="157" y="138"/>
                      <a:pt x="123" y="163"/>
                    </a:cubicBezTo>
                    <a:cubicBezTo>
                      <a:pt x="140" y="153"/>
                      <a:pt x="157" y="142"/>
                      <a:pt x="172" y="133"/>
                    </a:cubicBezTo>
                    <a:cubicBezTo>
                      <a:pt x="266" y="75"/>
                      <a:pt x="267" y="75"/>
                      <a:pt x="273" y="77"/>
                    </a:cubicBezTo>
                    <a:cubicBezTo>
                      <a:pt x="276" y="77"/>
                      <a:pt x="278" y="79"/>
                      <a:pt x="280" y="82"/>
                    </a:cubicBezTo>
                    <a:cubicBezTo>
                      <a:pt x="285" y="91"/>
                      <a:pt x="279" y="96"/>
                      <a:pt x="247" y="120"/>
                    </a:cubicBezTo>
                    <a:cubicBezTo>
                      <a:pt x="232" y="132"/>
                      <a:pt x="212" y="146"/>
                      <a:pt x="190" y="162"/>
                    </a:cubicBezTo>
                    <a:cubicBezTo>
                      <a:pt x="278" y="109"/>
                      <a:pt x="279" y="109"/>
                      <a:pt x="285" y="110"/>
                    </a:cubicBezTo>
                    <a:cubicBezTo>
                      <a:pt x="288" y="111"/>
                      <a:pt x="290" y="113"/>
                      <a:pt x="291" y="115"/>
                    </a:cubicBezTo>
                    <a:cubicBezTo>
                      <a:pt x="297" y="125"/>
                      <a:pt x="290" y="132"/>
                      <a:pt x="257" y="157"/>
                    </a:cubicBezTo>
                    <a:cubicBezTo>
                      <a:pt x="248" y="164"/>
                      <a:pt x="239" y="171"/>
                      <a:pt x="229" y="178"/>
                    </a:cubicBezTo>
                    <a:cubicBezTo>
                      <a:pt x="280" y="147"/>
                      <a:pt x="292" y="143"/>
                      <a:pt x="299" y="144"/>
                    </a:cubicBezTo>
                    <a:cubicBezTo>
                      <a:pt x="302" y="145"/>
                      <a:pt x="304" y="147"/>
                      <a:pt x="306" y="149"/>
                    </a:cubicBezTo>
                    <a:cubicBezTo>
                      <a:pt x="310" y="157"/>
                      <a:pt x="304" y="163"/>
                      <a:pt x="297" y="169"/>
                    </a:cubicBezTo>
                    <a:cubicBezTo>
                      <a:pt x="293" y="173"/>
                      <a:pt x="287" y="178"/>
                      <a:pt x="278" y="185"/>
                    </a:cubicBezTo>
                    <a:cubicBezTo>
                      <a:pt x="266" y="195"/>
                      <a:pt x="250" y="208"/>
                      <a:pt x="234" y="221"/>
                    </a:cubicBezTo>
                    <a:cubicBezTo>
                      <a:pt x="278" y="194"/>
                      <a:pt x="278" y="194"/>
                      <a:pt x="283" y="196"/>
                    </a:cubicBezTo>
                    <a:cubicBezTo>
                      <a:pt x="285" y="196"/>
                      <a:pt x="288" y="198"/>
                      <a:pt x="289" y="200"/>
                    </a:cubicBezTo>
                    <a:cubicBezTo>
                      <a:pt x="292" y="205"/>
                      <a:pt x="290" y="211"/>
                      <a:pt x="285" y="214"/>
                    </a:cubicBezTo>
                    <a:cubicBezTo>
                      <a:pt x="285" y="214"/>
                      <a:pt x="284" y="215"/>
                      <a:pt x="284" y="215"/>
                    </a:cubicBezTo>
                    <a:cubicBezTo>
                      <a:pt x="280" y="217"/>
                      <a:pt x="260" y="229"/>
                      <a:pt x="241" y="240"/>
                    </a:cubicBezTo>
                    <a:cubicBezTo>
                      <a:pt x="208" y="260"/>
                      <a:pt x="186" y="273"/>
                      <a:pt x="171" y="281"/>
                    </a:cubicBezTo>
                    <a:close/>
                    <a:moveTo>
                      <a:pt x="281" y="215"/>
                    </a:moveTo>
                    <a:cubicBezTo>
                      <a:pt x="282" y="215"/>
                      <a:pt x="282" y="215"/>
                      <a:pt x="283" y="215"/>
                    </a:cubicBezTo>
                    <a:cubicBezTo>
                      <a:pt x="282" y="215"/>
                      <a:pt x="282" y="215"/>
                      <a:pt x="281" y="215"/>
                    </a:cubicBezTo>
                    <a:close/>
                    <a:moveTo>
                      <a:pt x="69" y="30"/>
                    </a:moveTo>
                    <a:cubicBezTo>
                      <a:pt x="70" y="31"/>
                      <a:pt x="71" y="32"/>
                      <a:pt x="72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1" y="32"/>
                      <a:pt x="70" y="31"/>
                      <a:pt x="69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 Inspira Pitch"/>
                </a:endParaRPr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="" xmlns:a16="http://schemas.microsoft.com/office/drawing/2014/main" id="{E95B6445-C913-473C-9DE5-7A26CE07E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50" y="4046339"/>
                <a:ext cx="1174750" cy="1211263"/>
              </a:xfrm>
              <a:custGeom>
                <a:avLst/>
                <a:gdLst/>
                <a:ahLst/>
                <a:cxnLst>
                  <a:cxn ang="0">
                    <a:pos x="309" y="188"/>
                  </a:cxn>
                  <a:cxn ang="0">
                    <a:pos x="235" y="294"/>
                  </a:cxn>
                  <a:cxn ang="0">
                    <a:pos x="102" y="303"/>
                  </a:cxn>
                  <a:cxn ang="0">
                    <a:pos x="8" y="182"/>
                  </a:cxn>
                  <a:cxn ang="0">
                    <a:pos x="68" y="37"/>
                  </a:cxn>
                  <a:cxn ang="0">
                    <a:pos x="206" y="13"/>
                  </a:cxn>
                  <a:cxn ang="0">
                    <a:pos x="290" y="76"/>
                  </a:cxn>
                  <a:cxn ang="0">
                    <a:pos x="309" y="120"/>
                  </a:cxn>
                  <a:cxn ang="0">
                    <a:pos x="307" y="160"/>
                  </a:cxn>
                  <a:cxn ang="0">
                    <a:pos x="296" y="124"/>
                  </a:cxn>
                  <a:cxn ang="0">
                    <a:pos x="188" y="24"/>
                  </a:cxn>
                  <a:cxn ang="0">
                    <a:pos x="68" y="57"/>
                  </a:cxn>
                  <a:cxn ang="0">
                    <a:pos x="22" y="186"/>
                  </a:cxn>
                  <a:cxn ang="0">
                    <a:pos x="107" y="293"/>
                  </a:cxn>
                  <a:cxn ang="0">
                    <a:pos x="227" y="288"/>
                  </a:cxn>
                  <a:cxn ang="0">
                    <a:pos x="303" y="187"/>
                  </a:cxn>
                  <a:cxn ang="0">
                    <a:pos x="309" y="188"/>
                  </a:cxn>
                </a:cxnLst>
                <a:rect l="0" t="0" r="r" b="b"/>
                <a:pathLst>
                  <a:path w="313" h="323">
                    <a:moveTo>
                      <a:pt x="309" y="188"/>
                    </a:moveTo>
                    <a:cubicBezTo>
                      <a:pt x="308" y="185"/>
                      <a:pt x="307" y="250"/>
                      <a:pt x="235" y="294"/>
                    </a:cubicBezTo>
                    <a:cubicBezTo>
                      <a:pt x="201" y="315"/>
                      <a:pt x="150" y="323"/>
                      <a:pt x="102" y="303"/>
                    </a:cubicBezTo>
                    <a:cubicBezTo>
                      <a:pt x="54" y="284"/>
                      <a:pt x="14" y="237"/>
                      <a:pt x="8" y="182"/>
                    </a:cubicBezTo>
                    <a:cubicBezTo>
                      <a:pt x="0" y="126"/>
                      <a:pt x="25" y="68"/>
                      <a:pt x="68" y="37"/>
                    </a:cubicBezTo>
                    <a:cubicBezTo>
                      <a:pt x="110" y="5"/>
                      <a:pt x="165" y="0"/>
                      <a:pt x="206" y="13"/>
                    </a:cubicBezTo>
                    <a:cubicBezTo>
                      <a:pt x="248" y="26"/>
                      <a:pt x="276" y="54"/>
                      <a:pt x="290" y="76"/>
                    </a:cubicBezTo>
                    <a:cubicBezTo>
                      <a:pt x="305" y="99"/>
                      <a:pt x="309" y="116"/>
                      <a:pt x="309" y="120"/>
                    </a:cubicBezTo>
                    <a:cubicBezTo>
                      <a:pt x="312" y="136"/>
                      <a:pt x="310" y="155"/>
                      <a:pt x="307" y="160"/>
                    </a:cubicBezTo>
                    <a:cubicBezTo>
                      <a:pt x="303" y="166"/>
                      <a:pt x="305" y="158"/>
                      <a:pt x="296" y="124"/>
                    </a:cubicBezTo>
                    <a:cubicBezTo>
                      <a:pt x="293" y="110"/>
                      <a:pt x="269" y="42"/>
                      <a:pt x="188" y="24"/>
                    </a:cubicBezTo>
                    <a:cubicBezTo>
                      <a:pt x="150" y="16"/>
                      <a:pt x="103" y="25"/>
                      <a:pt x="68" y="57"/>
                    </a:cubicBezTo>
                    <a:cubicBezTo>
                      <a:pt x="32" y="87"/>
                      <a:pt x="13" y="138"/>
                      <a:pt x="22" y="186"/>
                    </a:cubicBezTo>
                    <a:cubicBezTo>
                      <a:pt x="30" y="235"/>
                      <a:pt x="65" y="275"/>
                      <a:pt x="107" y="293"/>
                    </a:cubicBezTo>
                    <a:cubicBezTo>
                      <a:pt x="149" y="310"/>
                      <a:pt x="195" y="305"/>
                      <a:pt x="227" y="288"/>
                    </a:cubicBezTo>
                    <a:cubicBezTo>
                      <a:pt x="294" y="251"/>
                      <a:pt x="301" y="190"/>
                      <a:pt x="303" y="187"/>
                    </a:cubicBezTo>
                    <a:cubicBezTo>
                      <a:pt x="309" y="164"/>
                      <a:pt x="313" y="144"/>
                      <a:pt x="309" y="1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 Inspira Pitch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5085B77-3F31-4124-AC6A-3C9BA08AFCE5}"/>
                </a:ext>
              </a:extLst>
            </p:cNvPr>
            <p:cNvSpPr txBox="1"/>
            <p:nvPr/>
          </p:nvSpPr>
          <p:spPr>
            <a:xfrm>
              <a:off x="943907" y="2454158"/>
              <a:ext cx="13465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prstClr val="white"/>
                  </a:solidFill>
                  <a:latin typeface="GE Inspira Sans"/>
                </a:rPr>
                <a:t>2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FDD8A5B1-DDF5-48F3-8813-FBA808CB5457}"/>
              </a:ext>
            </a:extLst>
          </p:cNvPr>
          <p:cNvGrpSpPr/>
          <p:nvPr/>
        </p:nvGrpSpPr>
        <p:grpSpPr>
          <a:xfrm>
            <a:off x="756540" y="2684863"/>
            <a:ext cx="291286" cy="297525"/>
            <a:chOff x="865590" y="2443895"/>
            <a:chExt cx="291286" cy="297525"/>
          </a:xfrm>
        </p:grpSpPr>
        <p:grpSp>
          <p:nvGrpSpPr>
            <p:cNvPr id="20" name="Grupa 65">
              <a:extLst>
                <a:ext uri="{FF2B5EF4-FFF2-40B4-BE49-F238E27FC236}">
                  <a16:creationId xmlns="" xmlns:a16="http://schemas.microsoft.com/office/drawing/2014/main" id="{94F39B3D-F9A4-43B4-8A52-7C71AE2542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590" y="2443895"/>
              <a:ext cx="291286" cy="297525"/>
              <a:chOff x="952550" y="4046339"/>
              <a:chExt cx="1185863" cy="1211263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22" name="Freeform 23">
                <a:extLst>
                  <a:ext uri="{FF2B5EF4-FFF2-40B4-BE49-F238E27FC236}">
                    <a16:creationId xmlns="" xmlns:a16="http://schemas.microsoft.com/office/drawing/2014/main" id="{9B739767-C835-4B8C-8383-548F0BCAF2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4775" y="4087614"/>
                <a:ext cx="1163638" cy="1117600"/>
              </a:xfrm>
              <a:custGeom>
                <a:avLst/>
                <a:gdLst/>
                <a:ahLst/>
                <a:cxnLst>
                  <a:cxn ang="0">
                    <a:pos x="138" y="296"/>
                  </a:cxn>
                  <a:cxn ang="0">
                    <a:pos x="139" y="273"/>
                  </a:cxn>
                  <a:cxn ang="0">
                    <a:pos x="209" y="216"/>
                  </a:cxn>
                  <a:cxn ang="0">
                    <a:pos x="161" y="243"/>
                  </a:cxn>
                  <a:cxn ang="0">
                    <a:pos x="76" y="282"/>
                  </a:cxn>
                  <a:cxn ang="0">
                    <a:pos x="165" y="201"/>
                  </a:cxn>
                  <a:cxn ang="0">
                    <a:pos x="58" y="250"/>
                  </a:cxn>
                  <a:cxn ang="0">
                    <a:pos x="119" y="189"/>
                  </a:cxn>
                  <a:cxn ang="0">
                    <a:pos x="26" y="228"/>
                  </a:cxn>
                  <a:cxn ang="0">
                    <a:pos x="74" y="175"/>
                  </a:cxn>
                  <a:cxn ang="0">
                    <a:pos x="10" y="196"/>
                  </a:cxn>
                  <a:cxn ang="0">
                    <a:pos x="40" y="159"/>
                  </a:cxn>
                  <a:cxn ang="0">
                    <a:pos x="106" y="109"/>
                  </a:cxn>
                  <a:cxn ang="0">
                    <a:pos x="4" y="155"/>
                  </a:cxn>
                  <a:cxn ang="0">
                    <a:pos x="18" y="133"/>
                  </a:cxn>
                  <a:cxn ang="0">
                    <a:pos x="83" y="82"/>
                  </a:cxn>
                  <a:cxn ang="0">
                    <a:pos x="15" y="107"/>
                  </a:cxn>
                  <a:cxn ang="0">
                    <a:pos x="58" y="47"/>
                  </a:cxn>
                  <a:cxn ang="0">
                    <a:pos x="58" y="30"/>
                  </a:cxn>
                  <a:cxn ang="0">
                    <a:pos x="76" y="20"/>
                  </a:cxn>
                  <a:cxn ang="0">
                    <a:pos x="108" y="13"/>
                  </a:cxn>
                  <a:cxn ang="0">
                    <a:pos x="90" y="43"/>
                  </a:cxn>
                  <a:cxn ang="0">
                    <a:pos x="105" y="44"/>
                  </a:cxn>
                  <a:cxn ang="0">
                    <a:pos x="190" y="6"/>
                  </a:cxn>
                  <a:cxn ang="0">
                    <a:pos x="144" y="58"/>
                  </a:cxn>
                  <a:cxn ang="0">
                    <a:pos x="218" y="24"/>
                  </a:cxn>
                  <a:cxn ang="0">
                    <a:pos x="190" y="70"/>
                  </a:cxn>
                  <a:cxn ang="0">
                    <a:pos x="107" y="133"/>
                  </a:cxn>
                  <a:cxn ang="0">
                    <a:pos x="261" y="42"/>
                  </a:cxn>
                  <a:cxn ang="0">
                    <a:pos x="261" y="63"/>
                  </a:cxn>
                  <a:cxn ang="0">
                    <a:pos x="218" y="94"/>
                  </a:cxn>
                  <a:cxn ang="0">
                    <a:pos x="172" y="133"/>
                  </a:cxn>
                  <a:cxn ang="0">
                    <a:pos x="280" y="82"/>
                  </a:cxn>
                  <a:cxn ang="0">
                    <a:pos x="190" y="162"/>
                  </a:cxn>
                  <a:cxn ang="0">
                    <a:pos x="291" y="115"/>
                  </a:cxn>
                  <a:cxn ang="0">
                    <a:pos x="229" y="178"/>
                  </a:cxn>
                  <a:cxn ang="0">
                    <a:pos x="306" y="149"/>
                  </a:cxn>
                  <a:cxn ang="0">
                    <a:pos x="278" y="185"/>
                  </a:cxn>
                  <a:cxn ang="0">
                    <a:pos x="283" y="196"/>
                  </a:cxn>
                  <a:cxn ang="0">
                    <a:pos x="285" y="214"/>
                  </a:cxn>
                  <a:cxn ang="0">
                    <a:pos x="241" y="240"/>
                  </a:cxn>
                  <a:cxn ang="0">
                    <a:pos x="281" y="215"/>
                  </a:cxn>
                  <a:cxn ang="0">
                    <a:pos x="281" y="215"/>
                  </a:cxn>
                  <a:cxn ang="0">
                    <a:pos x="72" y="33"/>
                  </a:cxn>
                  <a:cxn ang="0">
                    <a:pos x="69" y="30"/>
                  </a:cxn>
                </a:cxnLst>
                <a:rect l="0" t="0" r="r" b="b"/>
                <a:pathLst>
                  <a:path w="310" h="298">
                    <a:moveTo>
                      <a:pt x="171" y="281"/>
                    </a:moveTo>
                    <a:cubicBezTo>
                      <a:pt x="143" y="298"/>
                      <a:pt x="141" y="297"/>
                      <a:pt x="138" y="296"/>
                    </a:cubicBezTo>
                    <a:cubicBezTo>
                      <a:pt x="135" y="295"/>
                      <a:pt x="133" y="294"/>
                      <a:pt x="131" y="291"/>
                    </a:cubicBezTo>
                    <a:cubicBezTo>
                      <a:pt x="127" y="284"/>
                      <a:pt x="133" y="278"/>
                      <a:pt x="139" y="273"/>
                    </a:cubicBezTo>
                    <a:cubicBezTo>
                      <a:pt x="143" y="269"/>
                      <a:pt x="149" y="265"/>
                      <a:pt x="156" y="258"/>
                    </a:cubicBezTo>
                    <a:cubicBezTo>
                      <a:pt x="170" y="247"/>
                      <a:pt x="189" y="231"/>
                      <a:pt x="209" y="216"/>
                    </a:cubicBezTo>
                    <a:cubicBezTo>
                      <a:pt x="212" y="213"/>
                      <a:pt x="215" y="211"/>
                      <a:pt x="218" y="208"/>
                    </a:cubicBezTo>
                    <a:cubicBezTo>
                      <a:pt x="198" y="220"/>
                      <a:pt x="178" y="233"/>
                      <a:pt x="161" y="243"/>
                    </a:cubicBezTo>
                    <a:cubicBezTo>
                      <a:pt x="89" y="288"/>
                      <a:pt x="88" y="288"/>
                      <a:pt x="82" y="287"/>
                    </a:cubicBezTo>
                    <a:cubicBezTo>
                      <a:pt x="80" y="286"/>
                      <a:pt x="77" y="284"/>
                      <a:pt x="76" y="282"/>
                    </a:cubicBezTo>
                    <a:cubicBezTo>
                      <a:pt x="71" y="272"/>
                      <a:pt x="78" y="266"/>
                      <a:pt x="106" y="245"/>
                    </a:cubicBezTo>
                    <a:cubicBezTo>
                      <a:pt x="122" y="232"/>
                      <a:pt x="143" y="217"/>
                      <a:pt x="165" y="201"/>
                    </a:cubicBezTo>
                    <a:cubicBezTo>
                      <a:pt x="72" y="257"/>
                      <a:pt x="70" y="256"/>
                      <a:pt x="64" y="255"/>
                    </a:cubicBezTo>
                    <a:cubicBezTo>
                      <a:pt x="61" y="254"/>
                      <a:pt x="59" y="252"/>
                      <a:pt x="58" y="250"/>
                    </a:cubicBezTo>
                    <a:cubicBezTo>
                      <a:pt x="52" y="241"/>
                      <a:pt x="57" y="236"/>
                      <a:pt x="93" y="209"/>
                    </a:cubicBezTo>
                    <a:cubicBezTo>
                      <a:pt x="101" y="203"/>
                      <a:pt x="110" y="196"/>
                      <a:pt x="119" y="189"/>
                    </a:cubicBezTo>
                    <a:cubicBezTo>
                      <a:pt x="53" y="229"/>
                      <a:pt x="40" y="235"/>
                      <a:pt x="33" y="233"/>
                    </a:cubicBezTo>
                    <a:cubicBezTo>
                      <a:pt x="30" y="232"/>
                      <a:pt x="28" y="230"/>
                      <a:pt x="26" y="228"/>
                    </a:cubicBezTo>
                    <a:cubicBezTo>
                      <a:pt x="21" y="219"/>
                      <a:pt x="29" y="211"/>
                      <a:pt x="45" y="198"/>
                    </a:cubicBezTo>
                    <a:cubicBezTo>
                      <a:pt x="53" y="192"/>
                      <a:pt x="62" y="184"/>
                      <a:pt x="74" y="175"/>
                    </a:cubicBezTo>
                    <a:cubicBezTo>
                      <a:pt x="32" y="199"/>
                      <a:pt x="22" y="202"/>
                      <a:pt x="16" y="201"/>
                    </a:cubicBezTo>
                    <a:cubicBezTo>
                      <a:pt x="14" y="200"/>
                      <a:pt x="11" y="198"/>
                      <a:pt x="10" y="196"/>
                    </a:cubicBezTo>
                    <a:cubicBezTo>
                      <a:pt x="5" y="187"/>
                      <a:pt x="12" y="181"/>
                      <a:pt x="19" y="176"/>
                    </a:cubicBezTo>
                    <a:cubicBezTo>
                      <a:pt x="24" y="172"/>
                      <a:pt x="31" y="166"/>
                      <a:pt x="40" y="159"/>
                    </a:cubicBezTo>
                    <a:cubicBezTo>
                      <a:pt x="57" y="145"/>
                      <a:pt x="81" y="127"/>
                      <a:pt x="105" y="109"/>
                    </a:cubicBezTo>
                    <a:cubicBezTo>
                      <a:pt x="105" y="109"/>
                      <a:pt x="105" y="109"/>
                      <a:pt x="106" y="109"/>
                    </a:cubicBezTo>
                    <a:cubicBezTo>
                      <a:pt x="16" y="162"/>
                      <a:pt x="16" y="162"/>
                      <a:pt x="11" y="160"/>
                    </a:cubicBezTo>
                    <a:cubicBezTo>
                      <a:pt x="8" y="159"/>
                      <a:pt x="6" y="158"/>
                      <a:pt x="4" y="155"/>
                    </a:cubicBezTo>
                    <a:cubicBezTo>
                      <a:pt x="0" y="148"/>
                      <a:pt x="6" y="143"/>
                      <a:pt x="10" y="140"/>
                    </a:cubicBezTo>
                    <a:cubicBezTo>
                      <a:pt x="12" y="138"/>
                      <a:pt x="15" y="136"/>
                      <a:pt x="18" y="133"/>
                    </a:cubicBezTo>
                    <a:cubicBezTo>
                      <a:pt x="26" y="127"/>
                      <a:pt x="36" y="119"/>
                      <a:pt x="48" y="110"/>
                    </a:cubicBezTo>
                    <a:cubicBezTo>
                      <a:pt x="57" y="102"/>
                      <a:pt x="70" y="92"/>
                      <a:pt x="83" y="82"/>
                    </a:cubicBezTo>
                    <a:cubicBezTo>
                      <a:pt x="35" y="111"/>
                      <a:pt x="28" y="114"/>
                      <a:pt x="22" y="112"/>
                    </a:cubicBezTo>
                    <a:cubicBezTo>
                      <a:pt x="19" y="111"/>
                      <a:pt x="16" y="110"/>
                      <a:pt x="15" y="107"/>
                    </a:cubicBezTo>
                    <a:cubicBezTo>
                      <a:pt x="11" y="100"/>
                      <a:pt x="14" y="95"/>
                      <a:pt x="37" y="70"/>
                    </a:cubicBezTo>
                    <a:cubicBezTo>
                      <a:pt x="43" y="63"/>
                      <a:pt x="51" y="55"/>
                      <a:pt x="58" y="47"/>
                    </a:cubicBezTo>
                    <a:cubicBezTo>
                      <a:pt x="57" y="46"/>
                      <a:pt x="56" y="45"/>
                      <a:pt x="55" y="43"/>
                    </a:cubicBezTo>
                    <a:cubicBezTo>
                      <a:pt x="52" y="39"/>
                      <a:pt x="54" y="33"/>
                      <a:pt x="58" y="30"/>
                    </a:cubicBezTo>
                    <a:cubicBezTo>
                      <a:pt x="59" y="29"/>
                      <a:pt x="60" y="29"/>
                      <a:pt x="62" y="29"/>
                    </a:cubicBezTo>
                    <a:cubicBezTo>
                      <a:pt x="64" y="27"/>
                      <a:pt x="71" y="23"/>
                      <a:pt x="76" y="20"/>
                    </a:cubicBezTo>
                    <a:cubicBezTo>
                      <a:pt x="93" y="9"/>
                      <a:pt x="96" y="7"/>
                      <a:pt x="102" y="8"/>
                    </a:cubicBezTo>
                    <a:cubicBezTo>
                      <a:pt x="104" y="8"/>
                      <a:pt x="107" y="10"/>
                      <a:pt x="108" y="13"/>
                    </a:cubicBezTo>
                    <a:cubicBezTo>
                      <a:pt x="112" y="19"/>
                      <a:pt x="108" y="23"/>
                      <a:pt x="102" y="30"/>
                    </a:cubicBezTo>
                    <a:cubicBezTo>
                      <a:pt x="99" y="33"/>
                      <a:pt x="95" y="37"/>
                      <a:pt x="90" y="43"/>
                    </a:cubicBezTo>
                    <a:cubicBezTo>
                      <a:pt x="84" y="49"/>
                      <a:pt x="74" y="59"/>
                      <a:pt x="65" y="69"/>
                    </a:cubicBezTo>
                    <a:cubicBezTo>
                      <a:pt x="78" y="61"/>
                      <a:pt x="93" y="52"/>
                      <a:pt x="105" y="44"/>
                    </a:cubicBezTo>
                    <a:cubicBezTo>
                      <a:pt x="174" y="1"/>
                      <a:pt x="177" y="0"/>
                      <a:pt x="184" y="1"/>
                    </a:cubicBezTo>
                    <a:cubicBezTo>
                      <a:pt x="186" y="2"/>
                      <a:pt x="189" y="4"/>
                      <a:pt x="190" y="6"/>
                    </a:cubicBezTo>
                    <a:cubicBezTo>
                      <a:pt x="195" y="14"/>
                      <a:pt x="188" y="20"/>
                      <a:pt x="176" y="31"/>
                    </a:cubicBezTo>
                    <a:cubicBezTo>
                      <a:pt x="169" y="37"/>
                      <a:pt x="158" y="46"/>
                      <a:pt x="144" y="58"/>
                    </a:cubicBezTo>
                    <a:cubicBezTo>
                      <a:pt x="137" y="64"/>
                      <a:pt x="130" y="69"/>
                      <a:pt x="123" y="75"/>
                    </a:cubicBezTo>
                    <a:cubicBezTo>
                      <a:pt x="212" y="22"/>
                      <a:pt x="212" y="22"/>
                      <a:pt x="218" y="24"/>
                    </a:cubicBezTo>
                    <a:cubicBezTo>
                      <a:pt x="221" y="25"/>
                      <a:pt x="223" y="26"/>
                      <a:pt x="224" y="29"/>
                    </a:cubicBezTo>
                    <a:cubicBezTo>
                      <a:pt x="229" y="38"/>
                      <a:pt x="223" y="43"/>
                      <a:pt x="190" y="70"/>
                    </a:cubicBezTo>
                    <a:cubicBezTo>
                      <a:pt x="170" y="85"/>
                      <a:pt x="143" y="105"/>
                      <a:pt x="117" y="125"/>
                    </a:cubicBezTo>
                    <a:cubicBezTo>
                      <a:pt x="114" y="127"/>
                      <a:pt x="110" y="130"/>
                      <a:pt x="107" y="133"/>
                    </a:cubicBezTo>
                    <a:cubicBezTo>
                      <a:pt x="141" y="112"/>
                      <a:pt x="178" y="89"/>
                      <a:pt x="203" y="74"/>
                    </a:cubicBezTo>
                    <a:cubicBezTo>
                      <a:pt x="256" y="41"/>
                      <a:pt x="256" y="41"/>
                      <a:pt x="261" y="42"/>
                    </a:cubicBezTo>
                    <a:cubicBezTo>
                      <a:pt x="263" y="43"/>
                      <a:pt x="266" y="45"/>
                      <a:pt x="267" y="47"/>
                    </a:cubicBezTo>
                    <a:cubicBezTo>
                      <a:pt x="271" y="55"/>
                      <a:pt x="264" y="60"/>
                      <a:pt x="261" y="63"/>
                    </a:cubicBezTo>
                    <a:cubicBezTo>
                      <a:pt x="259" y="64"/>
                      <a:pt x="256" y="67"/>
                      <a:pt x="251" y="70"/>
                    </a:cubicBezTo>
                    <a:cubicBezTo>
                      <a:pt x="243" y="76"/>
                      <a:pt x="232" y="84"/>
                      <a:pt x="218" y="94"/>
                    </a:cubicBezTo>
                    <a:cubicBezTo>
                      <a:pt x="195" y="111"/>
                      <a:pt x="157" y="138"/>
                      <a:pt x="123" y="163"/>
                    </a:cubicBezTo>
                    <a:cubicBezTo>
                      <a:pt x="140" y="153"/>
                      <a:pt x="157" y="142"/>
                      <a:pt x="172" y="133"/>
                    </a:cubicBezTo>
                    <a:cubicBezTo>
                      <a:pt x="266" y="75"/>
                      <a:pt x="267" y="75"/>
                      <a:pt x="273" y="77"/>
                    </a:cubicBezTo>
                    <a:cubicBezTo>
                      <a:pt x="276" y="77"/>
                      <a:pt x="278" y="79"/>
                      <a:pt x="280" y="82"/>
                    </a:cubicBezTo>
                    <a:cubicBezTo>
                      <a:pt x="285" y="91"/>
                      <a:pt x="279" y="96"/>
                      <a:pt x="247" y="120"/>
                    </a:cubicBezTo>
                    <a:cubicBezTo>
                      <a:pt x="232" y="132"/>
                      <a:pt x="212" y="146"/>
                      <a:pt x="190" y="162"/>
                    </a:cubicBezTo>
                    <a:cubicBezTo>
                      <a:pt x="278" y="109"/>
                      <a:pt x="279" y="109"/>
                      <a:pt x="285" y="110"/>
                    </a:cubicBezTo>
                    <a:cubicBezTo>
                      <a:pt x="288" y="111"/>
                      <a:pt x="290" y="113"/>
                      <a:pt x="291" y="115"/>
                    </a:cubicBezTo>
                    <a:cubicBezTo>
                      <a:pt x="297" y="125"/>
                      <a:pt x="290" y="132"/>
                      <a:pt x="257" y="157"/>
                    </a:cubicBezTo>
                    <a:cubicBezTo>
                      <a:pt x="248" y="164"/>
                      <a:pt x="239" y="171"/>
                      <a:pt x="229" y="178"/>
                    </a:cubicBezTo>
                    <a:cubicBezTo>
                      <a:pt x="280" y="147"/>
                      <a:pt x="292" y="143"/>
                      <a:pt x="299" y="144"/>
                    </a:cubicBezTo>
                    <a:cubicBezTo>
                      <a:pt x="302" y="145"/>
                      <a:pt x="304" y="147"/>
                      <a:pt x="306" y="149"/>
                    </a:cubicBezTo>
                    <a:cubicBezTo>
                      <a:pt x="310" y="157"/>
                      <a:pt x="304" y="163"/>
                      <a:pt x="297" y="169"/>
                    </a:cubicBezTo>
                    <a:cubicBezTo>
                      <a:pt x="293" y="173"/>
                      <a:pt x="287" y="178"/>
                      <a:pt x="278" y="185"/>
                    </a:cubicBezTo>
                    <a:cubicBezTo>
                      <a:pt x="266" y="195"/>
                      <a:pt x="250" y="208"/>
                      <a:pt x="234" y="221"/>
                    </a:cubicBezTo>
                    <a:cubicBezTo>
                      <a:pt x="278" y="194"/>
                      <a:pt x="278" y="194"/>
                      <a:pt x="283" y="196"/>
                    </a:cubicBezTo>
                    <a:cubicBezTo>
                      <a:pt x="285" y="196"/>
                      <a:pt x="288" y="198"/>
                      <a:pt x="289" y="200"/>
                    </a:cubicBezTo>
                    <a:cubicBezTo>
                      <a:pt x="292" y="205"/>
                      <a:pt x="290" y="211"/>
                      <a:pt x="285" y="214"/>
                    </a:cubicBezTo>
                    <a:cubicBezTo>
                      <a:pt x="285" y="214"/>
                      <a:pt x="284" y="215"/>
                      <a:pt x="284" y="215"/>
                    </a:cubicBezTo>
                    <a:cubicBezTo>
                      <a:pt x="280" y="217"/>
                      <a:pt x="260" y="229"/>
                      <a:pt x="241" y="240"/>
                    </a:cubicBezTo>
                    <a:cubicBezTo>
                      <a:pt x="208" y="260"/>
                      <a:pt x="186" y="273"/>
                      <a:pt x="171" y="281"/>
                    </a:cubicBezTo>
                    <a:close/>
                    <a:moveTo>
                      <a:pt x="281" y="215"/>
                    </a:moveTo>
                    <a:cubicBezTo>
                      <a:pt x="282" y="215"/>
                      <a:pt x="282" y="215"/>
                      <a:pt x="283" y="215"/>
                    </a:cubicBezTo>
                    <a:cubicBezTo>
                      <a:pt x="282" y="215"/>
                      <a:pt x="282" y="215"/>
                      <a:pt x="281" y="215"/>
                    </a:cubicBezTo>
                    <a:close/>
                    <a:moveTo>
                      <a:pt x="69" y="30"/>
                    </a:moveTo>
                    <a:cubicBezTo>
                      <a:pt x="70" y="31"/>
                      <a:pt x="71" y="32"/>
                      <a:pt x="72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1" y="32"/>
                      <a:pt x="70" y="31"/>
                      <a:pt x="69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 Inspira Pitch"/>
                </a:endParaRPr>
              </a:p>
            </p:txBody>
          </p:sp>
          <p:sp>
            <p:nvSpPr>
              <p:cNvPr id="23" name="Freeform 27">
                <a:extLst>
                  <a:ext uri="{FF2B5EF4-FFF2-40B4-BE49-F238E27FC236}">
                    <a16:creationId xmlns="" xmlns:a16="http://schemas.microsoft.com/office/drawing/2014/main" id="{55D3430F-54A9-4F25-A6D1-EAC9234BF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50" y="4046339"/>
                <a:ext cx="1174750" cy="1211263"/>
              </a:xfrm>
              <a:custGeom>
                <a:avLst/>
                <a:gdLst/>
                <a:ahLst/>
                <a:cxnLst>
                  <a:cxn ang="0">
                    <a:pos x="309" y="188"/>
                  </a:cxn>
                  <a:cxn ang="0">
                    <a:pos x="235" y="294"/>
                  </a:cxn>
                  <a:cxn ang="0">
                    <a:pos x="102" y="303"/>
                  </a:cxn>
                  <a:cxn ang="0">
                    <a:pos x="8" y="182"/>
                  </a:cxn>
                  <a:cxn ang="0">
                    <a:pos x="68" y="37"/>
                  </a:cxn>
                  <a:cxn ang="0">
                    <a:pos x="206" y="13"/>
                  </a:cxn>
                  <a:cxn ang="0">
                    <a:pos x="290" y="76"/>
                  </a:cxn>
                  <a:cxn ang="0">
                    <a:pos x="309" y="120"/>
                  </a:cxn>
                  <a:cxn ang="0">
                    <a:pos x="307" y="160"/>
                  </a:cxn>
                  <a:cxn ang="0">
                    <a:pos x="296" y="124"/>
                  </a:cxn>
                  <a:cxn ang="0">
                    <a:pos x="188" y="24"/>
                  </a:cxn>
                  <a:cxn ang="0">
                    <a:pos x="68" y="57"/>
                  </a:cxn>
                  <a:cxn ang="0">
                    <a:pos x="22" y="186"/>
                  </a:cxn>
                  <a:cxn ang="0">
                    <a:pos x="107" y="293"/>
                  </a:cxn>
                  <a:cxn ang="0">
                    <a:pos x="227" y="288"/>
                  </a:cxn>
                  <a:cxn ang="0">
                    <a:pos x="303" y="187"/>
                  </a:cxn>
                  <a:cxn ang="0">
                    <a:pos x="309" y="188"/>
                  </a:cxn>
                </a:cxnLst>
                <a:rect l="0" t="0" r="r" b="b"/>
                <a:pathLst>
                  <a:path w="313" h="323">
                    <a:moveTo>
                      <a:pt x="309" y="188"/>
                    </a:moveTo>
                    <a:cubicBezTo>
                      <a:pt x="308" y="185"/>
                      <a:pt x="307" y="250"/>
                      <a:pt x="235" y="294"/>
                    </a:cubicBezTo>
                    <a:cubicBezTo>
                      <a:pt x="201" y="315"/>
                      <a:pt x="150" y="323"/>
                      <a:pt x="102" y="303"/>
                    </a:cubicBezTo>
                    <a:cubicBezTo>
                      <a:pt x="54" y="284"/>
                      <a:pt x="14" y="237"/>
                      <a:pt x="8" y="182"/>
                    </a:cubicBezTo>
                    <a:cubicBezTo>
                      <a:pt x="0" y="126"/>
                      <a:pt x="25" y="68"/>
                      <a:pt x="68" y="37"/>
                    </a:cubicBezTo>
                    <a:cubicBezTo>
                      <a:pt x="110" y="5"/>
                      <a:pt x="165" y="0"/>
                      <a:pt x="206" y="13"/>
                    </a:cubicBezTo>
                    <a:cubicBezTo>
                      <a:pt x="248" y="26"/>
                      <a:pt x="276" y="54"/>
                      <a:pt x="290" y="76"/>
                    </a:cubicBezTo>
                    <a:cubicBezTo>
                      <a:pt x="305" y="99"/>
                      <a:pt x="309" y="116"/>
                      <a:pt x="309" y="120"/>
                    </a:cubicBezTo>
                    <a:cubicBezTo>
                      <a:pt x="312" y="136"/>
                      <a:pt x="310" y="155"/>
                      <a:pt x="307" y="160"/>
                    </a:cubicBezTo>
                    <a:cubicBezTo>
                      <a:pt x="303" y="166"/>
                      <a:pt x="305" y="158"/>
                      <a:pt x="296" y="124"/>
                    </a:cubicBezTo>
                    <a:cubicBezTo>
                      <a:pt x="293" y="110"/>
                      <a:pt x="269" y="42"/>
                      <a:pt x="188" y="24"/>
                    </a:cubicBezTo>
                    <a:cubicBezTo>
                      <a:pt x="150" y="16"/>
                      <a:pt x="103" y="25"/>
                      <a:pt x="68" y="57"/>
                    </a:cubicBezTo>
                    <a:cubicBezTo>
                      <a:pt x="32" y="87"/>
                      <a:pt x="13" y="138"/>
                      <a:pt x="22" y="186"/>
                    </a:cubicBezTo>
                    <a:cubicBezTo>
                      <a:pt x="30" y="235"/>
                      <a:pt x="65" y="275"/>
                      <a:pt x="107" y="293"/>
                    </a:cubicBezTo>
                    <a:cubicBezTo>
                      <a:pt x="149" y="310"/>
                      <a:pt x="195" y="305"/>
                      <a:pt x="227" y="288"/>
                    </a:cubicBezTo>
                    <a:cubicBezTo>
                      <a:pt x="294" y="251"/>
                      <a:pt x="301" y="190"/>
                      <a:pt x="303" y="187"/>
                    </a:cubicBezTo>
                    <a:cubicBezTo>
                      <a:pt x="309" y="164"/>
                      <a:pt x="313" y="144"/>
                      <a:pt x="309" y="1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 Inspira Pitch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FD13B43-CA94-4C18-A83C-E4C654EDAAC5}"/>
                </a:ext>
              </a:extLst>
            </p:cNvPr>
            <p:cNvSpPr txBox="1"/>
            <p:nvPr/>
          </p:nvSpPr>
          <p:spPr>
            <a:xfrm>
              <a:off x="943907" y="2454158"/>
              <a:ext cx="13465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prstClr val="white"/>
                  </a:solidFill>
                  <a:latin typeface="GE Inspira Sans"/>
                </a:rPr>
                <a:t>3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2E47F8D0-D105-4D47-9F1A-74D43C3A7507}"/>
              </a:ext>
            </a:extLst>
          </p:cNvPr>
          <p:cNvGrpSpPr/>
          <p:nvPr/>
        </p:nvGrpSpPr>
        <p:grpSpPr>
          <a:xfrm>
            <a:off x="777424" y="3953390"/>
            <a:ext cx="291286" cy="297525"/>
            <a:chOff x="865590" y="2443895"/>
            <a:chExt cx="291286" cy="297525"/>
          </a:xfrm>
        </p:grpSpPr>
        <p:grpSp>
          <p:nvGrpSpPr>
            <p:cNvPr id="25" name="Grupa 65">
              <a:extLst>
                <a:ext uri="{FF2B5EF4-FFF2-40B4-BE49-F238E27FC236}">
                  <a16:creationId xmlns="" xmlns:a16="http://schemas.microsoft.com/office/drawing/2014/main" id="{713E2BA2-84A1-498E-8517-14EDD3BB9E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590" y="2443895"/>
              <a:ext cx="291286" cy="297525"/>
              <a:chOff x="952550" y="4046339"/>
              <a:chExt cx="1185863" cy="1211263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27" name="Freeform 23">
                <a:extLst>
                  <a:ext uri="{FF2B5EF4-FFF2-40B4-BE49-F238E27FC236}">
                    <a16:creationId xmlns="" xmlns:a16="http://schemas.microsoft.com/office/drawing/2014/main" id="{1D60402C-976B-4E44-A9F5-75F48F1A55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4775" y="4087614"/>
                <a:ext cx="1163638" cy="1117600"/>
              </a:xfrm>
              <a:custGeom>
                <a:avLst/>
                <a:gdLst/>
                <a:ahLst/>
                <a:cxnLst>
                  <a:cxn ang="0">
                    <a:pos x="138" y="296"/>
                  </a:cxn>
                  <a:cxn ang="0">
                    <a:pos x="139" y="273"/>
                  </a:cxn>
                  <a:cxn ang="0">
                    <a:pos x="209" y="216"/>
                  </a:cxn>
                  <a:cxn ang="0">
                    <a:pos x="161" y="243"/>
                  </a:cxn>
                  <a:cxn ang="0">
                    <a:pos x="76" y="282"/>
                  </a:cxn>
                  <a:cxn ang="0">
                    <a:pos x="165" y="201"/>
                  </a:cxn>
                  <a:cxn ang="0">
                    <a:pos x="58" y="250"/>
                  </a:cxn>
                  <a:cxn ang="0">
                    <a:pos x="119" y="189"/>
                  </a:cxn>
                  <a:cxn ang="0">
                    <a:pos x="26" y="228"/>
                  </a:cxn>
                  <a:cxn ang="0">
                    <a:pos x="74" y="175"/>
                  </a:cxn>
                  <a:cxn ang="0">
                    <a:pos x="10" y="196"/>
                  </a:cxn>
                  <a:cxn ang="0">
                    <a:pos x="40" y="159"/>
                  </a:cxn>
                  <a:cxn ang="0">
                    <a:pos x="106" y="109"/>
                  </a:cxn>
                  <a:cxn ang="0">
                    <a:pos x="4" y="155"/>
                  </a:cxn>
                  <a:cxn ang="0">
                    <a:pos x="18" y="133"/>
                  </a:cxn>
                  <a:cxn ang="0">
                    <a:pos x="83" y="82"/>
                  </a:cxn>
                  <a:cxn ang="0">
                    <a:pos x="15" y="107"/>
                  </a:cxn>
                  <a:cxn ang="0">
                    <a:pos x="58" y="47"/>
                  </a:cxn>
                  <a:cxn ang="0">
                    <a:pos x="58" y="30"/>
                  </a:cxn>
                  <a:cxn ang="0">
                    <a:pos x="76" y="20"/>
                  </a:cxn>
                  <a:cxn ang="0">
                    <a:pos x="108" y="13"/>
                  </a:cxn>
                  <a:cxn ang="0">
                    <a:pos x="90" y="43"/>
                  </a:cxn>
                  <a:cxn ang="0">
                    <a:pos x="105" y="44"/>
                  </a:cxn>
                  <a:cxn ang="0">
                    <a:pos x="190" y="6"/>
                  </a:cxn>
                  <a:cxn ang="0">
                    <a:pos x="144" y="58"/>
                  </a:cxn>
                  <a:cxn ang="0">
                    <a:pos x="218" y="24"/>
                  </a:cxn>
                  <a:cxn ang="0">
                    <a:pos x="190" y="70"/>
                  </a:cxn>
                  <a:cxn ang="0">
                    <a:pos x="107" y="133"/>
                  </a:cxn>
                  <a:cxn ang="0">
                    <a:pos x="261" y="42"/>
                  </a:cxn>
                  <a:cxn ang="0">
                    <a:pos x="261" y="63"/>
                  </a:cxn>
                  <a:cxn ang="0">
                    <a:pos x="218" y="94"/>
                  </a:cxn>
                  <a:cxn ang="0">
                    <a:pos x="172" y="133"/>
                  </a:cxn>
                  <a:cxn ang="0">
                    <a:pos x="280" y="82"/>
                  </a:cxn>
                  <a:cxn ang="0">
                    <a:pos x="190" y="162"/>
                  </a:cxn>
                  <a:cxn ang="0">
                    <a:pos x="291" y="115"/>
                  </a:cxn>
                  <a:cxn ang="0">
                    <a:pos x="229" y="178"/>
                  </a:cxn>
                  <a:cxn ang="0">
                    <a:pos x="306" y="149"/>
                  </a:cxn>
                  <a:cxn ang="0">
                    <a:pos x="278" y="185"/>
                  </a:cxn>
                  <a:cxn ang="0">
                    <a:pos x="283" y="196"/>
                  </a:cxn>
                  <a:cxn ang="0">
                    <a:pos x="285" y="214"/>
                  </a:cxn>
                  <a:cxn ang="0">
                    <a:pos x="241" y="240"/>
                  </a:cxn>
                  <a:cxn ang="0">
                    <a:pos x="281" y="215"/>
                  </a:cxn>
                  <a:cxn ang="0">
                    <a:pos x="281" y="215"/>
                  </a:cxn>
                  <a:cxn ang="0">
                    <a:pos x="72" y="33"/>
                  </a:cxn>
                  <a:cxn ang="0">
                    <a:pos x="69" y="30"/>
                  </a:cxn>
                </a:cxnLst>
                <a:rect l="0" t="0" r="r" b="b"/>
                <a:pathLst>
                  <a:path w="310" h="298">
                    <a:moveTo>
                      <a:pt x="171" y="281"/>
                    </a:moveTo>
                    <a:cubicBezTo>
                      <a:pt x="143" y="298"/>
                      <a:pt x="141" y="297"/>
                      <a:pt x="138" y="296"/>
                    </a:cubicBezTo>
                    <a:cubicBezTo>
                      <a:pt x="135" y="295"/>
                      <a:pt x="133" y="294"/>
                      <a:pt x="131" y="291"/>
                    </a:cubicBezTo>
                    <a:cubicBezTo>
                      <a:pt x="127" y="284"/>
                      <a:pt x="133" y="278"/>
                      <a:pt x="139" y="273"/>
                    </a:cubicBezTo>
                    <a:cubicBezTo>
                      <a:pt x="143" y="269"/>
                      <a:pt x="149" y="265"/>
                      <a:pt x="156" y="258"/>
                    </a:cubicBezTo>
                    <a:cubicBezTo>
                      <a:pt x="170" y="247"/>
                      <a:pt x="189" y="231"/>
                      <a:pt x="209" y="216"/>
                    </a:cubicBezTo>
                    <a:cubicBezTo>
                      <a:pt x="212" y="213"/>
                      <a:pt x="215" y="211"/>
                      <a:pt x="218" y="208"/>
                    </a:cubicBezTo>
                    <a:cubicBezTo>
                      <a:pt x="198" y="220"/>
                      <a:pt x="178" y="233"/>
                      <a:pt x="161" y="243"/>
                    </a:cubicBezTo>
                    <a:cubicBezTo>
                      <a:pt x="89" y="288"/>
                      <a:pt x="88" y="288"/>
                      <a:pt x="82" y="287"/>
                    </a:cubicBezTo>
                    <a:cubicBezTo>
                      <a:pt x="80" y="286"/>
                      <a:pt x="77" y="284"/>
                      <a:pt x="76" y="282"/>
                    </a:cubicBezTo>
                    <a:cubicBezTo>
                      <a:pt x="71" y="272"/>
                      <a:pt x="78" y="266"/>
                      <a:pt x="106" y="245"/>
                    </a:cubicBezTo>
                    <a:cubicBezTo>
                      <a:pt x="122" y="232"/>
                      <a:pt x="143" y="217"/>
                      <a:pt x="165" y="201"/>
                    </a:cubicBezTo>
                    <a:cubicBezTo>
                      <a:pt x="72" y="257"/>
                      <a:pt x="70" y="256"/>
                      <a:pt x="64" y="255"/>
                    </a:cubicBezTo>
                    <a:cubicBezTo>
                      <a:pt x="61" y="254"/>
                      <a:pt x="59" y="252"/>
                      <a:pt x="58" y="250"/>
                    </a:cubicBezTo>
                    <a:cubicBezTo>
                      <a:pt x="52" y="241"/>
                      <a:pt x="57" y="236"/>
                      <a:pt x="93" y="209"/>
                    </a:cubicBezTo>
                    <a:cubicBezTo>
                      <a:pt x="101" y="203"/>
                      <a:pt x="110" y="196"/>
                      <a:pt x="119" y="189"/>
                    </a:cubicBezTo>
                    <a:cubicBezTo>
                      <a:pt x="53" y="229"/>
                      <a:pt x="40" y="235"/>
                      <a:pt x="33" y="233"/>
                    </a:cubicBezTo>
                    <a:cubicBezTo>
                      <a:pt x="30" y="232"/>
                      <a:pt x="28" y="230"/>
                      <a:pt x="26" y="228"/>
                    </a:cubicBezTo>
                    <a:cubicBezTo>
                      <a:pt x="21" y="219"/>
                      <a:pt x="29" y="211"/>
                      <a:pt x="45" y="198"/>
                    </a:cubicBezTo>
                    <a:cubicBezTo>
                      <a:pt x="53" y="192"/>
                      <a:pt x="62" y="184"/>
                      <a:pt x="74" y="175"/>
                    </a:cubicBezTo>
                    <a:cubicBezTo>
                      <a:pt x="32" y="199"/>
                      <a:pt x="22" y="202"/>
                      <a:pt x="16" y="201"/>
                    </a:cubicBezTo>
                    <a:cubicBezTo>
                      <a:pt x="14" y="200"/>
                      <a:pt x="11" y="198"/>
                      <a:pt x="10" y="196"/>
                    </a:cubicBezTo>
                    <a:cubicBezTo>
                      <a:pt x="5" y="187"/>
                      <a:pt x="12" y="181"/>
                      <a:pt x="19" y="176"/>
                    </a:cubicBezTo>
                    <a:cubicBezTo>
                      <a:pt x="24" y="172"/>
                      <a:pt x="31" y="166"/>
                      <a:pt x="40" y="159"/>
                    </a:cubicBezTo>
                    <a:cubicBezTo>
                      <a:pt x="57" y="145"/>
                      <a:pt x="81" y="127"/>
                      <a:pt x="105" y="109"/>
                    </a:cubicBezTo>
                    <a:cubicBezTo>
                      <a:pt x="105" y="109"/>
                      <a:pt x="105" y="109"/>
                      <a:pt x="106" y="109"/>
                    </a:cubicBezTo>
                    <a:cubicBezTo>
                      <a:pt x="16" y="162"/>
                      <a:pt x="16" y="162"/>
                      <a:pt x="11" y="160"/>
                    </a:cubicBezTo>
                    <a:cubicBezTo>
                      <a:pt x="8" y="159"/>
                      <a:pt x="6" y="158"/>
                      <a:pt x="4" y="155"/>
                    </a:cubicBezTo>
                    <a:cubicBezTo>
                      <a:pt x="0" y="148"/>
                      <a:pt x="6" y="143"/>
                      <a:pt x="10" y="140"/>
                    </a:cubicBezTo>
                    <a:cubicBezTo>
                      <a:pt x="12" y="138"/>
                      <a:pt x="15" y="136"/>
                      <a:pt x="18" y="133"/>
                    </a:cubicBezTo>
                    <a:cubicBezTo>
                      <a:pt x="26" y="127"/>
                      <a:pt x="36" y="119"/>
                      <a:pt x="48" y="110"/>
                    </a:cubicBezTo>
                    <a:cubicBezTo>
                      <a:pt x="57" y="102"/>
                      <a:pt x="70" y="92"/>
                      <a:pt x="83" y="82"/>
                    </a:cubicBezTo>
                    <a:cubicBezTo>
                      <a:pt x="35" y="111"/>
                      <a:pt x="28" y="114"/>
                      <a:pt x="22" y="112"/>
                    </a:cubicBezTo>
                    <a:cubicBezTo>
                      <a:pt x="19" y="111"/>
                      <a:pt x="16" y="110"/>
                      <a:pt x="15" y="107"/>
                    </a:cubicBezTo>
                    <a:cubicBezTo>
                      <a:pt x="11" y="100"/>
                      <a:pt x="14" y="95"/>
                      <a:pt x="37" y="70"/>
                    </a:cubicBezTo>
                    <a:cubicBezTo>
                      <a:pt x="43" y="63"/>
                      <a:pt x="51" y="55"/>
                      <a:pt x="58" y="47"/>
                    </a:cubicBezTo>
                    <a:cubicBezTo>
                      <a:pt x="57" y="46"/>
                      <a:pt x="56" y="45"/>
                      <a:pt x="55" y="43"/>
                    </a:cubicBezTo>
                    <a:cubicBezTo>
                      <a:pt x="52" y="39"/>
                      <a:pt x="54" y="33"/>
                      <a:pt x="58" y="30"/>
                    </a:cubicBezTo>
                    <a:cubicBezTo>
                      <a:pt x="59" y="29"/>
                      <a:pt x="60" y="29"/>
                      <a:pt x="62" y="29"/>
                    </a:cubicBezTo>
                    <a:cubicBezTo>
                      <a:pt x="64" y="27"/>
                      <a:pt x="71" y="23"/>
                      <a:pt x="76" y="20"/>
                    </a:cubicBezTo>
                    <a:cubicBezTo>
                      <a:pt x="93" y="9"/>
                      <a:pt x="96" y="7"/>
                      <a:pt x="102" y="8"/>
                    </a:cubicBezTo>
                    <a:cubicBezTo>
                      <a:pt x="104" y="8"/>
                      <a:pt x="107" y="10"/>
                      <a:pt x="108" y="13"/>
                    </a:cubicBezTo>
                    <a:cubicBezTo>
                      <a:pt x="112" y="19"/>
                      <a:pt x="108" y="23"/>
                      <a:pt x="102" y="30"/>
                    </a:cubicBezTo>
                    <a:cubicBezTo>
                      <a:pt x="99" y="33"/>
                      <a:pt x="95" y="37"/>
                      <a:pt x="90" y="43"/>
                    </a:cubicBezTo>
                    <a:cubicBezTo>
                      <a:pt x="84" y="49"/>
                      <a:pt x="74" y="59"/>
                      <a:pt x="65" y="69"/>
                    </a:cubicBezTo>
                    <a:cubicBezTo>
                      <a:pt x="78" y="61"/>
                      <a:pt x="93" y="52"/>
                      <a:pt x="105" y="44"/>
                    </a:cubicBezTo>
                    <a:cubicBezTo>
                      <a:pt x="174" y="1"/>
                      <a:pt x="177" y="0"/>
                      <a:pt x="184" y="1"/>
                    </a:cubicBezTo>
                    <a:cubicBezTo>
                      <a:pt x="186" y="2"/>
                      <a:pt x="189" y="4"/>
                      <a:pt x="190" y="6"/>
                    </a:cubicBezTo>
                    <a:cubicBezTo>
                      <a:pt x="195" y="14"/>
                      <a:pt x="188" y="20"/>
                      <a:pt x="176" y="31"/>
                    </a:cubicBezTo>
                    <a:cubicBezTo>
                      <a:pt x="169" y="37"/>
                      <a:pt x="158" y="46"/>
                      <a:pt x="144" y="58"/>
                    </a:cubicBezTo>
                    <a:cubicBezTo>
                      <a:pt x="137" y="64"/>
                      <a:pt x="130" y="69"/>
                      <a:pt x="123" y="75"/>
                    </a:cubicBezTo>
                    <a:cubicBezTo>
                      <a:pt x="212" y="22"/>
                      <a:pt x="212" y="22"/>
                      <a:pt x="218" y="24"/>
                    </a:cubicBezTo>
                    <a:cubicBezTo>
                      <a:pt x="221" y="25"/>
                      <a:pt x="223" y="26"/>
                      <a:pt x="224" y="29"/>
                    </a:cubicBezTo>
                    <a:cubicBezTo>
                      <a:pt x="229" y="38"/>
                      <a:pt x="223" y="43"/>
                      <a:pt x="190" y="70"/>
                    </a:cubicBezTo>
                    <a:cubicBezTo>
                      <a:pt x="170" y="85"/>
                      <a:pt x="143" y="105"/>
                      <a:pt x="117" y="125"/>
                    </a:cubicBezTo>
                    <a:cubicBezTo>
                      <a:pt x="114" y="127"/>
                      <a:pt x="110" y="130"/>
                      <a:pt x="107" y="133"/>
                    </a:cubicBezTo>
                    <a:cubicBezTo>
                      <a:pt x="141" y="112"/>
                      <a:pt x="178" y="89"/>
                      <a:pt x="203" y="74"/>
                    </a:cubicBezTo>
                    <a:cubicBezTo>
                      <a:pt x="256" y="41"/>
                      <a:pt x="256" y="41"/>
                      <a:pt x="261" y="42"/>
                    </a:cubicBezTo>
                    <a:cubicBezTo>
                      <a:pt x="263" y="43"/>
                      <a:pt x="266" y="45"/>
                      <a:pt x="267" y="47"/>
                    </a:cubicBezTo>
                    <a:cubicBezTo>
                      <a:pt x="271" y="55"/>
                      <a:pt x="264" y="60"/>
                      <a:pt x="261" y="63"/>
                    </a:cubicBezTo>
                    <a:cubicBezTo>
                      <a:pt x="259" y="64"/>
                      <a:pt x="256" y="67"/>
                      <a:pt x="251" y="70"/>
                    </a:cubicBezTo>
                    <a:cubicBezTo>
                      <a:pt x="243" y="76"/>
                      <a:pt x="232" y="84"/>
                      <a:pt x="218" y="94"/>
                    </a:cubicBezTo>
                    <a:cubicBezTo>
                      <a:pt x="195" y="111"/>
                      <a:pt x="157" y="138"/>
                      <a:pt x="123" y="163"/>
                    </a:cubicBezTo>
                    <a:cubicBezTo>
                      <a:pt x="140" y="153"/>
                      <a:pt x="157" y="142"/>
                      <a:pt x="172" y="133"/>
                    </a:cubicBezTo>
                    <a:cubicBezTo>
                      <a:pt x="266" y="75"/>
                      <a:pt x="267" y="75"/>
                      <a:pt x="273" y="77"/>
                    </a:cubicBezTo>
                    <a:cubicBezTo>
                      <a:pt x="276" y="77"/>
                      <a:pt x="278" y="79"/>
                      <a:pt x="280" y="82"/>
                    </a:cubicBezTo>
                    <a:cubicBezTo>
                      <a:pt x="285" y="91"/>
                      <a:pt x="279" y="96"/>
                      <a:pt x="247" y="120"/>
                    </a:cubicBezTo>
                    <a:cubicBezTo>
                      <a:pt x="232" y="132"/>
                      <a:pt x="212" y="146"/>
                      <a:pt x="190" y="162"/>
                    </a:cubicBezTo>
                    <a:cubicBezTo>
                      <a:pt x="278" y="109"/>
                      <a:pt x="279" y="109"/>
                      <a:pt x="285" y="110"/>
                    </a:cubicBezTo>
                    <a:cubicBezTo>
                      <a:pt x="288" y="111"/>
                      <a:pt x="290" y="113"/>
                      <a:pt x="291" y="115"/>
                    </a:cubicBezTo>
                    <a:cubicBezTo>
                      <a:pt x="297" y="125"/>
                      <a:pt x="290" y="132"/>
                      <a:pt x="257" y="157"/>
                    </a:cubicBezTo>
                    <a:cubicBezTo>
                      <a:pt x="248" y="164"/>
                      <a:pt x="239" y="171"/>
                      <a:pt x="229" y="178"/>
                    </a:cubicBezTo>
                    <a:cubicBezTo>
                      <a:pt x="280" y="147"/>
                      <a:pt x="292" y="143"/>
                      <a:pt x="299" y="144"/>
                    </a:cubicBezTo>
                    <a:cubicBezTo>
                      <a:pt x="302" y="145"/>
                      <a:pt x="304" y="147"/>
                      <a:pt x="306" y="149"/>
                    </a:cubicBezTo>
                    <a:cubicBezTo>
                      <a:pt x="310" y="157"/>
                      <a:pt x="304" y="163"/>
                      <a:pt x="297" y="169"/>
                    </a:cubicBezTo>
                    <a:cubicBezTo>
                      <a:pt x="293" y="173"/>
                      <a:pt x="287" y="178"/>
                      <a:pt x="278" y="185"/>
                    </a:cubicBezTo>
                    <a:cubicBezTo>
                      <a:pt x="266" y="195"/>
                      <a:pt x="250" y="208"/>
                      <a:pt x="234" y="221"/>
                    </a:cubicBezTo>
                    <a:cubicBezTo>
                      <a:pt x="278" y="194"/>
                      <a:pt x="278" y="194"/>
                      <a:pt x="283" y="196"/>
                    </a:cubicBezTo>
                    <a:cubicBezTo>
                      <a:pt x="285" y="196"/>
                      <a:pt x="288" y="198"/>
                      <a:pt x="289" y="200"/>
                    </a:cubicBezTo>
                    <a:cubicBezTo>
                      <a:pt x="292" y="205"/>
                      <a:pt x="290" y="211"/>
                      <a:pt x="285" y="214"/>
                    </a:cubicBezTo>
                    <a:cubicBezTo>
                      <a:pt x="285" y="214"/>
                      <a:pt x="284" y="215"/>
                      <a:pt x="284" y="215"/>
                    </a:cubicBezTo>
                    <a:cubicBezTo>
                      <a:pt x="280" y="217"/>
                      <a:pt x="260" y="229"/>
                      <a:pt x="241" y="240"/>
                    </a:cubicBezTo>
                    <a:cubicBezTo>
                      <a:pt x="208" y="260"/>
                      <a:pt x="186" y="273"/>
                      <a:pt x="171" y="281"/>
                    </a:cubicBezTo>
                    <a:close/>
                    <a:moveTo>
                      <a:pt x="281" y="215"/>
                    </a:moveTo>
                    <a:cubicBezTo>
                      <a:pt x="282" y="215"/>
                      <a:pt x="282" y="215"/>
                      <a:pt x="283" y="215"/>
                    </a:cubicBezTo>
                    <a:cubicBezTo>
                      <a:pt x="282" y="215"/>
                      <a:pt x="282" y="215"/>
                      <a:pt x="281" y="215"/>
                    </a:cubicBezTo>
                    <a:close/>
                    <a:moveTo>
                      <a:pt x="69" y="30"/>
                    </a:moveTo>
                    <a:cubicBezTo>
                      <a:pt x="70" y="31"/>
                      <a:pt x="71" y="32"/>
                      <a:pt x="72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1" y="32"/>
                      <a:pt x="70" y="31"/>
                      <a:pt x="69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 Inspira Pitch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A3F59E0B-75DB-41DE-932E-C1A121D2F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50" y="4046339"/>
                <a:ext cx="1174750" cy="1211263"/>
              </a:xfrm>
              <a:custGeom>
                <a:avLst/>
                <a:gdLst/>
                <a:ahLst/>
                <a:cxnLst>
                  <a:cxn ang="0">
                    <a:pos x="309" y="188"/>
                  </a:cxn>
                  <a:cxn ang="0">
                    <a:pos x="235" y="294"/>
                  </a:cxn>
                  <a:cxn ang="0">
                    <a:pos x="102" y="303"/>
                  </a:cxn>
                  <a:cxn ang="0">
                    <a:pos x="8" y="182"/>
                  </a:cxn>
                  <a:cxn ang="0">
                    <a:pos x="68" y="37"/>
                  </a:cxn>
                  <a:cxn ang="0">
                    <a:pos x="206" y="13"/>
                  </a:cxn>
                  <a:cxn ang="0">
                    <a:pos x="290" y="76"/>
                  </a:cxn>
                  <a:cxn ang="0">
                    <a:pos x="309" y="120"/>
                  </a:cxn>
                  <a:cxn ang="0">
                    <a:pos x="307" y="160"/>
                  </a:cxn>
                  <a:cxn ang="0">
                    <a:pos x="296" y="124"/>
                  </a:cxn>
                  <a:cxn ang="0">
                    <a:pos x="188" y="24"/>
                  </a:cxn>
                  <a:cxn ang="0">
                    <a:pos x="68" y="57"/>
                  </a:cxn>
                  <a:cxn ang="0">
                    <a:pos x="22" y="186"/>
                  </a:cxn>
                  <a:cxn ang="0">
                    <a:pos x="107" y="293"/>
                  </a:cxn>
                  <a:cxn ang="0">
                    <a:pos x="227" y="288"/>
                  </a:cxn>
                  <a:cxn ang="0">
                    <a:pos x="303" y="187"/>
                  </a:cxn>
                  <a:cxn ang="0">
                    <a:pos x="309" y="188"/>
                  </a:cxn>
                </a:cxnLst>
                <a:rect l="0" t="0" r="r" b="b"/>
                <a:pathLst>
                  <a:path w="313" h="323">
                    <a:moveTo>
                      <a:pt x="309" y="188"/>
                    </a:moveTo>
                    <a:cubicBezTo>
                      <a:pt x="308" y="185"/>
                      <a:pt x="307" y="250"/>
                      <a:pt x="235" y="294"/>
                    </a:cubicBezTo>
                    <a:cubicBezTo>
                      <a:pt x="201" y="315"/>
                      <a:pt x="150" y="323"/>
                      <a:pt x="102" y="303"/>
                    </a:cubicBezTo>
                    <a:cubicBezTo>
                      <a:pt x="54" y="284"/>
                      <a:pt x="14" y="237"/>
                      <a:pt x="8" y="182"/>
                    </a:cubicBezTo>
                    <a:cubicBezTo>
                      <a:pt x="0" y="126"/>
                      <a:pt x="25" y="68"/>
                      <a:pt x="68" y="37"/>
                    </a:cubicBezTo>
                    <a:cubicBezTo>
                      <a:pt x="110" y="5"/>
                      <a:pt x="165" y="0"/>
                      <a:pt x="206" y="13"/>
                    </a:cubicBezTo>
                    <a:cubicBezTo>
                      <a:pt x="248" y="26"/>
                      <a:pt x="276" y="54"/>
                      <a:pt x="290" y="76"/>
                    </a:cubicBezTo>
                    <a:cubicBezTo>
                      <a:pt x="305" y="99"/>
                      <a:pt x="309" y="116"/>
                      <a:pt x="309" y="120"/>
                    </a:cubicBezTo>
                    <a:cubicBezTo>
                      <a:pt x="312" y="136"/>
                      <a:pt x="310" y="155"/>
                      <a:pt x="307" y="160"/>
                    </a:cubicBezTo>
                    <a:cubicBezTo>
                      <a:pt x="303" y="166"/>
                      <a:pt x="305" y="158"/>
                      <a:pt x="296" y="124"/>
                    </a:cubicBezTo>
                    <a:cubicBezTo>
                      <a:pt x="293" y="110"/>
                      <a:pt x="269" y="42"/>
                      <a:pt x="188" y="24"/>
                    </a:cubicBezTo>
                    <a:cubicBezTo>
                      <a:pt x="150" y="16"/>
                      <a:pt x="103" y="25"/>
                      <a:pt x="68" y="57"/>
                    </a:cubicBezTo>
                    <a:cubicBezTo>
                      <a:pt x="32" y="87"/>
                      <a:pt x="13" y="138"/>
                      <a:pt x="22" y="186"/>
                    </a:cubicBezTo>
                    <a:cubicBezTo>
                      <a:pt x="30" y="235"/>
                      <a:pt x="65" y="275"/>
                      <a:pt x="107" y="293"/>
                    </a:cubicBezTo>
                    <a:cubicBezTo>
                      <a:pt x="149" y="310"/>
                      <a:pt x="195" y="305"/>
                      <a:pt x="227" y="288"/>
                    </a:cubicBezTo>
                    <a:cubicBezTo>
                      <a:pt x="294" y="251"/>
                      <a:pt x="301" y="190"/>
                      <a:pt x="303" y="187"/>
                    </a:cubicBezTo>
                    <a:cubicBezTo>
                      <a:pt x="309" y="164"/>
                      <a:pt x="313" y="144"/>
                      <a:pt x="309" y="1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 Inspira Pitch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BA1065DA-B74C-4C18-A120-6EFDA0D975C0}"/>
                </a:ext>
              </a:extLst>
            </p:cNvPr>
            <p:cNvSpPr txBox="1"/>
            <p:nvPr/>
          </p:nvSpPr>
          <p:spPr>
            <a:xfrm>
              <a:off x="943907" y="2454158"/>
              <a:ext cx="13465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prstClr val="white"/>
                  </a:solidFill>
                  <a:latin typeface="GE Inspira Sans"/>
                </a:rPr>
                <a:t>5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32105B2E-0098-4511-A7A2-40A6E7776760}"/>
              </a:ext>
            </a:extLst>
          </p:cNvPr>
          <p:cNvGrpSpPr/>
          <p:nvPr/>
        </p:nvGrpSpPr>
        <p:grpSpPr>
          <a:xfrm>
            <a:off x="761999" y="3325378"/>
            <a:ext cx="291286" cy="297525"/>
            <a:chOff x="865590" y="2443895"/>
            <a:chExt cx="291286" cy="297525"/>
          </a:xfrm>
        </p:grpSpPr>
        <p:grpSp>
          <p:nvGrpSpPr>
            <p:cNvPr id="30" name="Grupa 65">
              <a:extLst>
                <a:ext uri="{FF2B5EF4-FFF2-40B4-BE49-F238E27FC236}">
                  <a16:creationId xmlns="" xmlns:a16="http://schemas.microsoft.com/office/drawing/2014/main" id="{FA69BF3C-53DC-4BF1-A29E-3B27A9E038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590" y="2443895"/>
              <a:ext cx="291286" cy="297525"/>
              <a:chOff x="952550" y="4046339"/>
              <a:chExt cx="1185863" cy="1211263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32" name="Freeform 23">
                <a:extLst>
                  <a:ext uri="{FF2B5EF4-FFF2-40B4-BE49-F238E27FC236}">
                    <a16:creationId xmlns="" xmlns:a16="http://schemas.microsoft.com/office/drawing/2014/main" id="{6B72F203-73C7-431F-97C8-12B268EF3C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4775" y="4087614"/>
                <a:ext cx="1163638" cy="1117600"/>
              </a:xfrm>
              <a:custGeom>
                <a:avLst/>
                <a:gdLst/>
                <a:ahLst/>
                <a:cxnLst>
                  <a:cxn ang="0">
                    <a:pos x="138" y="296"/>
                  </a:cxn>
                  <a:cxn ang="0">
                    <a:pos x="139" y="273"/>
                  </a:cxn>
                  <a:cxn ang="0">
                    <a:pos x="209" y="216"/>
                  </a:cxn>
                  <a:cxn ang="0">
                    <a:pos x="161" y="243"/>
                  </a:cxn>
                  <a:cxn ang="0">
                    <a:pos x="76" y="282"/>
                  </a:cxn>
                  <a:cxn ang="0">
                    <a:pos x="165" y="201"/>
                  </a:cxn>
                  <a:cxn ang="0">
                    <a:pos x="58" y="250"/>
                  </a:cxn>
                  <a:cxn ang="0">
                    <a:pos x="119" y="189"/>
                  </a:cxn>
                  <a:cxn ang="0">
                    <a:pos x="26" y="228"/>
                  </a:cxn>
                  <a:cxn ang="0">
                    <a:pos x="74" y="175"/>
                  </a:cxn>
                  <a:cxn ang="0">
                    <a:pos x="10" y="196"/>
                  </a:cxn>
                  <a:cxn ang="0">
                    <a:pos x="40" y="159"/>
                  </a:cxn>
                  <a:cxn ang="0">
                    <a:pos x="106" y="109"/>
                  </a:cxn>
                  <a:cxn ang="0">
                    <a:pos x="4" y="155"/>
                  </a:cxn>
                  <a:cxn ang="0">
                    <a:pos x="18" y="133"/>
                  </a:cxn>
                  <a:cxn ang="0">
                    <a:pos x="83" y="82"/>
                  </a:cxn>
                  <a:cxn ang="0">
                    <a:pos x="15" y="107"/>
                  </a:cxn>
                  <a:cxn ang="0">
                    <a:pos x="58" y="47"/>
                  </a:cxn>
                  <a:cxn ang="0">
                    <a:pos x="58" y="30"/>
                  </a:cxn>
                  <a:cxn ang="0">
                    <a:pos x="76" y="20"/>
                  </a:cxn>
                  <a:cxn ang="0">
                    <a:pos x="108" y="13"/>
                  </a:cxn>
                  <a:cxn ang="0">
                    <a:pos x="90" y="43"/>
                  </a:cxn>
                  <a:cxn ang="0">
                    <a:pos x="105" y="44"/>
                  </a:cxn>
                  <a:cxn ang="0">
                    <a:pos x="190" y="6"/>
                  </a:cxn>
                  <a:cxn ang="0">
                    <a:pos x="144" y="58"/>
                  </a:cxn>
                  <a:cxn ang="0">
                    <a:pos x="218" y="24"/>
                  </a:cxn>
                  <a:cxn ang="0">
                    <a:pos x="190" y="70"/>
                  </a:cxn>
                  <a:cxn ang="0">
                    <a:pos x="107" y="133"/>
                  </a:cxn>
                  <a:cxn ang="0">
                    <a:pos x="261" y="42"/>
                  </a:cxn>
                  <a:cxn ang="0">
                    <a:pos x="261" y="63"/>
                  </a:cxn>
                  <a:cxn ang="0">
                    <a:pos x="218" y="94"/>
                  </a:cxn>
                  <a:cxn ang="0">
                    <a:pos x="172" y="133"/>
                  </a:cxn>
                  <a:cxn ang="0">
                    <a:pos x="280" y="82"/>
                  </a:cxn>
                  <a:cxn ang="0">
                    <a:pos x="190" y="162"/>
                  </a:cxn>
                  <a:cxn ang="0">
                    <a:pos x="291" y="115"/>
                  </a:cxn>
                  <a:cxn ang="0">
                    <a:pos x="229" y="178"/>
                  </a:cxn>
                  <a:cxn ang="0">
                    <a:pos x="306" y="149"/>
                  </a:cxn>
                  <a:cxn ang="0">
                    <a:pos x="278" y="185"/>
                  </a:cxn>
                  <a:cxn ang="0">
                    <a:pos x="283" y="196"/>
                  </a:cxn>
                  <a:cxn ang="0">
                    <a:pos x="285" y="214"/>
                  </a:cxn>
                  <a:cxn ang="0">
                    <a:pos x="241" y="240"/>
                  </a:cxn>
                  <a:cxn ang="0">
                    <a:pos x="281" y="215"/>
                  </a:cxn>
                  <a:cxn ang="0">
                    <a:pos x="281" y="215"/>
                  </a:cxn>
                  <a:cxn ang="0">
                    <a:pos x="72" y="33"/>
                  </a:cxn>
                  <a:cxn ang="0">
                    <a:pos x="69" y="30"/>
                  </a:cxn>
                </a:cxnLst>
                <a:rect l="0" t="0" r="r" b="b"/>
                <a:pathLst>
                  <a:path w="310" h="298">
                    <a:moveTo>
                      <a:pt x="171" y="281"/>
                    </a:moveTo>
                    <a:cubicBezTo>
                      <a:pt x="143" y="298"/>
                      <a:pt x="141" y="297"/>
                      <a:pt x="138" y="296"/>
                    </a:cubicBezTo>
                    <a:cubicBezTo>
                      <a:pt x="135" y="295"/>
                      <a:pt x="133" y="294"/>
                      <a:pt x="131" y="291"/>
                    </a:cubicBezTo>
                    <a:cubicBezTo>
                      <a:pt x="127" y="284"/>
                      <a:pt x="133" y="278"/>
                      <a:pt x="139" y="273"/>
                    </a:cubicBezTo>
                    <a:cubicBezTo>
                      <a:pt x="143" y="269"/>
                      <a:pt x="149" y="265"/>
                      <a:pt x="156" y="258"/>
                    </a:cubicBezTo>
                    <a:cubicBezTo>
                      <a:pt x="170" y="247"/>
                      <a:pt x="189" y="231"/>
                      <a:pt x="209" y="216"/>
                    </a:cubicBezTo>
                    <a:cubicBezTo>
                      <a:pt x="212" y="213"/>
                      <a:pt x="215" y="211"/>
                      <a:pt x="218" y="208"/>
                    </a:cubicBezTo>
                    <a:cubicBezTo>
                      <a:pt x="198" y="220"/>
                      <a:pt x="178" y="233"/>
                      <a:pt x="161" y="243"/>
                    </a:cubicBezTo>
                    <a:cubicBezTo>
                      <a:pt x="89" y="288"/>
                      <a:pt x="88" y="288"/>
                      <a:pt x="82" y="287"/>
                    </a:cubicBezTo>
                    <a:cubicBezTo>
                      <a:pt x="80" y="286"/>
                      <a:pt x="77" y="284"/>
                      <a:pt x="76" y="282"/>
                    </a:cubicBezTo>
                    <a:cubicBezTo>
                      <a:pt x="71" y="272"/>
                      <a:pt x="78" y="266"/>
                      <a:pt x="106" y="245"/>
                    </a:cubicBezTo>
                    <a:cubicBezTo>
                      <a:pt x="122" y="232"/>
                      <a:pt x="143" y="217"/>
                      <a:pt x="165" y="201"/>
                    </a:cubicBezTo>
                    <a:cubicBezTo>
                      <a:pt x="72" y="257"/>
                      <a:pt x="70" y="256"/>
                      <a:pt x="64" y="255"/>
                    </a:cubicBezTo>
                    <a:cubicBezTo>
                      <a:pt x="61" y="254"/>
                      <a:pt x="59" y="252"/>
                      <a:pt x="58" y="250"/>
                    </a:cubicBezTo>
                    <a:cubicBezTo>
                      <a:pt x="52" y="241"/>
                      <a:pt x="57" y="236"/>
                      <a:pt x="93" y="209"/>
                    </a:cubicBezTo>
                    <a:cubicBezTo>
                      <a:pt x="101" y="203"/>
                      <a:pt x="110" y="196"/>
                      <a:pt x="119" y="189"/>
                    </a:cubicBezTo>
                    <a:cubicBezTo>
                      <a:pt x="53" y="229"/>
                      <a:pt x="40" y="235"/>
                      <a:pt x="33" y="233"/>
                    </a:cubicBezTo>
                    <a:cubicBezTo>
                      <a:pt x="30" y="232"/>
                      <a:pt x="28" y="230"/>
                      <a:pt x="26" y="228"/>
                    </a:cubicBezTo>
                    <a:cubicBezTo>
                      <a:pt x="21" y="219"/>
                      <a:pt x="29" y="211"/>
                      <a:pt x="45" y="198"/>
                    </a:cubicBezTo>
                    <a:cubicBezTo>
                      <a:pt x="53" y="192"/>
                      <a:pt x="62" y="184"/>
                      <a:pt x="74" y="175"/>
                    </a:cubicBezTo>
                    <a:cubicBezTo>
                      <a:pt x="32" y="199"/>
                      <a:pt x="22" y="202"/>
                      <a:pt x="16" y="201"/>
                    </a:cubicBezTo>
                    <a:cubicBezTo>
                      <a:pt x="14" y="200"/>
                      <a:pt x="11" y="198"/>
                      <a:pt x="10" y="196"/>
                    </a:cubicBezTo>
                    <a:cubicBezTo>
                      <a:pt x="5" y="187"/>
                      <a:pt x="12" y="181"/>
                      <a:pt x="19" y="176"/>
                    </a:cubicBezTo>
                    <a:cubicBezTo>
                      <a:pt x="24" y="172"/>
                      <a:pt x="31" y="166"/>
                      <a:pt x="40" y="159"/>
                    </a:cubicBezTo>
                    <a:cubicBezTo>
                      <a:pt x="57" y="145"/>
                      <a:pt x="81" y="127"/>
                      <a:pt x="105" y="109"/>
                    </a:cubicBezTo>
                    <a:cubicBezTo>
                      <a:pt x="105" y="109"/>
                      <a:pt x="105" y="109"/>
                      <a:pt x="106" y="109"/>
                    </a:cubicBezTo>
                    <a:cubicBezTo>
                      <a:pt x="16" y="162"/>
                      <a:pt x="16" y="162"/>
                      <a:pt x="11" y="160"/>
                    </a:cubicBezTo>
                    <a:cubicBezTo>
                      <a:pt x="8" y="159"/>
                      <a:pt x="6" y="158"/>
                      <a:pt x="4" y="155"/>
                    </a:cubicBezTo>
                    <a:cubicBezTo>
                      <a:pt x="0" y="148"/>
                      <a:pt x="6" y="143"/>
                      <a:pt x="10" y="140"/>
                    </a:cubicBezTo>
                    <a:cubicBezTo>
                      <a:pt x="12" y="138"/>
                      <a:pt x="15" y="136"/>
                      <a:pt x="18" y="133"/>
                    </a:cubicBezTo>
                    <a:cubicBezTo>
                      <a:pt x="26" y="127"/>
                      <a:pt x="36" y="119"/>
                      <a:pt x="48" y="110"/>
                    </a:cubicBezTo>
                    <a:cubicBezTo>
                      <a:pt x="57" y="102"/>
                      <a:pt x="70" y="92"/>
                      <a:pt x="83" y="82"/>
                    </a:cubicBezTo>
                    <a:cubicBezTo>
                      <a:pt x="35" y="111"/>
                      <a:pt x="28" y="114"/>
                      <a:pt x="22" y="112"/>
                    </a:cubicBezTo>
                    <a:cubicBezTo>
                      <a:pt x="19" y="111"/>
                      <a:pt x="16" y="110"/>
                      <a:pt x="15" y="107"/>
                    </a:cubicBezTo>
                    <a:cubicBezTo>
                      <a:pt x="11" y="100"/>
                      <a:pt x="14" y="95"/>
                      <a:pt x="37" y="70"/>
                    </a:cubicBezTo>
                    <a:cubicBezTo>
                      <a:pt x="43" y="63"/>
                      <a:pt x="51" y="55"/>
                      <a:pt x="58" y="47"/>
                    </a:cubicBezTo>
                    <a:cubicBezTo>
                      <a:pt x="57" y="46"/>
                      <a:pt x="56" y="45"/>
                      <a:pt x="55" y="43"/>
                    </a:cubicBezTo>
                    <a:cubicBezTo>
                      <a:pt x="52" y="39"/>
                      <a:pt x="54" y="33"/>
                      <a:pt x="58" y="30"/>
                    </a:cubicBezTo>
                    <a:cubicBezTo>
                      <a:pt x="59" y="29"/>
                      <a:pt x="60" y="29"/>
                      <a:pt x="62" y="29"/>
                    </a:cubicBezTo>
                    <a:cubicBezTo>
                      <a:pt x="64" y="27"/>
                      <a:pt x="71" y="23"/>
                      <a:pt x="76" y="20"/>
                    </a:cubicBezTo>
                    <a:cubicBezTo>
                      <a:pt x="93" y="9"/>
                      <a:pt x="96" y="7"/>
                      <a:pt x="102" y="8"/>
                    </a:cubicBezTo>
                    <a:cubicBezTo>
                      <a:pt x="104" y="8"/>
                      <a:pt x="107" y="10"/>
                      <a:pt x="108" y="13"/>
                    </a:cubicBezTo>
                    <a:cubicBezTo>
                      <a:pt x="112" y="19"/>
                      <a:pt x="108" y="23"/>
                      <a:pt x="102" y="30"/>
                    </a:cubicBezTo>
                    <a:cubicBezTo>
                      <a:pt x="99" y="33"/>
                      <a:pt x="95" y="37"/>
                      <a:pt x="90" y="43"/>
                    </a:cubicBezTo>
                    <a:cubicBezTo>
                      <a:pt x="84" y="49"/>
                      <a:pt x="74" y="59"/>
                      <a:pt x="65" y="69"/>
                    </a:cubicBezTo>
                    <a:cubicBezTo>
                      <a:pt x="78" y="61"/>
                      <a:pt x="93" y="52"/>
                      <a:pt x="105" y="44"/>
                    </a:cubicBezTo>
                    <a:cubicBezTo>
                      <a:pt x="174" y="1"/>
                      <a:pt x="177" y="0"/>
                      <a:pt x="184" y="1"/>
                    </a:cubicBezTo>
                    <a:cubicBezTo>
                      <a:pt x="186" y="2"/>
                      <a:pt x="189" y="4"/>
                      <a:pt x="190" y="6"/>
                    </a:cubicBezTo>
                    <a:cubicBezTo>
                      <a:pt x="195" y="14"/>
                      <a:pt x="188" y="20"/>
                      <a:pt x="176" y="31"/>
                    </a:cubicBezTo>
                    <a:cubicBezTo>
                      <a:pt x="169" y="37"/>
                      <a:pt x="158" y="46"/>
                      <a:pt x="144" y="58"/>
                    </a:cubicBezTo>
                    <a:cubicBezTo>
                      <a:pt x="137" y="64"/>
                      <a:pt x="130" y="69"/>
                      <a:pt x="123" y="75"/>
                    </a:cubicBezTo>
                    <a:cubicBezTo>
                      <a:pt x="212" y="22"/>
                      <a:pt x="212" y="22"/>
                      <a:pt x="218" y="24"/>
                    </a:cubicBezTo>
                    <a:cubicBezTo>
                      <a:pt x="221" y="25"/>
                      <a:pt x="223" y="26"/>
                      <a:pt x="224" y="29"/>
                    </a:cubicBezTo>
                    <a:cubicBezTo>
                      <a:pt x="229" y="38"/>
                      <a:pt x="223" y="43"/>
                      <a:pt x="190" y="70"/>
                    </a:cubicBezTo>
                    <a:cubicBezTo>
                      <a:pt x="170" y="85"/>
                      <a:pt x="143" y="105"/>
                      <a:pt x="117" y="125"/>
                    </a:cubicBezTo>
                    <a:cubicBezTo>
                      <a:pt x="114" y="127"/>
                      <a:pt x="110" y="130"/>
                      <a:pt x="107" y="133"/>
                    </a:cubicBezTo>
                    <a:cubicBezTo>
                      <a:pt x="141" y="112"/>
                      <a:pt x="178" y="89"/>
                      <a:pt x="203" y="74"/>
                    </a:cubicBezTo>
                    <a:cubicBezTo>
                      <a:pt x="256" y="41"/>
                      <a:pt x="256" y="41"/>
                      <a:pt x="261" y="42"/>
                    </a:cubicBezTo>
                    <a:cubicBezTo>
                      <a:pt x="263" y="43"/>
                      <a:pt x="266" y="45"/>
                      <a:pt x="267" y="47"/>
                    </a:cubicBezTo>
                    <a:cubicBezTo>
                      <a:pt x="271" y="55"/>
                      <a:pt x="264" y="60"/>
                      <a:pt x="261" y="63"/>
                    </a:cubicBezTo>
                    <a:cubicBezTo>
                      <a:pt x="259" y="64"/>
                      <a:pt x="256" y="67"/>
                      <a:pt x="251" y="70"/>
                    </a:cubicBezTo>
                    <a:cubicBezTo>
                      <a:pt x="243" y="76"/>
                      <a:pt x="232" y="84"/>
                      <a:pt x="218" y="94"/>
                    </a:cubicBezTo>
                    <a:cubicBezTo>
                      <a:pt x="195" y="111"/>
                      <a:pt x="157" y="138"/>
                      <a:pt x="123" y="163"/>
                    </a:cubicBezTo>
                    <a:cubicBezTo>
                      <a:pt x="140" y="153"/>
                      <a:pt x="157" y="142"/>
                      <a:pt x="172" y="133"/>
                    </a:cubicBezTo>
                    <a:cubicBezTo>
                      <a:pt x="266" y="75"/>
                      <a:pt x="267" y="75"/>
                      <a:pt x="273" y="77"/>
                    </a:cubicBezTo>
                    <a:cubicBezTo>
                      <a:pt x="276" y="77"/>
                      <a:pt x="278" y="79"/>
                      <a:pt x="280" y="82"/>
                    </a:cubicBezTo>
                    <a:cubicBezTo>
                      <a:pt x="285" y="91"/>
                      <a:pt x="279" y="96"/>
                      <a:pt x="247" y="120"/>
                    </a:cubicBezTo>
                    <a:cubicBezTo>
                      <a:pt x="232" y="132"/>
                      <a:pt x="212" y="146"/>
                      <a:pt x="190" y="162"/>
                    </a:cubicBezTo>
                    <a:cubicBezTo>
                      <a:pt x="278" y="109"/>
                      <a:pt x="279" y="109"/>
                      <a:pt x="285" y="110"/>
                    </a:cubicBezTo>
                    <a:cubicBezTo>
                      <a:pt x="288" y="111"/>
                      <a:pt x="290" y="113"/>
                      <a:pt x="291" y="115"/>
                    </a:cubicBezTo>
                    <a:cubicBezTo>
                      <a:pt x="297" y="125"/>
                      <a:pt x="290" y="132"/>
                      <a:pt x="257" y="157"/>
                    </a:cubicBezTo>
                    <a:cubicBezTo>
                      <a:pt x="248" y="164"/>
                      <a:pt x="239" y="171"/>
                      <a:pt x="229" y="178"/>
                    </a:cubicBezTo>
                    <a:cubicBezTo>
                      <a:pt x="280" y="147"/>
                      <a:pt x="292" y="143"/>
                      <a:pt x="299" y="144"/>
                    </a:cubicBezTo>
                    <a:cubicBezTo>
                      <a:pt x="302" y="145"/>
                      <a:pt x="304" y="147"/>
                      <a:pt x="306" y="149"/>
                    </a:cubicBezTo>
                    <a:cubicBezTo>
                      <a:pt x="310" y="157"/>
                      <a:pt x="304" y="163"/>
                      <a:pt x="297" y="169"/>
                    </a:cubicBezTo>
                    <a:cubicBezTo>
                      <a:pt x="293" y="173"/>
                      <a:pt x="287" y="178"/>
                      <a:pt x="278" y="185"/>
                    </a:cubicBezTo>
                    <a:cubicBezTo>
                      <a:pt x="266" y="195"/>
                      <a:pt x="250" y="208"/>
                      <a:pt x="234" y="221"/>
                    </a:cubicBezTo>
                    <a:cubicBezTo>
                      <a:pt x="278" y="194"/>
                      <a:pt x="278" y="194"/>
                      <a:pt x="283" y="196"/>
                    </a:cubicBezTo>
                    <a:cubicBezTo>
                      <a:pt x="285" y="196"/>
                      <a:pt x="288" y="198"/>
                      <a:pt x="289" y="200"/>
                    </a:cubicBezTo>
                    <a:cubicBezTo>
                      <a:pt x="292" y="205"/>
                      <a:pt x="290" y="211"/>
                      <a:pt x="285" y="214"/>
                    </a:cubicBezTo>
                    <a:cubicBezTo>
                      <a:pt x="285" y="214"/>
                      <a:pt x="284" y="215"/>
                      <a:pt x="284" y="215"/>
                    </a:cubicBezTo>
                    <a:cubicBezTo>
                      <a:pt x="280" y="217"/>
                      <a:pt x="260" y="229"/>
                      <a:pt x="241" y="240"/>
                    </a:cubicBezTo>
                    <a:cubicBezTo>
                      <a:pt x="208" y="260"/>
                      <a:pt x="186" y="273"/>
                      <a:pt x="171" y="281"/>
                    </a:cubicBezTo>
                    <a:close/>
                    <a:moveTo>
                      <a:pt x="281" y="215"/>
                    </a:moveTo>
                    <a:cubicBezTo>
                      <a:pt x="282" y="215"/>
                      <a:pt x="282" y="215"/>
                      <a:pt x="283" y="215"/>
                    </a:cubicBezTo>
                    <a:cubicBezTo>
                      <a:pt x="282" y="215"/>
                      <a:pt x="282" y="215"/>
                      <a:pt x="281" y="215"/>
                    </a:cubicBezTo>
                    <a:close/>
                    <a:moveTo>
                      <a:pt x="69" y="30"/>
                    </a:moveTo>
                    <a:cubicBezTo>
                      <a:pt x="70" y="31"/>
                      <a:pt x="71" y="32"/>
                      <a:pt x="72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1" y="32"/>
                      <a:pt x="70" y="31"/>
                      <a:pt x="69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 Inspira Pitch"/>
                </a:endParaRPr>
              </a:p>
            </p:txBody>
          </p:sp>
          <p:sp>
            <p:nvSpPr>
              <p:cNvPr id="33" name="Freeform 27">
                <a:extLst>
                  <a:ext uri="{FF2B5EF4-FFF2-40B4-BE49-F238E27FC236}">
                    <a16:creationId xmlns="" xmlns:a16="http://schemas.microsoft.com/office/drawing/2014/main" id="{874974A5-5167-4BD0-BC1D-79E7B6DFE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50" y="4046339"/>
                <a:ext cx="1174750" cy="1211263"/>
              </a:xfrm>
              <a:custGeom>
                <a:avLst/>
                <a:gdLst/>
                <a:ahLst/>
                <a:cxnLst>
                  <a:cxn ang="0">
                    <a:pos x="309" y="188"/>
                  </a:cxn>
                  <a:cxn ang="0">
                    <a:pos x="235" y="294"/>
                  </a:cxn>
                  <a:cxn ang="0">
                    <a:pos x="102" y="303"/>
                  </a:cxn>
                  <a:cxn ang="0">
                    <a:pos x="8" y="182"/>
                  </a:cxn>
                  <a:cxn ang="0">
                    <a:pos x="68" y="37"/>
                  </a:cxn>
                  <a:cxn ang="0">
                    <a:pos x="206" y="13"/>
                  </a:cxn>
                  <a:cxn ang="0">
                    <a:pos x="290" y="76"/>
                  </a:cxn>
                  <a:cxn ang="0">
                    <a:pos x="309" y="120"/>
                  </a:cxn>
                  <a:cxn ang="0">
                    <a:pos x="307" y="160"/>
                  </a:cxn>
                  <a:cxn ang="0">
                    <a:pos x="296" y="124"/>
                  </a:cxn>
                  <a:cxn ang="0">
                    <a:pos x="188" y="24"/>
                  </a:cxn>
                  <a:cxn ang="0">
                    <a:pos x="68" y="57"/>
                  </a:cxn>
                  <a:cxn ang="0">
                    <a:pos x="22" y="186"/>
                  </a:cxn>
                  <a:cxn ang="0">
                    <a:pos x="107" y="293"/>
                  </a:cxn>
                  <a:cxn ang="0">
                    <a:pos x="227" y="288"/>
                  </a:cxn>
                  <a:cxn ang="0">
                    <a:pos x="303" y="187"/>
                  </a:cxn>
                  <a:cxn ang="0">
                    <a:pos x="309" y="188"/>
                  </a:cxn>
                </a:cxnLst>
                <a:rect l="0" t="0" r="r" b="b"/>
                <a:pathLst>
                  <a:path w="313" h="323">
                    <a:moveTo>
                      <a:pt x="309" y="188"/>
                    </a:moveTo>
                    <a:cubicBezTo>
                      <a:pt x="308" y="185"/>
                      <a:pt x="307" y="250"/>
                      <a:pt x="235" y="294"/>
                    </a:cubicBezTo>
                    <a:cubicBezTo>
                      <a:pt x="201" y="315"/>
                      <a:pt x="150" y="323"/>
                      <a:pt x="102" y="303"/>
                    </a:cubicBezTo>
                    <a:cubicBezTo>
                      <a:pt x="54" y="284"/>
                      <a:pt x="14" y="237"/>
                      <a:pt x="8" y="182"/>
                    </a:cubicBezTo>
                    <a:cubicBezTo>
                      <a:pt x="0" y="126"/>
                      <a:pt x="25" y="68"/>
                      <a:pt x="68" y="37"/>
                    </a:cubicBezTo>
                    <a:cubicBezTo>
                      <a:pt x="110" y="5"/>
                      <a:pt x="165" y="0"/>
                      <a:pt x="206" y="13"/>
                    </a:cubicBezTo>
                    <a:cubicBezTo>
                      <a:pt x="248" y="26"/>
                      <a:pt x="276" y="54"/>
                      <a:pt x="290" y="76"/>
                    </a:cubicBezTo>
                    <a:cubicBezTo>
                      <a:pt x="305" y="99"/>
                      <a:pt x="309" y="116"/>
                      <a:pt x="309" y="120"/>
                    </a:cubicBezTo>
                    <a:cubicBezTo>
                      <a:pt x="312" y="136"/>
                      <a:pt x="310" y="155"/>
                      <a:pt x="307" y="160"/>
                    </a:cubicBezTo>
                    <a:cubicBezTo>
                      <a:pt x="303" y="166"/>
                      <a:pt x="305" y="158"/>
                      <a:pt x="296" y="124"/>
                    </a:cubicBezTo>
                    <a:cubicBezTo>
                      <a:pt x="293" y="110"/>
                      <a:pt x="269" y="42"/>
                      <a:pt x="188" y="24"/>
                    </a:cubicBezTo>
                    <a:cubicBezTo>
                      <a:pt x="150" y="16"/>
                      <a:pt x="103" y="25"/>
                      <a:pt x="68" y="57"/>
                    </a:cubicBezTo>
                    <a:cubicBezTo>
                      <a:pt x="32" y="87"/>
                      <a:pt x="13" y="138"/>
                      <a:pt x="22" y="186"/>
                    </a:cubicBezTo>
                    <a:cubicBezTo>
                      <a:pt x="30" y="235"/>
                      <a:pt x="65" y="275"/>
                      <a:pt x="107" y="293"/>
                    </a:cubicBezTo>
                    <a:cubicBezTo>
                      <a:pt x="149" y="310"/>
                      <a:pt x="195" y="305"/>
                      <a:pt x="227" y="288"/>
                    </a:cubicBezTo>
                    <a:cubicBezTo>
                      <a:pt x="294" y="251"/>
                      <a:pt x="301" y="190"/>
                      <a:pt x="303" y="187"/>
                    </a:cubicBezTo>
                    <a:cubicBezTo>
                      <a:pt x="309" y="164"/>
                      <a:pt x="313" y="144"/>
                      <a:pt x="309" y="1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 Inspira Pitch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B57FCEA7-5C96-4AF4-93B0-1E7AE8F1EC53}"/>
                </a:ext>
              </a:extLst>
            </p:cNvPr>
            <p:cNvSpPr txBox="1"/>
            <p:nvPr/>
          </p:nvSpPr>
          <p:spPr>
            <a:xfrm>
              <a:off x="943907" y="2454158"/>
              <a:ext cx="13465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prstClr val="white"/>
                  </a:solidFill>
                  <a:latin typeface="GE Inspira Sans"/>
                </a:rPr>
                <a:t>4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DFF9113E-62F6-45FB-88C4-C13A968107AC}"/>
              </a:ext>
            </a:extLst>
          </p:cNvPr>
          <p:cNvGrpSpPr/>
          <p:nvPr/>
        </p:nvGrpSpPr>
        <p:grpSpPr>
          <a:xfrm>
            <a:off x="777424" y="4511417"/>
            <a:ext cx="291286" cy="297525"/>
            <a:chOff x="865590" y="2443895"/>
            <a:chExt cx="291286" cy="297525"/>
          </a:xfrm>
        </p:grpSpPr>
        <p:grpSp>
          <p:nvGrpSpPr>
            <p:cNvPr id="35" name="Grupa 65">
              <a:extLst>
                <a:ext uri="{FF2B5EF4-FFF2-40B4-BE49-F238E27FC236}">
                  <a16:creationId xmlns="" xmlns:a16="http://schemas.microsoft.com/office/drawing/2014/main" id="{227C3F52-B41F-4D53-9DC0-215FE72BA3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590" y="2443895"/>
              <a:ext cx="291286" cy="297525"/>
              <a:chOff x="952550" y="4046339"/>
              <a:chExt cx="1185863" cy="1211263"/>
            </a:xfrm>
            <a:solidFill>
              <a:sysClr val="window" lastClr="FFFFFF">
                <a:lumMod val="50000"/>
              </a:sysClr>
            </a:solidFill>
          </p:grpSpPr>
          <p:sp>
            <p:nvSpPr>
              <p:cNvPr id="37" name="Freeform 23">
                <a:extLst>
                  <a:ext uri="{FF2B5EF4-FFF2-40B4-BE49-F238E27FC236}">
                    <a16:creationId xmlns="" xmlns:a16="http://schemas.microsoft.com/office/drawing/2014/main" id="{7916513D-84CC-4D23-9949-AD60CFF76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4775" y="4087614"/>
                <a:ext cx="1163638" cy="1117600"/>
              </a:xfrm>
              <a:custGeom>
                <a:avLst/>
                <a:gdLst/>
                <a:ahLst/>
                <a:cxnLst>
                  <a:cxn ang="0">
                    <a:pos x="138" y="296"/>
                  </a:cxn>
                  <a:cxn ang="0">
                    <a:pos x="139" y="273"/>
                  </a:cxn>
                  <a:cxn ang="0">
                    <a:pos x="209" y="216"/>
                  </a:cxn>
                  <a:cxn ang="0">
                    <a:pos x="161" y="243"/>
                  </a:cxn>
                  <a:cxn ang="0">
                    <a:pos x="76" y="282"/>
                  </a:cxn>
                  <a:cxn ang="0">
                    <a:pos x="165" y="201"/>
                  </a:cxn>
                  <a:cxn ang="0">
                    <a:pos x="58" y="250"/>
                  </a:cxn>
                  <a:cxn ang="0">
                    <a:pos x="119" y="189"/>
                  </a:cxn>
                  <a:cxn ang="0">
                    <a:pos x="26" y="228"/>
                  </a:cxn>
                  <a:cxn ang="0">
                    <a:pos x="74" y="175"/>
                  </a:cxn>
                  <a:cxn ang="0">
                    <a:pos x="10" y="196"/>
                  </a:cxn>
                  <a:cxn ang="0">
                    <a:pos x="40" y="159"/>
                  </a:cxn>
                  <a:cxn ang="0">
                    <a:pos x="106" y="109"/>
                  </a:cxn>
                  <a:cxn ang="0">
                    <a:pos x="4" y="155"/>
                  </a:cxn>
                  <a:cxn ang="0">
                    <a:pos x="18" y="133"/>
                  </a:cxn>
                  <a:cxn ang="0">
                    <a:pos x="83" y="82"/>
                  </a:cxn>
                  <a:cxn ang="0">
                    <a:pos x="15" y="107"/>
                  </a:cxn>
                  <a:cxn ang="0">
                    <a:pos x="58" y="47"/>
                  </a:cxn>
                  <a:cxn ang="0">
                    <a:pos x="58" y="30"/>
                  </a:cxn>
                  <a:cxn ang="0">
                    <a:pos x="76" y="20"/>
                  </a:cxn>
                  <a:cxn ang="0">
                    <a:pos x="108" y="13"/>
                  </a:cxn>
                  <a:cxn ang="0">
                    <a:pos x="90" y="43"/>
                  </a:cxn>
                  <a:cxn ang="0">
                    <a:pos x="105" y="44"/>
                  </a:cxn>
                  <a:cxn ang="0">
                    <a:pos x="190" y="6"/>
                  </a:cxn>
                  <a:cxn ang="0">
                    <a:pos x="144" y="58"/>
                  </a:cxn>
                  <a:cxn ang="0">
                    <a:pos x="218" y="24"/>
                  </a:cxn>
                  <a:cxn ang="0">
                    <a:pos x="190" y="70"/>
                  </a:cxn>
                  <a:cxn ang="0">
                    <a:pos x="107" y="133"/>
                  </a:cxn>
                  <a:cxn ang="0">
                    <a:pos x="261" y="42"/>
                  </a:cxn>
                  <a:cxn ang="0">
                    <a:pos x="261" y="63"/>
                  </a:cxn>
                  <a:cxn ang="0">
                    <a:pos x="218" y="94"/>
                  </a:cxn>
                  <a:cxn ang="0">
                    <a:pos x="172" y="133"/>
                  </a:cxn>
                  <a:cxn ang="0">
                    <a:pos x="280" y="82"/>
                  </a:cxn>
                  <a:cxn ang="0">
                    <a:pos x="190" y="162"/>
                  </a:cxn>
                  <a:cxn ang="0">
                    <a:pos x="291" y="115"/>
                  </a:cxn>
                  <a:cxn ang="0">
                    <a:pos x="229" y="178"/>
                  </a:cxn>
                  <a:cxn ang="0">
                    <a:pos x="306" y="149"/>
                  </a:cxn>
                  <a:cxn ang="0">
                    <a:pos x="278" y="185"/>
                  </a:cxn>
                  <a:cxn ang="0">
                    <a:pos x="283" y="196"/>
                  </a:cxn>
                  <a:cxn ang="0">
                    <a:pos x="285" y="214"/>
                  </a:cxn>
                  <a:cxn ang="0">
                    <a:pos x="241" y="240"/>
                  </a:cxn>
                  <a:cxn ang="0">
                    <a:pos x="281" y="215"/>
                  </a:cxn>
                  <a:cxn ang="0">
                    <a:pos x="281" y="215"/>
                  </a:cxn>
                  <a:cxn ang="0">
                    <a:pos x="72" y="33"/>
                  </a:cxn>
                  <a:cxn ang="0">
                    <a:pos x="69" y="30"/>
                  </a:cxn>
                </a:cxnLst>
                <a:rect l="0" t="0" r="r" b="b"/>
                <a:pathLst>
                  <a:path w="310" h="298">
                    <a:moveTo>
                      <a:pt x="171" y="281"/>
                    </a:moveTo>
                    <a:cubicBezTo>
                      <a:pt x="143" y="298"/>
                      <a:pt x="141" y="297"/>
                      <a:pt x="138" y="296"/>
                    </a:cubicBezTo>
                    <a:cubicBezTo>
                      <a:pt x="135" y="295"/>
                      <a:pt x="133" y="294"/>
                      <a:pt x="131" y="291"/>
                    </a:cubicBezTo>
                    <a:cubicBezTo>
                      <a:pt x="127" y="284"/>
                      <a:pt x="133" y="278"/>
                      <a:pt x="139" y="273"/>
                    </a:cubicBezTo>
                    <a:cubicBezTo>
                      <a:pt x="143" y="269"/>
                      <a:pt x="149" y="265"/>
                      <a:pt x="156" y="258"/>
                    </a:cubicBezTo>
                    <a:cubicBezTo>
                      <a:pt x="170" y="247"/>
                      <a:pt x="189" y="231"/>
                      <a:pt x="209" y="216"/>
                    </a:cubicBezTo>
                    <a:cubicBezTo>
                      <a:pt x="212" y="213"/>
                      <a:pt x="215" y="211"/>
                      <a:pt x="218" y="208"/>
                    </a:cubicBezTo>
                    <a:cubicBezTo>
                      <a:pt x="198" y="220"/>
                      <a:pt x="178" y="233"/>
                      <a:pt x="161" y="243"/>
                    </a:cubicBezTo>
                    <a:cubicBezTo>
                      <a:pt x="89" y="288"/>
                      <a:pt x="88" y="288"/>
                      <a:pt x="82" y="287"/>
                    </a:cubicBezTo>
                    <a:cubicBezTo>
                      <a:pt x="80" y="286"/>
                      <a:pt x="77" y="284"/>
                      <a:pt x="76" y="282"/>
                    </a:cubicBezTo>
                    <a:cubicBezTo>
                      <a:pt x="71" y="272"/>
                      <a:pt x="78" y="266"/>
                      <a:pt x="106" y="245"/>
                    </a:cubicBezTo>
                    <a:cubicBezTo>
                      <a:pt x="122" y="232"/>
                      <a:pt x="143" y="217"/>
                      <a:pt x="165" y="201"/>
                    </a:cubicBezTo>
                    <a:cubicBezTo>
                      <a:pt x="72" y="257"/>
                      <a:pt x="70" y="256"/>
                      <a:pt x="64" y="255"/>
                    </a:cubicBezTo>
                    <a:cubicBezTo>
                      <a:pt x="61" y="254"/>
                      <a:pt x="59" y="252"/>
                      <a:pt x="58" y="250"/>
                    </a:cubicBezTo>
                    <a:cubicBezTo>
                      <a:pt x="52" y="241"/>
                      <a:pt x="57" y="236"/>
                      <a:pt x="93" y="209"/>
                    </a:cubicBezTo>
                    <a:cubicBezTo>
                      <a:pt x="101" y="203"/>
                      <a:pt x="110" y="196"/>
                      <a:pt x="119" y="189"/>
                    </a:cubicBezTo>
                    <a:cubicBezTo>
                      <a:pt x="53" y="229"/>
                      <a:pt x="40" y="235"/>
                      <a:pt x="33" y="233"/>
                    </a:cubicBezTo>
                    <a:cubicBezTo>
                      <a:pt x="30" y="232"/>
                      <a:pt x="28" y="230"/>
                      <a:pt x="26" y="228"/>
                    </a:cubicBezTo>
                    <a:cubicBezTo>
                      <a:pt x="21" y="219"/>
                      <a:pt x="29" y="211"/>
                      <a:pt x="45" y="198"/>
                    </a:cubicBezTo>
                    <a:cubicBezTo>
                      <a:pt x="53" y="192"/>
                      <a:pt x="62" y="184"/>
                      <a:pt x="74" y="175"/>
                    </a:cubicBezTo>
                    <a:cubicBezTo>
                      <a:pt x="32" y="199"/>
                      <a:pt x="22" y="202"/>
                      <a:pt x="16" y="201"/>
                    </a:cubicBezTo>
                    <a:cubicBezTo>
                      <a:pt x="14" y="200"/>
                      <a:pt x="11" y="198"/>
                      <a:pt x="10" y="196"/>
                    </a:cubicBezTo>
                    <a:cubicBezTo>
                      <a:pt x="5" y="187"/>
                      <a:pt x="12" y="181"/>
                      <a:pt x="19" y="176"/>
                    </a:cubicBezTo>
                    <a:cubicBezTo>
                      <a:pt x="24" y="172"/>
                      <a:pt x="31" y="166"/>
                      <a:pt x="40" y="159"/>
                    </a:cubicBezTo>
                    <a:cubicBezTo>
                      <a:pt x="57" y="145"/>
                      <a:pt x="81" y="127"/>
                      <a:pt x="105" y="109"/>
                    </a:cubicBezTo>
                    <a:cubicBezTo>
                      <a:pt x="105" y="109"/>
                      <a:pt x="105" y="109"/>
                      <a:pt x="106" y="109"/>
                    </a:cubicBezTo>
                    <a:cubicBezTo>
                      <a:pt x="16" y="162"/>
                      <a:pt x="16" y="162"/>
                      <a:pt x="11" y="160"/>
                    </a:cubicBezTo>
                    <a:cubicBezTo>
                      <a:pt x="8" y="159"/>
                      <a:pt x="6" y="158"/>
                      <a:pt x="4" y="155"/>
                    </a:cubicBezTo>
                    <a:cubicBezTo>
                      <a:pt x="0" y="148"/>
                      <a:pt x="6" y="143"/>
                      <a:pt x="10" y="140"/>
                    </a:cubicBezTo>
                    <a:cubicBezTo>
                      <a:pt x="12" y="138"/>
                      <a:pt x="15" y="136"/>
                      <a:pt x="18" y="133"/>
                    </a:cubicBezTo>
                    <a:cubicBezTo>
                      <a:pt x="26" y="127"/>
                      <a:pt x="36" y="119"/>
                      <a:pt x="48" y="110"/>
                    </a:cubicBezTo>
                    <a:cubicBezTo>
                      <a:pt x="57" y="102"/>
                      <a:pt x="70" y="92"/>
                      <a:pt x="83" y="82"/>
                    </a:cubicBezTo>
                    <a:cubicBezTo>
                      <a:pt x="35" y="111"/>
                      <a:pt x="28" y="114"/>
                      <a:pt x="22" y="112"/>
                    </a:cubicBezTo>
                    <a:cubicBezTo>
                      <a:pt x="19" y="111"/>
                      <a:pt x="16" y="110"/>
                      <a:pt x="15" y="107"/>
                    </a:cubicBezTo>
                    <a:cubicBezTo>
                      <a:pt x="11" y="100"/>
                      <a:pt x="14" y="95"/>
                      <a:pt x="37" y="70"/>
                    </a:cubicBezTo>
                    <a:cubicBezTo>
                      <a:pt x="43" y="63"/>
                      <a:pt x="51" y="55"/>
                      <a:pt x="58" y="47"/>
                    </a:cubicBezTo>
                    <a:cubicBezTo>
                      <a:pt x="57" y="46"/>
                      <a:pt x="56" y="45"/>
                      <a:pt x="55" y="43"/>
                    </a:cubicBezTo>
                    <a:cubicBezTo>
                      <a:pt x="52" y="39"/>
                      <a:pt x="54" y="33"/>
                      <a:pt x="58" y="30"/>
                    </a:cubicBezTo>
                    <a:cubicBezTo>
                      <a:pt x="59" y="29"/>
                      <a:pt x="60" y="29"/>
                      <a:pt x="62" y="29"/>
                    </a:cubicBezTo>
                    <a:cubicBezTo>
                      <a:pt x="64" y="27"/>
                      <a:pt x="71" y="23"/>
                      <a:pt x="76" y="20"/>
                    </a:cubicBezTo>
                    <a:cubicBezTo>
                      <a:pt x="93" y="9"/>
                      <a:pt x="96" y="7"/>
                      <a:pt x="102" y="8"/>
                    </a:cubicBezTo>
                    <a:cubicBezTo>
                      <a:pt x="104" y="8"/>
                      <a:pt x="107" y="10"/>
                      <a:pt x="108" y="13"/>
                    </a:cubicBezTo>
                    <a:cubicBezTo>
                      <a:pt x="112" y="19"/>
                      <a:pt x="108" y="23"/>
                      <a:pt x="102" y="30"/>
                    </a:cubicBezTo>
                    <a:cubicBezTo>
                      <a:pt x="99" y="33"/>
                      <a:pt x="95" y="37"/>
                      <a:pt x="90" y="43"/>
                    </a:cubicBezTo>
                    <a:cubicBezTo>
                      <a:pt x="84" y="49"/>
                      <a:pt x="74" y="59"/>
                      <a:pt x="65" y="69"/>
                    </a:cubicBezTo>
                    <a:cubicBezTo>
                      <a:pt x="78" y="61"/>
                      <a:pt x="93" y="52"/>
                      <a:pt x="105" y="44"/>
                    </a:cubicBezTo>
                    <a:cubicBezTo>
                      <a:pt x="174" y="1"/>
                      <a:pt x="177" y="0"/>
                      <a:pt x="184" y="1"/>
                    </a:cubicBezTo>
                    <a:cubicBezTo>
                      <a:pt x="186" y="2"/>
                      <a:pt x="189" y="4"/>
                      <a:pt x="190" y="6"/>
                    </a:cubicBezTo>
                    <a:cubicBezTo>
                      <a:pt x="195" y="14"/>
                      <a:pt x="188" y="20"/>
                      <a:pt x="176" y="31"/>
                    </a:cubicBezTo>
                    <a:cubicBezTo>
                      <a:pt x="169" y="37"/>
                      <a:pt x="158" y="46"/>
                      <a:pt x="144" y="58"/>
                    </a:cubicBezTo>
                    <a:cubicBezTo>
                      <a:pt x="137" y="64"/>
                      <a:pt x="130" y="69"/>
                      <a:pt x="123" y="75"/>
                    </a:cubicBezTo>
                    <a:cubicBezTo>
                      <a:pt x="212" y="22"/>
                      <a:pt x="212" y="22"/>
                      <a:pt x="218" y="24"/>
                    </a:cubicBezTo>
                    <a:cubicBezTo>
                      <a:pt x="221" y="25"/>
                      <a:pt x="223" y="26"/>
                      <a:pt x="224" y="29"/>
                    </a:cubicBezTo>
                    <a:cubicBezTo>
                      <a:pt x="229" y="38"/>
                      <a:pt x="223" y="43"/>
                      <a:pt x="190" y="70"/>
                    </a:cubicBezTo>
                    <a:cubicBezTo>
                      <a:pt x="170" y="85"/>
                      <a:pt x="143" y="105"/>
                      <a:pt x="117" y="125"/>
                    </a:cubicBezTo>
                    <a:cubicBezTo>
                      <a:pt x="114" y="127"/>
                      <a:pt x="110" y="130"/>
                      <a:pt x="107" y="133"/>
                    </a:cubicBezTo>
                    <a:cubicBezTo>
                      <a:pt x="141" y="112"/>
                      <a:pt x="178" y="89"/>
                      <a:pt x="203" y="74"/>
                    </a:cubicBezTo>
                    <a:cubicBezTo>
                      <a:pt x="256" y="41"/>
                      <a:pt x="256" y="41"/>
                      <a:pt x="261" y="42"/>
                    </a:cubicBezTo>
                    <a:cubicBezTo>
                      <a:pt x="263" y="43"/>
                      <a:pt x="266" y="45"/>
                      <a:pt x="267" y="47"/>
                    </a:cubicBezTo>
                    <a:cubicBezTo>
                      <a:pt x="271" y="55"/>
                      <a:pt x="264" y="60"/>
                      <a:pt x="261" y="63"/>
                    </a:cubicBezTo>
                    <a:cubicBezTo>
                      <a:pt x="259" y="64"/>
                      <a:pt x="256" y="67"/>
                      <a:pt x="251" y="70"/>
                    </a:cubicBezTo>
                    <a:cubicBezTo>
                      <a:pt x="243" y="76"/>
                      <a:pt x="232" y="84"/>
                      <a:pt x="218" y="94"/>
                    </a:cubicBezTo>
                    <a:cubicBezTo>
                      <a:pt x="195" y="111"/>
                      <a:pt x="157" y="138"/>
                      <a:pt x="123" y="163"/>
                    </a:cubicBezTo>
                    <a:cubicBezTo>
                      <a:pt x="140" y="153"/>
                      <a:pt x="157" y="142"/>
                      <a:pt x="172" y="133"/>
                    </a:cubicBezTo>
                    <a:cubicBezTo>
                      <a:pt x="266" y="75"/>
                      <a:pt x="267" y="75"/>
                      <a:pt x="273" y="77"/>
                    </a:cubicBezTo>
                    <a:cubicBezTo>
                      <a:pt x="276" y="77"/>
                      <a:pt x="278" y="79"/>
                      <a:pt x="280" y="82"/>
                    </a:cubicBezTo>
                    <a:cubicBezTo>
                      <a:pt x="285" y="91"/>
                      <a:pt x="279" y="96"/>
                      <a:pt x="247" y="120"/>
                    </a:cubicBezTo>
                    <a:cubicBezTo>
                      <a:pt x="232" y="132"/>
                      <a:pt x="212" y="146"/>
                      <a:pt x="190" y="162"/>
                    </a:cubicBezTo>
                    <a:cubicBezTo>
                      <a:pt x="278" y="109"/>
                      <a:pt x="279" y="109"/>
                      <a:pt x="285" y="110"/>
                    </a:cubicBezTo>
                    <a:cubicBezTo>
                      <a:pt x="288" y="111"/>
                      <a:pt x="290" y="113"/>
                      <a:pt x="291" y="115"/>
                    </a:cubicBezTo>
                    <a:cubicBezTo>
                      <a:pt x="297" y="125"/>
                      <a:pt x="290" y="132"/>
                      <a:pt x="257" y="157"/>
                    </a:cubicBezTo>
                    <a:cubicBezTo>
                      <a:pt x="248" y="164"/>
                      <a:pt x="239" y="171"/>
                      <a:pt x="229" y="178"/>
                    </a:cubicBezTo>
                    <a:cubicBezTo>
                      <a:pt x="280" y="147"/>
                      <a:pt x="292" y="143"/>
                      <a:pt x="299" y="144"/>
                    </a:cubicBezTo>
                    <a:cubicBezTo>
                      <a:pt x="302" y="145"/>
                      <a:pt x="304" y="147"/>
                      <a:pt x="306" y="149"/>
                    </a:cubicBezTo>
                    <a:cubicBezTo>
                      <a:pt x="310" y="157"/>
                      <a:pt x="304" y="163"/>
                      <a:pt x="297" y="169"/>
                    </a:cubicBezTo>
                    <a:cubicBezTo>
                      <a:pt x="293" y="173"/>
                      <a:pt x="287" y="178"/>
                      <a:pt x="278" y="185"/>
                    </a:cubicBezTo>
                    <a:cubicBezTo>
                      <a:pt x="266" y="195"/>
                      <a:pt x="250" y="208"/>
                      <a:pt x="234" y="221"/>
                    </a:cubicBezTo>
                    <a:cubicBezTo>
                      <a:pt x="278" y="194"/>
                      <a:pt x="278" y="194"/>
                      <a:pt x="283" y="196"/>
                    </a:cubicBezTo>
                    <a:cubicBezTo>
                      <a:pt x="285" y="196"/>
                      <a:pt x="288" y="198"/>
                      <a:pt x="289" y="200"/>
                    </a:cubicBezTo>
                    <a:cubicBezTo>
                      <a:pt x="292" y="205"/>
                      <a:pt x="290" y="211"/>
                      <a:pt x="285" y="214"/>
                    </a:cubicBezTo>
                    <a:cubicBezTo>
                      <a:pt x="285" y="214"/>
                      <a:pt x="284" y="215"/>
                      <a:pt x="284" y="215"/>
                    </a:cubicBezTo>
                    <a:cubicBezTo>
                      <a:pt x="280" y="217"/>
                      <a:pt x="260" y="229"/>
                      <a:pt x="241" y="240"/>
                    </a:cubicBezTo>
                    <a:cubicBezTo>
                      <a:pt x="208" y="260"/>
                      <a:pt x="186" y="273"/>
                      <a:pt x="171" y="281"/>
                    </a:cubicBezTo>
                    <a:close/>
                    <a:moveTo>
                      <a:pt x="281" y="215"/>
                    </a:moveTo>
                    <a:cubicBezTo>
                      <a:pt x="282" y="215"/>
                      <a:pt x="282" y="215"/>
                      <a:pt x="283" y="215"/>
                    </a:cubicBezTo>
                    <a:cubicBezTo>
                      <a:pt x="282" y="215"/>
                      <a:pt x="282" y="215"/>
                      <a:pt x="281" y="215"/>
                    </a:cubicBezTo>
                    <a:close/>
                    <a:moveTo>
                      <a:pt x="69" y="30"/>
                    </a:moveTo>
                    <a:cubicBezTo>
                      <a:pt x="70" y="31"/>
                      <a:pt x="71" y="32"/>
                      <a:pt x="72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1" y="32"/>
                      <a:pt x="70" y="31"/>
                      <a:pt x="69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 Inspira Pitch"/>
                </a:endParaRPr>
              </a:p>
            </p:txBody>
          </p:sp>
          <p:sp>
            <p:nvSpPr>
              <p:cNvPr id="38" name="Freeform 27">
                <a:extLst>
                  <a:ext uri="{FF2B5EF4-FFF2-40B4-BE49-F238E27FC236}">
                    <a16:creationId xmlns="" xmlns:a16="http://schemas.microsoft.com/office/drawing/2014/main" id="{0855E56E-8382-4F94-9F05-F6F7C5410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50" y="4046339"/>
                <a:ext cx="1174750" cy="1211263"/>
              </a:xfrm>
              <a:custGeom>
                <a:avLst/>
                <a:gdLst/>
                <a:ahLst/>
                <a:cxnLst>
                  <a:cxn ang="0">
                    <a:pos x="309" y="188"/>
                  </a:cxn>
                  <a:cxn ang="0">
                    <a:pos x="235" y="294"/>
                  </a:cxn>
                  <a:cxn ang="0">
                    <a:pos x="102" y="303"/>
                  </a:cxn>
                  <a:cxn ang="0">
                    <a:pos x="8" y="182"/>
                  </a:cxn>
                  <a:cxn ang="0">
                    <a:pos x="68" y="37"/>
                  </a:cxn>
                  <a:cxn ang="0">
                    <a:pos x="206" y="13"/>
                  </a:cxn>
                  <a:cxn ang="0">
                    <a:pos x="290" y="76"/>
                  </a:cxn>
                  <a:cxn ang="0">
                    <a:pos x="309" y="120"/>
                  </a:cxn>
                  <a:cxn ang="0">
                    <a:pos x="307" y="160"/>
                  </a:cxn>
                  <a:cxn ang="0">
                    <a:pos x="296" y="124"/>
                  </a:cxn>
                  <a:cxn ang="0">
                    <a:pos x="188" y="24"/>
                  </a:cxn>
                  <a:cxn ang="0">
                    <a:pos x="68" y="57"/>
                  </a:cxn>
                  <a:cxn ang="0">
                    <a:pos x="22" y="186"/>
                  </a:cxn>
                  <a:cxn ang="0">
                    <a:pos x="107" y="293"/>
                  </a:cxn>
                  <a:cxn ang="0">
                    <a:pos x="227" y="288"/>
                  </a:cxn>
                  <a:cxn ang="0">
                    <a:pos x="303" y="187"/>
                  </a:cxn>
                  <a:cxn ang="0">
                    <a:pos x="309" y="188"/>
                  </a:cxn>
                </a:cxnLst>
                <a:rect l="0" t="0" r="r" b="b"/>
                <a:pathLst>
                  <a:path w="313" h="323">
                    <a:moveTo>
                      <a:pt x="309" y="188"/>
                    </a:moveTo>
                    <a:cubicBezTo>
                      <a:pt x="308" y="185"/>
                      <a:pt x="307" y="250"/>
                      <a:pt x="235" y="294"/>
                    </a:cubicBezTo>
                    <a:cubicBezTo>
                      <a:pt x="201" y="315"/>
                      <a:pt x="150" y="323"/>
                      <a:pt x="102" y="303"/>
                    </a:cubicBezTo>
                    <a:cubicBezTo>
                      <a:pt x="54" y="284"/>
                      <a:pt x="14" y="237"/>
                      <a:pt x="8" y="182"/>
                    </a:cubicBezTo>
                    <a:cubicBezTo>
                      <a:pt x="0" y="126"/>
                      <a:pt x="25" y="68"/>
                      <a:pt x="68" y="37"/>
                    </a:cubicBezTo>
                    <a:cubicBezTo>
                      <a:pt x="110" y="5"/>
                      <a:pt x="165" y="0"/>
                      <a:pt x="206" y="13"/>
                    </a:cubicBezTo>
                    <a:cubicBezTo>
                      <a:pt x="248" y="26"/>
                      <a:pt x="276" y="54"/>
                      <a:pt x="290" y="76"/>
                    </a:cubicBezTo>
                    <a:cubicBezTo>
                      <a:pt x="305" y="99"/>
                      <a:pt x="309" y="116"/>
                      <a:pt x="309" y="120"/>
                    </a:cubicBezTo>
                    <a:cubicBezTo>
                      <a:pt x="312" y="136"/>
                      <a:pt x="310" y="155"/>
                      <a:pt x="307" y="160"/>
                    </a:cubicBezTo>
                    <a:cubicBezTo>
                      <a:pt x="303" y="166"/>
                      <a:pt x="305" y="158"/>
                      <a:pt x="296" y="124"/>
                    </a:cubicBezTo>
                    <a:cubicBezTo>
                      <a:pt x="293" y="110"/>
                      <a:pt x="269" y="42"/>
                      <a:pt x="188" y="24"/>
                    </a:cubicBezTo>
                    <a:cubicBezTo>
                      <a:pt x="150" y="16"/>
                      <a:pt x="103" y="25"/>
                      <a:pt x="68" y="57"/>
                    </a:cubicBezTo>
                    <a:cubicBezTo>
                      <a:pt x="32" y="87"/>
                      <a:pt x="13" y="138"/>
                      <a:pt x="22" y="186"/>
                    </a:cubicBezTo>
                    <a:cubicBezTo>
                      <a:pt x="30" y="235"/>
                      <a:pt x="65" y="275"/>
                      <a:pt x="107" y="293"/>
                    </a:cubicBezTo>
                    <a:cubicBezTo>
                      <a:pt x="149" y="310"/>
                      <a:pt x="195" y="305"/>
                      <a:pt x="227" y="288"/>
                    </a:cubicBezTo>
                    <a:cubicBezTo>
                      <a:pt x="294" y="251"/>
                      <a:pt x="301" y="190"/>
                      <a:pt x="303" y="187"/>
                    </a:cubicBezTo>
                    <a:cubicBezTo>
                      <a:pt x="309" y="164"/>
                      <a:pt x="313" y="144"/>
                      <a:pt x="309" y="1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8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 Inspira Pitch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912389F-727F-41BA-9A5A-3FF8D890754D}"/>
                </a:ext>
              </a:extLst>
            </p:cNvPr>
            <p:cNvSpPr txBox="1"/>
            <p:nvPr/>
          </p:nvSpPr>
          <p:spPr>
            <a:xfrm>
              <a:off x="943907" y="2454158"/>
              <a:ext cx="13465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 Inspira Sans"/>
                </a:rPr>
                <a:t>6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991BF343-F378-4536-BBC7-8812D0FF4CCC}"/>
              </a:ext>
            </a:extLst>
          </p:cNvPr>
          <p:cNvCxnSpPr>
            <a:cxnSpLocks/>
          </p:cNvCxnSpPr>
          <p:nvPr/>
        </p:nvCxnSpPr>
        <p:spPr>
          <a:xfrm flipV="1">
            <a:off x="1447800" y="1877461"/>
            <a:ext cx="46482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F6838F0C-0DAB-4657-A6C5-47C57330018B}"/>
              </a:ext>
            </a:extLst>
          </p:cNvPr>
          <p:cNvCxnSpPr>
            <a:cxnSpLocks/>
          </p:cNvCxnSpPr>
          <p:nvPr/>
        </p:nvCxnSpPr>
        <p:spPr>
          <a:xfrm flipV="1">
            <a:off x="1447800" y="2514599"/>
            <a:ext cx="46482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9A0A3F36-E47A-4766-B68C-033D85A36938}"/>
              </a:ext>
            </a:extLst>
          </p:cNvPr>
          <p:cNvCxnSpPr>
            <a:cxnSpLocks/>
          </p:cNvCxnSpPr>
          <p:nvPr/>
        </p:nvCxnSpPr>
        <p:spPr>
          <a:xfrm flipV="1">
            <a:off x="1447800" y="3124200"/>
            <a:ext cx="46482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B97CD8A5-904C-4801-A055-FFE0F0A39857}"/>
              </a:ext>
            </a:extLst>
          </p:cNvPr>
          <p:cNvCxnSpPr>
            <a:cxnSpLocks/>
          </p:cNvCxnSpPr>
          <p:nvPr/>
        </p:nvCxnSpPr>
        <p:spPr>
          <a:xfrm flipV="1">
            <a:off x="1447800" y="3733800"/>
            <a:ext cx="46482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97EB2377-1647-4681-92C4-F81C653699B2}"/>
              </a:ext>
            </a:extLst>
          </p:cNvPr>
          <p:cNvCxnSpPr>
            <a:cxnSpLocks/>
          </p:cNvCxnSpPr>
          <p:nvPr/>
        </p:nvCxnSpPr>
        <p:spPr>
          <a:xfrm flipV="1">
            <a:off x="1447800" y="4343400"/>
            <a:ext cx="46482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10" descr="Image result for neural network">
            <a:extLst>
              <a:ext uri="{FF2B5EF4-FFF2-40B4-BE49-F238E27FC236}">
                <a16:creationId xmlns="" xmlns:a16="http://schemas.microsoft.com/office/drawing/2014/main" id="{C132F8A0-B412-424D-8E1E-D1D729FAC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0"/>
            <a:ext cx="1866900" cy="160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Netfli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99278" y="1219200"/>
            <a:ext cx="2946919" cy="1524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2260-FE8B-4941-9E46-481D036574FC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8" name="Picture 7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1610" y="4968541"/>
            <a:ext cx="2895600" cy="1600200"/>
          </a:xfrm>
          <a:prstGeom prst="rect">
            <a:avLst/>
          </a:prstGeom>
        </p:spPr>
      </p:pic>
      <p:pic>
        <p:nvPicPr>
          <p:cNvPr id="9" name="Picture 8" descr="AMAZON-1200x5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8111" y="2991218"/>
            <a:ext cx="2874604" cy="1603382"/>
          </a:xfrm>
          <a:prstGeom prst="rect">
            <a:avLst/>
          </a:prstGeom>
        </p:spPr>
      </p:pic>
      <p:pic>
        <p:nvPicPr>
          <p:cNvPr id="10" name="Picture 9" descr="tesl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05800" y="2998836"/>
            <a:ext cx="2901410" cy="1600200"/>
          </a:xfrm>
          <a:prstGeom prst="rect">
            <a:avLst/>
          </a:prstGeom>
        </p:spPr>
      </p:pic>
      <p:pic>
        <p:nvPicPr>
          <p:cNvPr id="12" name="Picture 11" descr="j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05800" y="1235634"/>
            <a:ext cx="2901410" cy="1518168"/>
          </a:xfrm>
          <a:prstGeom prst="rect">
            <a:avLst/>
          </a:prstGeom>
        </p:spPr>
      </p:pic>
      <p:pic>
        <p:nvPicPr>
          <p:cNvPr id="13" name="Picture 12" descr="appl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2606" y="2994400"/>
            <a:ext cx="2923591" cy="1600200"/>
          </a:xfrm>
          <a:prstGeom prst="rect">
            <a:avLst/>
          </a:prstGeom>
        </p:spPr>
      </p:pic>
      <p:pic>
        <p:nvPicPr>
          <p:cNvPr id="15" name="Picture 14" descr="youtub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3096" y="967637"/>
            <a:ext cx="2747963" cy="18821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600" y="228600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Machine Learning is Everywhere !</a:t>
            </a:r>
            <a:endParaRPr lang="en-IN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 descr="download (3)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111" y="4970886"/>
            <a:ext cx="2897932" cy="1622842"/>
          </a:xfrm>
          <a:prstGeom prst="rect">
            <a:avLst/>
          </a:prstGeom>
        </p:spPr>
      </p:pic>
      <p:pic>
        <p:nvPicPr>
          <p:cNvPr id="18" name="Picture 17" descr="ibm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58150" y="5001366"/>
            <a:ext cx="3314700" cy="138112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C2FCAF3-71E2-4C71-BAF9-7D92668B98AB}"/>
              </a:ext>
            </a:extLst>
          </p:cNvPr>
          <p:cNvCxnSpPr>
            <a:cxnSpLocks/>
          </p:cNvCxnSpPr>
          <p:nvPr/>
        </p:nvCxnSpPr>
        <p:spPr>
          <a:xfrm flipV="1">
            <a:off x="0" y="947010"/>
            <a:ext cx="10213629" cy="4359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uman Br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649652"/>
            <a:ext cx="411480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The Art of Neural Networks</a:t>
            </a:r>
            <a:endParaRPr lang="en-IN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649652"/>
            <a:ext cx="4114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77000" y="3859452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Alan Turing, 1948</a:t>
            </a:r>
          </a:p>
          <a:p>
            <a:r>
              <a:rPr lang="en-IN" sz="1600" u="sng" dirty="0">
                <a:hlinkClick r:id="rId4"/>
              </a:rPr>
              <a:t>Turing's Neural Networks of 1948 - AlanTuring.net</a:t>
            </a: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9C1-E35A-4F87-98F0-F289E7AE249A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4</a:t>
            </a:fld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CB7DE38-CF7A-4C60-ABA0-5AE862B6A792}"/>
              </a:ext>
            </a:extLst>
          </p:cNvPr>
          <p:cNvCxnSpPr>
            <a:cxnSpLocks/>
          </p:cNvCxnSpPr>
          <p:nvPr/>
        </p:nvCxnSpPr>
        <p:spPr>
          <a:xfrm flipV="1">
            <a:off x="0" y="838200"/>
            <a:ext cx="10213629" cy="4359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09600" y="5181600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“Field of study that gives computers the ability to learn without being explicitly programmed” -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Arthur Samuel (1959) </a:t>
            </a:r>
            <a:endParaRPr lang="en-IN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Basics of Neural Networks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447800"/>
            <a:ext cx="5486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AutoShape 4" descr="Image result for Flo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1432-14E8-4DCB-99DB-28E5F015DDE2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5</a:t>
            </a:fld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2B3F6C49-3E45-400D-BAC7-FFB20E5EA33C}"/>
              </a:ext>
            </a:extLst>
          </p:cNvPr>
          <p:cNvCxnSpPr>
            <a:cxnSpLocks/>
          </p:cNvCxnSpPr>
          <p:nvPr/>
        </p:nvCxnSpPr>
        <p:spPr>
          <a:xfrm flipV="1">
            <a:off x="0" y="914400"/>
            <a:ext cx="10213629" cy="4359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  <p:pic>
        <p:nvPicPr>
          <p:cNvPr id="12290" name="Picture 2" descr="AI_Bryn_McA_PuppyMuff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47800"/>
            <a:ext cx="4495800" cy="4572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1087100" y="3581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“Puppy”</a:t>
            </a:r>
            <a:endParaRPr lang="en-IN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087100" y="3962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“Muffin”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1971" y="131546"/>
            <a:ext cx="8229600" cy="587805"/>
          </a:xfrm>
        </p:spPr>
        <p:txBody>
          <a:bodyPr>
            <a:noAutofit/>
          </a:bodyPr>
          <a:lstStyle/>
          <a:p>
            <a:r>
              <a:rPr lang="en-US" dirty="0"/>
              <a:t>Fundamentals of Neural Networks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D742-F4AF-46B1-BF77-F499196D4DA2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6</a:t>
            </a:fld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D2304DB-F89A-482F-B359-987B0EE1F936}"/>
              </a:ext>
            </a:extLst>
          </p:cNvPr>
          <p:cNvCxnSpPr>
            <a:cxnSpLocks/>
          </p:cNvCxnSpPr>
          <p:nvPr/>
        </p:nvCxnSpPr>
        <p:spPr>
          <a:xfrm flipV="1">
            <a:off x="73371" y="794610"/>
            <a:ext cx="10213629" cy="4359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  <p:sp>
        <p:nvSpPr>
          <p:cNvPr id="9220" name="AutoShape 4" descr="Image result for neural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222" name="AutoShape 6" descr="Image result for neural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9224" name="Picture 8" descr="Image result for neural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356" y="1515367"/>
            <a:ext cx="6050788" cy="2179692"/>
          </a:xfrm>
          <a:prstGeom prst="rect">
            <a:avLst/>
          </a:prstGeom>
          <a:noFill/>
        </p:spPr>
      </p:pic>
      <p:pic>
        <p:nvPicPr>
          <p:cNvPr id="9230" name="Picture 14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505200"/>
            <a:ext cx="5715000" cy="3152775"/>
          </a:xfrm>
          <a:prstGeom prst="rect">
            <a:avLst/>
          </a:prstGeom>
          <a:noFill/>
        </p:spPr>
      </p:pic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1EE82EFF-C2B0-4A45-A7C2-8BD9880339E5}"/>
              </a:ext>
            </a:extLst>
          </p:cNvPr>
          <p:cNvSpPr/>
          <p:nvPr/>
        </p:nvSpPr>
        <p:spPr>
          <a:xfrm>
            <a:off x="7086600" y="1981200"/>
            <a:ext cx="381000" cy="40434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E27A2DBC-C82E-439E-81CA-00F89FEB1BD6}"/>
              </a:ext>
            </a:extLst>
          </p:cNvPr>
          <p:cNvSpPr/>
          <p:nvPr/>
        </p:nvSpPr>
        <p:spPr>
          <a:xfrm>
            <a:off x="5541328" y="5064201"/>
            <a:ext cx="381000" cy="40434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9CB232-3B25-493C-A94C-44CDE3451EED}"/>
              </a:ext>
            </a:extLst>
          </p:cNvPr>
          <p:cNvSpPr txBox="1"/>
          <p:nvPr/>
        </p:nvSpPr>
        <p:spPr>
          <a:xfrm>
            <a:off x="7620000" y="14478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Three layers of Neural Network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Each layer is made up of neurons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Tasks are performed by hidden layer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7BE8F81-1976-4C2D-89F4-ED90F86B399D}"/>
              </a:ext>
            </a:extLst>
          </p:cNvPr>
          <p:cNvSpPr txBox="1"/>
          <p:nvPr/>
        </p:nvSpPr>
        <p:spPr>
          <a:xfrm>
            <a:off x="762000" y="3810000"/>
            <a:ext cx="411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Each neuron is connected with neurons in the following layer by weighted links</a:t>
            </a:r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NN trains itself by changing weights of links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Self connected, short circuiting and recurrent NN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8B1DBA9-5A13-47A7-8159-A717435580A8}"/>
              </a:ext>
            </a:extLst>
          </p:cNvPr>
          <p:cNvSpPr txBox="1"/>
          <p:nvPr/>
        </p:nvSpPr>
        <p:spPr>
          <a:xfrm>
            <a:off x="467409" y="1066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329572D-C667-4E99-8AD9-CE09766AAA40}"/>
              </a:ext>
            </a:extLst>
          </p:cNvPr>
          <p:cNvSpPr txBox="1"/>
          <p:nvPr/>
        </p:nvSpPr>
        <p:spPr>
          <a:xfrm>
            <a:off x="5609287" y="1063823"/>
            <a:ext cx="130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Output Layer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="" xmlns:a16="http://schemas.microsoft.com/office/drawing/2014/main" id="{D896708A-2DF2-418E-9C00-1C926C955891}"/>
              </a:ext>
            </a:extLst>
          </p:cNvPr>
          <p:cNvSpPr/>
          <p:nvPr/>
        </p:nvSpPr>
        <p:spPr>
          <a:xfrm rot="16200000">
            <a:off x="984033" y="935724"/>
            <a:ext cx="109751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="" xmlns:a16="http://schemas.microsoft.com/office/drawing/2014/main" id="{9BF82AC1-3174-4BC1-B1F0-6E1D91F3E0E6}"/>
              </a:ext>
            </a:extLst>
          </p:cNvPr>
          <p:cNvSpPr/>
          <p:nvPr/>
        </p:nvSpPr>
        <p:spPr>
          <a:xfrm rot="16200000">
            <a:off x="6209020" y="935724"/>
            <a:ext cx="109751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05573FA-E351-4006-B3A3-E57E548B2602}"/>
              </a:ext>
            </a:extLst>
          </p:cNvPr>
          <p:cNvSpPr txBox="1"/>
          <p:nvPr/>
        </p:nvSpPr>
        <p:spPr>
          <a:xfrm>
            <a:off x="3139694" y="1063823"/>
            <a:ext cx="143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Hidden Layers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="" xmlns:a16="http://schemas.microsoft.com/office/drawing/2014/main" id="{4398538B-0D59-4C16-A138-8F6F4099D7C4}"/>
              </a:ext>
            </a:extLst>
          </p:cNvPr>
          <p:cNvSpPr/>
          <p:nvPr/>
        </p:nvSpPr>
        <p:spPr>
          <a:xfrm rot="16200000">
            <a:off x="3649343" y="-435943"/>
            <a:ext cx="144009" cy="36234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37472599"/>
              </p:ext>
            </p:extLst>
          </p:nvPr>
        </p:nvGraphicFramePr>
        <p:xfrm>
          <a:off x="7151077" y="1612900"/>
          <a:ext cx="4191000" cy="1854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4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Fundamentals of Neural Networks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404936" y="2380415"/>
            <a:ext cx="728663" cy="7546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743200" y="2372782"/>
            <a:ext cx="728663" cy="7546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2057400" y="4503170"/>
            <a:ext cx="728663" cy="7546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393030" y="3399946"/>
            <a:ext cx="2061369" cy="66030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543268" y="256543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864643" y="256543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46357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1</a:t>
            </a:r>
            <a:endParaRPr lang="en-IN" dirty="0"/>
          </a:p>
        </p:txBody>
      </p:sp>
      <p:sp>
        <p:nvSpPr>
          <p:cNvPr id="29" name="Oval Callout 28"/>
          <p:cNvSpPr/>
          <p:nvPr/>
        </p:nvSpPr>
        <p:spPr>
          <a:xfrm>
            <a:off x="3594100" y="1435373"/>
            <a:ext cx="2362199" cy="1219200"/>
          </a:xfrm>
          <a:prstGeom prst="wedgeEllipseCallout">
            <a:avLst>
              <a:gd name="adj1" fmla="val -45202"/>
              <a:gd name="adj2" fmla="val 64346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1621408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Ranges from -1 to 1 &amp; </a:t>
            </a:r>
          </a:p>
          <a:p>
            <a:pPr algn="ctr"/>
            <a:r>
              <a:rPr lang="en-US" dirty="0"/>
              <a:t>0 to 1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0" y="354543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XOR Gate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3660251"/>
              </p:ext>
            </p:extLst>
          </p:nvPr>
        </p:nvGraphicFramePr>
        <p:xfrm>
          <a:off x="7151077" y="4013986"/>
          <a:ext cx="4191000" cy="21137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9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2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dirty="0" smtClean="0"/>
                        <a:t>,1,1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2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1,0,1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1,1,0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BB67-080B-4DCB-A259-42085420D066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7</a:t>
            </a:fld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1162C5D-D653-4D35-9DC5-1AF807454510}"/>
              </a:ext>
            </a:extLst>
          </p:cNvPr>
          <p:cNvCxnSpPr>
            <a:cxnSpLocks/>
          </p:cNvCxnSpPr>
          <p:nvPr/>
        </p:nvCxnSpPr>
        <p:spPr>
          <a:xfrm flipV="1">
            <a:off x="0" y="1023210"/>
            <a:ext cx="10213629" cy="4359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  <p:sp>
        <p:nvSpPr>
          <p:cNvPr id="3" name="Arrow: Down 2">
            <a:extLst>
              <a:ext uri="{FF2B5EF4-FFF2-40B4-BE49-F238E27FC236}">
                <a16:creationId xmlns="" xmlns:a16="http://schemas.microsoft.com/office/drawing/2014/main" id="{530C5F32-C97F-44B8-A0F1-DAF921D682AA}"/>
              </a:ext>
            </a:extLst>
          </p:cNvPr>
          <p:cNvSpPr/>
          <p:nvPr/>
        </p:nvSpPr>
        <p:spPr>
          <a:xfrm>
            <a:off x="1676400" y="3135045"/>
            <a:ext cx="228600" cy="264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="" xmlns:a16="http://schemas.microsoft.com/office/drawing/2014/main" id="{0BFCB695-B203-4DF0-A49E-4633C0F11E08}"/>
              </a:ext>
            </a:extLst>
          </p:cNvPr>
          <p:cNvSpPr/>
          <p:nvPr/>
        </p:nvSpPr>
        <p:spPr>
          <a:xfrm>
            <a:off x="2971800" y="3131612"/>
            <a:ext cx="228600" cy="264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="" xmlns:a16="http://schemas.microsoft.com/office/drawing/2014/main" id="{253D1115-BD8E-4656-8E06-E60BF6B652E4}"/>
              </a:ext>
            </a:extLst>
          </p:cNvPr>
          <p:cNvSpPr/>
          <p:nvPr/>
        </p:nvSpPr>
        <p:spPr>
          <a:xfrm>
            <a:off x="2286000" y="4132848"/>
            <a:ext cx="321285" cy="297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Calculation of Neural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4246170501"/>
              </p:ext>
            </p:extLst>
          </p:nvPr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4038600" y="2057400"/>
            <a:ext cx="533400" cy="762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191000" y="2133600"/>
            <a:ext cx="3352800" cy="685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2057400"/>
            <a:ext cx="1447800" cy="838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648200" y="2057400"/>
            <a:ext cx="3352800" cy="838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477000" y="2209800"/>
            <a:ext cx="1066800" cy="685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43800" y="2209800"/>
            <a:ext cx="60960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14800" y="3200400"/>
            <a:ext cx="838200" cy="762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14800" y="3200400"/>
            <a:ext cx="3048000" cy="762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181600" y="3124200"/>
            <a:ext cx="914400" cy="9144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96000" y="3124200"/>
            <a:ext cx="1066800" cy="762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05400" y="3200400"/>
            <a:ext cx="2895600" cy="9144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467600" y="3276600"/>
            <a:ext cx="533400" cy="685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5105400" y="4191000"/>
            <a:ext cx="990600" cy="9144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>
            <a:off x="6248400" y="4114800"/>
            <a:ext cx="914400" cy="9906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362200" y="2895600"/>
            <a:ext cx="7315200" cy="0"/>
          </a:xfrm>
          <a:prstGeom prst="line">
            <a:avLst/>
          </a:prstGeom>
          <a:ln w="3492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62200" y="4038600"/>
            <a:ext cx="7315200" cy="0"/>
          </a:xfrm>
          <a:prstGeom prst="line">
            <a:avLst/>
          </a:prstGeom>
          <a:ln w="3492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62200" y="5105400"/>
            <a:ext cx="7315200" cy="0"/>
          </a:xfrm>
          <a:prstGeom prst="line">
            <a:avLst/>
          </a:prstGeom>
          <a:ln w="3492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677400" y="19431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9677400" y="3073401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9677400" y="42672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  <a:endParaRPr lang="en-IN" dirty="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6019800" y="6096000"/>
            <a:ext cx="228600" cy="0"/>
          </a:xfrm>
          <a:prstGeom prst="line">
            <a:avLst/>
          </a:prstGeom>
          <a:ln w="34925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019800" y="6218236"/>
            <a:ext cx="228600" cy="182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E7DD-5023-459E-AEB6-DEDEFC43F987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8</a:t>
            </a:fld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C135E2A2-884D-4C9B-994A-BE238CE134E1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0210800" cy="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37BA75A-4E01-49A4-A20A-1408503255F8}"/>
              </a:ext>
            </a:extLst>
          </p:cNvPr>
          <p:cNvSpPr txBox="1"/>
          <p:nvPr/>
        </p:nvSpPr>
        <p:spPr>
          <a:xfrm>
            <a:off x="6477000" y="5940862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Activation Function: Sigmoid, Hyperbolic Tangent and Linear</a:t>
            </a:r>
          </a:p>
          <a:p>
            <a:r>
              <a:rPr lang="en-US" sz="1400" dirty="0" smtClean="0"/>
              <a:t>Bias 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51D8E96-6D38-4A6B-BDDA-CF8CD03FA035}"/>
              </a:ext>
            </a:extLst>
          </p:cNvPr>
          <p:cNvSpPr txBox="1"/>
          <p:nvPr/>
        </p:nvSpPr>
        <p:spPr>
          <a:xfrm>
            <a:off x="7086600" y="3974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79EAA62-CAB0-45F7-9922-1BDD34056668}"/>
              </a:ext>
            </a:extLst>
          </p:cNvPr>
          <p:cNvSpPr txBox="1"/>
          <p:nvPr/>
        </p:nvSpPr>
        <p:spPr>
          <a:xfrm>
            <a:off x="4790049" y="39577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88" y="139163"/>
            <a:ext cx="10972800" cy="927637"/>
          </a:xfrm>
        </p:spPr>
        <p:txBody>
          <a:bodyPr/>
          <a:lstStyle/>
          <a:p>
            <a:pPr algn="l"/>
            <a:r>
              <a:rPr lang="en-US" dirty="0"/>
              <a:t>Activation Functions</a:t>
            </a:r>
            <a:endParaRPr lang="en-IN" dirty="0"/>
          </a:p>
        </p:txBody>
      </p:sp>
      <p:pic>
        <p:nvPicPr>
          <p:cNvPr id="6" name="Content Placeholder 5" descr="Sygmoi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200" y="1219200"/>
            <a:ext cx="10287000" cy="5107405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0AEE-F5C8-4AC6-B306-C4CE9826B2A1}" type="datetime4">
              <a:rPr lang="en-US" smtClean="0"/>
              <a:pPr/>
              <a:t>June 1, 2019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D71D7-CBB6-4409-AE35-B2DB60A4186F}" type="slidenum">
              <a:rPr lang="en-IN" smtClean="0"/>
              <a:pPr/>
              <a:t>9</a:t>
            </a:fld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2E5BBF9D-D67D-4C4F-9319-75572B4A91F1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0210800" cy="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ysClr val="window" lastClr="FFFFFF"/>
                </a:gs>
                <a:gs pos="25000">
                  <a:srgbClr val="B7E6FF"/>
                </a:gs>
                <a:gs pos="100000">
                  <a:srgbClr val="00B5E2"/>
                </a:gs>
              </a:gsLst>
              <a:lin ang="0" scaled="0"/>
            </a:gra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5710</TotalTime>
  <Words>478</Words>
  <Application>Microsoft Office PowerPoint</Application>
  <PresentationFormat>Custom</PresentationFormat>
  <Paragraphs>208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Neural Networks</vt:lpstr>
      <vt:lpstr>Agenda</vt:lpstr>
      <vt:lpstr>Slide 3</vt:lpstr>
      <vt:lpstr>The Art of Neural Networks</vt:lpstr>
      <vt:lpstr>Basics of Neural Networks</vt:lpstr>
      <vt:lpstr>Fundamentals of Neural Networks</vt:lpstr>
      <vt:lpstr>Fundamentals of Neural Networks</vt:lpstr>
      <vt:lpstr>Calculation of Neural Networks</vt:lpstr>
      <vt:lpstr>Activation Functions</vt:lpstr>
      <vt:lpstr>Applications of Neural Networks: Classification</vt:lpstr>
      <vt:lpstr>Applications of Neural Networks</vt:lpstr>
      <vt:lpstr>Business Case </vt:lpstr>
      <vt:lpstr>Slide 13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priyanka computer</dc:creator>
  <cp:lastModifiedBy>priyanka computer</cp:lastModifiedBy>
  <cp:revision>184</cp:revision>
  <dcterms:created xsi:type="dcterms:W3CDTF">2017-10-11T18:08:52Z</dcterms:created>
  <dcterms:modified xsi:type="dcterms:W3CDTF">2019-06-01T11:31:46Z</dcterms:modified>
</cp:coreProperties>
</file>