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</p:sldMasterIdLst>
  <p:notesMasterIdLst>
    <p:notesMasterId r:id="rId11"/>
  </p:notesMasterIdLst>
  <p:handoutMasterIdLst>
    <p:handoutMasterId r:id="rId12"/>
  </p:handoutMasterIdLst>
  <p:sldIdLst>
    <p:sldId id="330" r:id="rId4"/>
    <p:sldId id="334" r:id="rId5"/>
    <p:sldId id="311" r:id="rId6"/>
    <p:sldId id="333" r:id="rId7"/>
    <p:sldId id="335" r:id="rId8"/>
    <p:sldId id="338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576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53C"/>
    <a:srgbClr val="0C3551"/>
    <a:srgbClr val="09263A"/>
    <a:srgbClr val="0A3B57"/>
    <a:srgbClr val="E7F65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70968" autoAdjust="0"/>
  </p:normalViewPr>
  <p:slideViewPr>
    <p:cSldViewPr snapToGrid="0">
      <p:cViewPr varScale="1">
        <p:scale>
          <a:sx n="51" d="100"/>
          <a:sy n="51" d="100"/>
        </p:scale>
        <p:origin x="-1398" y="-84"/>
      </p:cViewPr>
      <p:guideLst>
        <p:guide orient="horz" pos="100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88" y="3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4E54-BE0C-45F2-82DA-B0361E8C95E8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C251-D464-4D86-BC7D-1F3AA88806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1872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81A7-4F9B-4E92-B22D-27F94D89AA2B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44A8-07F7-454E-8B7E-4A39D73557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995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81517-11CD-1043-936A-823C17956E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534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81517-11CD-1043-936A-823C17956E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534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http://www.personicx.co.uk/personicx.html#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66020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8915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="" xmlns:p14="http://schemas.microsoft.com/office/powerpoint/2010/main" val="2943084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1836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9391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2"/>
            <a:ext cx="11487856" cy="276999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1800" spc="-15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20" y="6270904"/>
            <a:ext cx="10739713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575757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8640" y="61319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9807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050386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2015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416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62419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5372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687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4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624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BCF3F56F-A887-4AD4-B48F-4695600307D1}"/>
              </a:ext>
            </a:extLst>
          </p:cNvPr>
          <p:cNvSpPr txBox="1">
            <a:spLocks/>
          </p:cNvSpPr>
          <p:nvPr/>
        </p:nvSpPr>
        <p:spPr>
          <a:xfrm>
            <a:off x="704010" y="232788"/>
            <a:ext cx="7182196" cy="1470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Customer Analytics </a:t>
            </a:r>
            <a:endParaRPr lang="en-US" sz="3600" dirty="0"/>
          </a:p>
          <a:p>
            <a:endParaRPr lang="en-US" sz="3600" b="1" dirty="0" smtClean="0"/>
          </a:p>
          <a:p>
            <a:r>
              <a:rPr lang="en-US" sz="3600" b="1" dirty="0" smtClean="0"/>
              <a:t>Customer Lifetime Value Analysis</a:t>
            </a:r>
            <a:endParaRPr lang="en-US" sz="3600" b="1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AAEDC186-C8E0-42F9-9073-5791229E32E5}"/>
              </a:ext>
            </a:extLst>
          </p:cNvPr>
          <p:cNvSpPr txBox="1">
            <a:spLocks/>
          </p:cNvSpPr>
          <p:nvPr/>
        </p:nvSpPr>
        <p:spPr>
          <a:xfrm>
            <a:off x="837422" y="2995296"/>
            <a:ext cx="8421483" cy="6367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3200" indent="-1825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sz="20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00050" indent="-195263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E Inspira Pitch" panose="020F0603030400020203" pitchFamily="34" charset="0"/>
              <a:buChar char="–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55625" indent="-1666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err="1" smtClean="0"/>
              <a:t>Priyanka</a:t>
            </a:r>
            <a:r>
              <a:rPr lang="en-US" sz="1600" b="1" dirty="0" smtClean="0"/>
              <a:t> </a:t>
            </a:r>
            <a:r>
              <a:rPr lang="en-US" sz="1600" b="1" dirty="0"/>
              <a:t>Shrivastava, PhD</a:t>
            </a:r>
          </a:p>
          <a:p>
            <a:r>
              <a:rPr lang="en-US" sz="1600" dirty="0"/>
              <a:t>St. Mary’s college of California</a:t>
            </a:r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4137670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18035" y="62525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BE61D1D4-20FA-4242-A758-DF04B340BB24}" type="slidenum">
              <a:rPr lang="en-IN" smtClean="0">
                <a:solidFill>
                  <a:srgbClr val="575757"/>
                </a:solidFill>
              </a:rPr>
              <a:pPr lvl="0"/>
              <a:t>2</a:t>
            </a:fld>
            <a:endParaRPr lang="en-IN" dirty="0">
              <a:solidFill>
                <a:srgbClr val="57575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66" y="335902"/>
            <a:ext cx="1173791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n-lt"/>
              </a:rPr>
              <a:t>Customer  Lifetime Value</a:t>
            </a:r>
            <a:endParaRPr lang="en-IN" sz="4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224" y="1530220"/>
            <a:ext cx="10991462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$6 revenue per visit X 200 visits / year = $1200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$3 Profit per visit X 200 visits / year = $600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This customer stays with the company for next 20 years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Profit by the customer = 600 X 20 = $12000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Acquisition cost= $5000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Customer Life time value = 12000-5000 = 7000</a:t>
            </a:r>
          </a:p>
          <a:p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3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18035" y="62525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fld id="{BE61D1D4-20FA-4242-A758-DF04B340BB24}" type="slidenum">
              <a:rPr lang="en-IN" smtClean="0">
                <a:solidFill>
                  <a:srgbClr val="575757"/>
                </a:solidFill>
              </a:rPr>
              <a:pPr lvl="0"/>
              <a:t>3</a:t>
            </a:fld>
            <a:endParaRPr lang="en-IN" dirty="0">
              <a:solidFill>
                <a:srgbClr val="57575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409" y="326571"/>
            <a:ext cx="8511505" cy="65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13891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608" y="261257"/>
            <a:ext cx="8378889" cy="654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498" y="391400"/>
            <a:ext cx="10916816" cy="61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781" y="448008"/>
            <a:ext cx="10935585" cy="5888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6751" y="2313992"/>
            <a:ext cx="804298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+mn-lt"/>
              </a:rPr>
              <a:t>Thank You!</a:t>
            </a:r>
            <a:endParaRPr lang="en-IN" sz="44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28551</TotalTime>
  <Words>94</Words>
  <Application>Microsoft Office PowerPoint</Application>
  <PresentationFormat>Custom</PresentationFormat>
  <Paragraphs>32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1_GE Boca</vt:lpstr>
      <vt:lpstr>2_GE Boca</vt:lpstr>
      <vt:lpstr>3_GE Boca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Shrivastava, Vineet (GE, Corporate)</dc:creator>
  <cp:lastModifiedBy>priyanka computer</cp:lastModifiedBy>
  <cp:revision>562</cp:revision>
  <dcterms:created xsi:type="dcterms:W3CDTF">2016-09-02T05:30:32Z</dcterms:created>
  <dcterms:modified xsi:type="dcterms:W3CDTF">2019-05-25T17:07:53Z</dcterms:modified>
</cp:coreProperties>
</file>