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1840" cy="79560"/>
          </a:xfrm>
          <a:prstGeom prst="rect">
            <a:avLst/>
          </a:prstGeom>
          <a:blipFill rotWithShape="0">
            <a:blip r:embed="rId3">
              <a:alphaModFix amt="85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1840" cy="79560"/>
          </a:xfrm>
          <a:prstGeom prst="rect">
            <a:avLst/>
          </a:prstGeom>
          <a:blipFill rotWithShape="0">
            <a:blip r:embed="rId4">
              <a:alphaModFix amt="85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1840" cy="2742120"/>
          </a:xfrm>
          <a:prstGeom prst="rect">
            <a:avLst/>
          </a:prstGeom>
          <a:blipFill rotWithShape="0">
            <a:blip r:embed="rId5">
              <a:alphaModFix amt="85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000" cy="1080000"/>
            <a:chOff x="9649080" y="4069080"/>
            <a:chExt cx="1080000" cy="108000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000" cy="1080000"/>
            </a:xfrm>
            <a:prstGeom prst="ellipse">
              <a:avLst/>
            </a:pr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3640" cy="86364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48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89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30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71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212" name="CustomShape 2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3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51560" y="1432080"/>
            <a:ext cx="9965880" cy="28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CAMPAIGN MANAGEMENT SYSTEM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051560" y="4389120"/>
            <a:ext cx="7890120" cy="10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By </a:t>
            </a:r>
            <a:r>
              <a:rPr b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Dhyan Shah 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        Priti Aghrawal         Naishwita Parmar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IU1641050051    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        </a:t>
            </a:r>
            <a:r>
              <a:rPr b="0" i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Sr.Analyst.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         </a:t>
            </a:r>
            <a:r>
              <a:rPr b="0" i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       Assistant Prof.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Indus University          Gateway Corp.         Indus University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274320" y="197640"/>
            <a:ext cx="2442240" cy="71640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9052560" y="20160"/>
            <a:ext cx="2834280" cy="107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 rot="21598800">
            <a:off x="1069920" y="653040"/>
            <a:ext cx="9444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  <a:ea typeface="Rockwell"/>
              </a:rPr>
              <a:t>User-Flow Diagram- (Admin-Flow)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69920" y="1280160"/>
            <a:ext cx="10057320" cy="48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89280" y="1280160"/>
            <a:ext cx="4722480" cy="64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 rot="21598800">
            <a:off x="1069920" y="653040"/>
            <a:ext cx="9444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  <a:ea typeface="Rockwell"/>
              </a:rPr>
              <a:t>User-Flow Diagram- (User-Flow)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069920" y="1280160"/>
            <a:ext cx="10057320" cy="48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407040" y="1374840"/>
            <a:ext cx="5416560" cy="56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Project Functionalities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720">
              <a:lnSpc>
                <a:spcPct val="12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Login Page.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Registration Page (Only for Admin).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Add Campaign.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Edit Campaign.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View Campaign.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View Generated Reports &amp; Graphs.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Quick Campaign.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Import User Data.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2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Assign Access Roles.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Limitation Future Scope.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7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Review of the any camping is not available. How to organize it.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We can’t predict customer feedback for the Campaign.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69920" y="484560"/>
            <a:ext cx="917064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Timeline Chart.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280160" y="1435680"/>
            <a:ext cx="9874800" cy="488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61360" y="301680"/>
            <a:ext cx="889632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ckwell"/>
                <a:ea typeface="Rockwell"/>
              </a:rPr>
              <a:t>Screen Shots Of the Project.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103120" y="1342080"/>
            <a:ext cx="8239320" cy="51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097280" y="182880"/>
            <a:ext cx="9976680" cy="623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207080" y="182880"/>
            <a:ext cx="9947880" cy="621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061280" y="365760"/>
            <a:ext cx="10093680" cy="63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280160" y="365760"/>
            <a:ext cx="9702360" cy="60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700" spc="-1" strike="noStrike">
                <a:solidFill>
                  <a:srgbClr val="000000"/>
                </a:solidFill>
                <a:latin typeface="Rockwell"/>
                <a:ea typeface="Rockwell"/>
              </a:rPr>
              <a:t>Technologies &amp; Project Defination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800">
              <a:lnSpc>
                <a:spcPct val="10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1" lang="en-US" sz="2400" spc="-1" strike="noStrike">
                <a:solidFill>
                  <a:srgbClr val="000000"/>
                </a:solidFill>
                <a:latin typeface="Rockwell"/>
                <a:ea typeface="Rockwell"/>
              </a:rPr>
              <a:t>Project Technologies</a:t>
            </a:r>
            <a:r>
              <a:rPr b="0" lang="en-US" sz="2400" spc="-1" strike="noStrike">
                <a:solidFill>
                  <a:srgbClr val="000000"/>
                </a:solidFill>
                <a:latin typeface="Rockwell"/>
                <a:ea typeface="Rockwell"/>
              </a:rPr>
              <a:t> : .Net MVC,Web API,SQL Server,C#, HTML ,LINQ,Bootstrap,Repository Pattern - DI, Code first Approach</a:t>
            </a:r>
            <a:endParaRPr b="0" lang="en-US" sz="2400" spc="-1" strike="noStrike">
              <a:latin typeface="Arial"/>
            </a:endParaRPr>
          </a:p>
          <a:p>
            <a:pPr marL="457200" indent="-379800">
              <a:lnSpc>
                <a:spcPct val="90000"/>
              </a:lnSpc>
              <a:spcBef>
                <a:spcPts val="1199"/>
              </a:spcBef>
              <a:spcAft>
                <a:spcPts val="1001"/>
              </a:spcAft>
              <a:buClr>
                <a:srgbClr val="9e3611"/>
              </a:buClr>
              <a:buFont typeface="Noto Sans Symbols"/>
              <a:buChar char="▪"/>
            </a:pPr>
            <a:r>
              <a:rPr b="1" lang="en-US" sz="2400" spc="-1" strike="noStrike">
                <a:solidFill>
                  <a:srgbClr val="000000"/>
                </a:solidFill>
                <a:latin typeface="Rockwell"/>
                <a:ea typeface="Rockwell"/>
              </a:rPr>
              <a:t>Project Defination</a:t>
            </a:r>
            <a:r>
              <a:rPr b="0" lang="en-US" sz="2400" spc="-1" strike="noStrike">
                <a:solidFill>
                  <a:srgbClr val="000000"/>
                </a:solidFill>
                <a:latin typeface="Rockwell"/>
                <a:ea typeface="Rockwell"/>
              </a:rPr>
              <a:t> : Design a Campaign Management System that will track customer response and costs for each campaign thereby promoting business and improving sales with targeted marketing campaigns.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Refrences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720">
              <a:lnSpc>
                <a:spcPct val="15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https://stackoverflow.com/ 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https://www.tutorialspoint.com/mvc_framework/mvc_framework_introduction. 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https://www.capterra.com/campaign-management-software/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Thank You...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Hardware &amp; Software requirements.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Hardware Requirements :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8GB RAM, 3.00 GHz processor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Software Requirements :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15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Microsoft Visual Studio, SQL Server Management Studio 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15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Platform: .Net MVC (Architecture)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15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Backend: SQL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Modules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720">
              <a:lnSpc>
                <a:spcPct val="15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Data import screen that will allow to import data from spreadsheet.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List of Marketing that logs type of customers record and marketing strategy used.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Campaign with basic campaign details,schedule,financial and activity details.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Quick Campaign to send emails to bulk customers.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Campaign Response Screen to track campaign responses.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User-Friendly Reports.</a:t>
            </a:r>
            <a:endParaRPr b="0" lang="en-US" sz="2000" spc="-1" strike="noStrike">
              <a:latin typeface="Arial"/>
            </a:endParaRPr>
          </a:p>
          <a:p>
            <a:pPr marL="457200" indent="-324720">
              <a:lnSpc>
                <a:spcPct val="150000"/>
              </a:lnSpc>
              <a:buClr>
                <a:srgbClr val="9e36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Rockwell"/>
              </a:rPr>
              <a:t>And some normal pages(Login,Register,...).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69920" y="484560"/>
            <a:ext cx="9902160" cy="10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Rockwell"/>
                <a:ea typeface="Rockwell"/>
              </a:rPr>
              <a:t>Architectural Design.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405600" y="1554120"/>
            <a:ext cx="5385240" cy="461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Rockwell"/>
                <a:ea typeface="Rockwell"/>
              </a:rPr>
              <a:t>Data Flow Diagram (Context Level)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371600" y="2009880"/>
            <a:ext cx="9478080" cy="393372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1371600" y="2010240"/>
            <a:ext cx="9478080" cy="393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Rockwell"/>
                <a:ea typeface="Rockwell"/>
              </a:rPr>
              <a:t>Data Flow Diagram (Level-1)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863440" y="1864800"/>
            <a:ext cx="7012080" cy="38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Rockwell"/>
                <a:ea typeface="Rockwell"/>
              </a:rPr>
              <a:t>Data Flow Diagram (Level-2)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069920" y="2121480"/>
            <a:ext cx="1005732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738440" y="1636920"/>
            <a:ext cx="8754120" cy="421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69920" y="484560"/>
            <a:ext cx="1005732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  <a:ea typeface="DejaVu Sans"/>
              </a:rPr>
              <a:t>Activity Diagram.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 rot="30600">
            <a:off x="2774520" y="1311480"/>
            <a:ext cx="7091640" cy="53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2020-02-13T18:30:47Z</dcterms:modified>
  <cp:revision>9</cp:revision>
  <dc:subject/>
  <dc:title/>
</cp:coreProperties>
</file>