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64" r:id="rId5"/>
    <p:sldId id="282" r:id="rId6"/>
    <p:sldId id="276" r:id="rId7"/>
    <p:sldId id="283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616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7/20/2018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7/20/2018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CONTENTS – SESSION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PYTHON</a:t>
            </a:r>
          </a:p>
          <a:p>
            <a:pPr lvl="1"/>
            <a:r>
              <a:rPr lang="en-US" dirty="0"/>
              <a:t>Why USE Python?</a:t>
            </a:r>
          </a:p>
          <a:p>
            <a:pPr lvl="1"/>
            <a:r>
              <a:rPr lang="en-US" dirty="0"/>
              <a:t>What can you do with Python.</a:t>
            </a:r>
          </a:p>
          <a:p>
            <a:pPr lvl="1"/>
            <a:r>
              <a:rPr lang="en-US" dirty="0"/>
              <a:t>Execution of Python program.</a:t>
            </a:r>
          </a:p>
          <a:p>
            <a:pPr lvl="1"/>
            <a:r>
              <a:rPr lang="en-US" dirty="0"/>
              <a:t>Flavors of Python.</a:t>
            </a:r>
          </a:p>
          <a:p>
            <a:pPr lvl="1"/>
            <a:r>
              <a:rPr lang="en-US" dirty="0"/>
              <a:t>Using ‘help’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Writing programs with Python – Using interpreter and writing 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CONTENTS – SESSION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 Getting Started with Python</a:t>
            </a:r>
          </a:p>
          <a:p>
            <a:pPr lvl="1"/>
            <a:r>
              <a:rPr lang="en-US" dirty="0"/>
              <a:t>Single and Multiline Comments</a:t>
            </a:r>
          </a:p>
          <a:p>
            <a:pPr lvl="1"/>
            <a:r>
              <a:rPr lang="en-US" dirty="0"/>
              <a:t>Docstrings</a:t>
            </a:r>
          </a:p>
          <a:p>
            <a:pPr lvl="1"/>
            <a:r>
              <a:rPr lang="en-US" dirty="0"/>
              <a:t>Determining datatype of a variable or object.</a:t>
            </a:r>
          </a:p>
          <a:p>
            <a:pPr lvl="1"/>
            <a:r>
              <a:rPr lang="en-US" dirty="0"/>
              <a:t>Datatypes</a:t>
            </a:r>
          </a:p>
          <a:p>
            <a:pPr lvl="2"/>
            <a:r>
              <a:rPr lang="en-US" dirty="0"/>
              <a:t>Numeric Types</a:t>
            </a:r>
          </a:p>
          <a:p>
            <a:pPr lvl="3"/>
            <a:r>
              <a:rPr lang="en-US" dirty="0"/>
              <a:t>Representing Binary, octal and hexadecimal numbers</a:t>
            </a:r>
          </a:p>
          <a:p>
            <a:pPr lvl="3"/>
            <a:r>
              <a:rPr lang="en-US" dirty="0"/>
              <a:t>Converting the datatypes</a:t>
            </a:r>
          </a:p>
          <a:p>
            <a:pPr lvl="2"/>
            <a:r>
              <a:rPr lang="en-US" dirty="0"/>
              <a:t>bool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000" dirty="0"/>
              <a:t>Sequences</a:t>
            </a:r>
          </a:p>
          <a:p>
            <a:pPr lvl="3"/>
            <a:r>
              <a:rPr lang="en-US" dirty="0"/>
              <a:t>Str datatype</a:t>
            </a:r>
          </a:p>
          <a:p>
            <a:pPr lvl="3"/>
            <a:r>
              <a:rPr lang="en-US" dirty="0"/>
              <a:t>Bytes datatype</a:t>
            </a:r>
          </a:p>
          <a:p>
            <a:pPr lvl="3"/>
            <a:r>
              <a:rPr lang="en-US" dirty="0"/>
              <a:t>Bytearray datatype</a:t>
            </a:r>
          </a:p>
          <a:p>
            <a:pPr lvl="3"/>
            <a:r>
              <a:rPr lang="en-US" dirty="0"/>
              <a:t>List datatype</a:t>
            </a:r>
          </a:p>
          <a:p>
            <a:pPr lvl="3"/>
            <a:r>
              <a:rPr lang="en-US" dirty="0"/>
              <a:t>Tuple datatype</a:t>
            </a:r>
          </a:p>
          <a:p>
            <a:pPr lvl="3"/>
            <a:r>
              <a:rPr lang="en-US" dirty="0"/>
              <a:t>Range datatype</a:t>
            </a:r>
          </a:p>
          <a:p>
            <a:pPr lvl="2"/>
            <a:r>
              <a:rPr lang="en-US" dirty="0"/>
              <a:t>Sets</a:t>
            </a:r>
          </a:p>
          <a:p>
            <a:pPr lvl="2"/>
            <a:r>
              <a:rPr lang="en-US" dirty="0"/>
              <a:t>Mappings</a:t>
            </a:r>
          </a:p>
          <a:p>
            <a:pPr lvl="0"/>
            <a:r>
              <a:rPr lang="en-US" dirty="0"/>
              <a:t>Q &amp; A and 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6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</TotalTime>
  <Words>108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Books 16x9</vt:lpstr>
      <vt:lpstr>PYTHON FUNDAMENTALS</vt:lpstr>
      <vt:lpstr> CONTENTS – SESSION 1</vt:lpstr>
      <vt:lpstr> CONTENTS – SESSION 1</vt:lpstr>
      <vt:lpstr> 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Bhari, Gururaja</dc:creator>
  <cp:lastModifiedBy>Bhari, Gururaja</cp:lastModifiedBy>
  <cp:revision>2</cp:revision>
  <dcterms:created xsi:type="dcterms:W3CDTF">2018-07-20T11:15:58Z</dcterms:created>
  <dcterms:modified xsi:type="dcterms:W3CDTF">2018-07-20T11:25:25Z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