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64" r:id="rId5"/>
    <p:sldId id="282" r:id="rId6"/>
    <p:sldId id="276" r:id="rId7"/>
    <p:sldId id="283" r:id="rId8"/>
    <p:sldId id="290" r:id="rId9"/>
    <p:sldId id="284" r:id="rId10"/>
    <p:sldId id="286" r:id="rId11"/>
    <p:sldId id="287" r:id="rId12"/>
    <p:sldId id="288" r:id="rId13"/>
    <p:sldId id="289" r:id="rId14"/>
    <p:sldId id="285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68" d="100"/>
          <a:sy n="68" d="100"/>
        </p:scale>
        <p:origin x="616" y="5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7/29/2018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7/29/2018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7/29/2018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7/29/2018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7/29/2018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7/29/2018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7/29/2018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7/29/2018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7/29/2018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2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7FA7-7A78-4198-A2F0-3A343C70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4.a.vii Bitwise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755D1-FB66-4EA2-A80A-7691FA364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Operator	</a:t>
            </a:r>
          </a:p>
          <a:p>
            <a:pPr marL="0" indent="0">
              <a:buNone/>
            </a:pPr>
            <a:r>
              <a:rPr lang="en-US" sz="2200" dirty="0"/>
              <a:t>Complement 	~  ( tilde )</a:t>
            </a:r>
          </a:p>
          <a:p>
            <a:pPr marL="0" indent="0">
              <a:buNone/>
            </a:pPr>
            <a:r>
              <a:rPr lang="en-US" sz="2200" dirty="0"/>
              <a:t>AND		&amp;</a:t>
            </a:r>
          </a:p>
          <a:p>
            <a:pPr marL="0" indent="0">
              <a:buNone/>
            </a:pPr>
            <a:r>
              <a:rPr lang="en-US" sz="2200" dirty="0"/>
              <a:t>OR		|</a:t>
            </a:r>
          </a:p>
          <a:p>
            <a:pPr marL="0" indent="0">
              <a:buNone/>
            </a:pPr>
            <a:r>
              <a:rPr lang="en-US" sz="2200" dirty="0"/>
              <a:t>XOR		^  ( cap )</a:t>
            </a:r>
          </a:p>
          <a:p>
            <a:pPr marL="0" indent="0">
              <a:buNone/>
            </a:pPr>
            <a:r>
              <a:rPr lang="en-US" sz="2200" dirty="0"/>
              <a:t>NOT		not x</a:t>
            </a:r>
          </a:p>
          <a:p>
            <a:pPr marL="0" indent="0">
              <a:buNone/>
            </a:pPr>
            <a:r>
              <a:rPr lang="en-US" sz="2200" dirty="0"/>
              <a:t>Left shift		&lt;&lt;</a:t>
            </a:r>
          </a:p>
          <a:p>
            <a:pPr marL="0" indent="0">
              <a:buNone/>
            </a:pPr>
            <a:r>
              <a:rPr lang="en-US" sz="2200" dirty="0"/>
              <a:t>Right Shift 	&gt;&gt;</a:t>
            </a:r>
            <a:r>
              <a:rPr lang="en-US" dirty="0"/>
              <a:t>	          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0188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5575-680E-4564-88BA-793489A9F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4.b 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6D3FA-7DB3-4749-BE83-4BBB4F114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First parentheses are evaluated. </a:t>
            </a:r>
          </a:p>
          <a:p>
            <a:r>
              <a:rPr lang="en-US" dirty="0"/>
              <a:t>2. Exponentiation is done next. </a:t>
            </a:r>
          </a:p>
          <a:p>
            <a:r>
              <a:rPr lang="en-US" dirty="0"/>
              <a:t>3. Multiplication, division, modulus and floor divisions are at equal priority. </a:t>
            </a:r>
          </a:p>
          <a:p>
            <a:r>
              <a:rPr lang="en-US" dirty="0"/>
              <a:t>4. Addition and subtraction are done afterwards. </a:t>
            </a:r>
          </a:p>
          <a:p>
            <a:r>
              <a:rPr lang="en-US" dirty="0"/>
              <a:t>5. Finally, assignment operation is performed.</a:t>
            </a:r>
          </a:p>
          <a:p>
            <a:pPr marL="0" indent="0">
              <a:buNone/>
            </a:pPr>
            <a:r>
              <a:rPr lang="en-US" dirty="0"/>
              <a:t>Example: x = 1, y = 2, z = 3, a = 2, b = 2, c = 3</a:t>
            </a:r>
          </a:p>
          <a:p>
            <a:pPr marL="0" indent="0">
              <a:buNone/>
            </a:pPr>
            <a:r>
              <a:rPr lang="en-US" dirty="0"/>
              <a:t>		d = (</a:t>
            </a:r>
            <a:r>
              <a:rPr lang="en-US" dirty="0" err="1"/>
              <a:t>x+y</a:t>
            </a:r>
            <a:r>
              <a:rPr lang="en-US" dirty="0"/>
              <a:t>) * z**a//</a:t>
            </a:r>
            <a:r>
              <a:rPr lang="en-US" dirty="0" err="1"/>
              <a:t>b+c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8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4. Operators In Python </a:t>
            </a:r>
          </a:p>
          <a:p>
            <a:pPr marL="883845" lvl="1" indent="-457200">
              <a:buFont typeface="+mj-lt"/>
              <a:buAutoNum type="alphaLcPeriod"/>
            </a:pPr>
            <a:r>
              <a:rPr lang="en-US" dirty="0"/>
              <a:t>Operator</a:t>
            </a:r>
          </a:p>
          <a:p>
            <a:pPr marL="1253340" lvl="2" indent="-400050">
              <a:buFont typeface="+mj-lt"/>
              <a:buAutoNum type="romanUcPeriod"/>
            </a:pPr>
            <a:r>
              <a:rPr lang="en-US" dirty="0"/>
              <a:t>Arithmetic Operators</a:t>
            </a:r>
          </a:p>
          <a:p>
            <a:pPr marL="1253340" lvl="2" indent="-400050">
              <a:buFont typeface="+mj-lt"/>
              <a:buAutoNum type="romanUcPeriod"/>
            </a:pPr>
            <a:r>
              <a:rPr lang="en-US" dirty="0"/>
              <a:t>Assignment Operators</a:t>
            </a:r>
          </a:p>
          <a:p>
            <a:pPr marL="1253340" lvl="2" indent="-400050">
              <a:buFont typeface="+mj-lt"/>
              <a:buAutoNum type="romanUcPeriod"/>
            </a:pPr>
            <a:r>
              <a:rPr lang="en-US" dirty="0"/>
              <a:t>Unary minus Operators</a:t>
            </a:r>
          </a:p>
          <a:p>
            <a:pPr marL="1253340" lvl="2" indent="-400050">
              <a:buFont typeface="+mj-lt"/>
              <a:buAutoNum type="romanUcPeriod"/>
            </a:pPr>
            <a:r>
              <a:rPr lang="en-US" dirty="0"/>
              <a:t>Relational Operators</a:t>
            </a:r>
          </a:p>
          <a:p>
            <a:pPr marL="1253340" lvl="2" indent="-400050">
              <a:buFont typeface="+mj-lt"/>
              <a:buAutoNum type="romanUcPeriod"/>
            </a:pPr>
            <a:r>
              <a:rPr lang="en-US" dirty="0"/>
              <a:t>Logical Operators</a:t>
            </a:r>
          </a:p>
          <a:p>
            <a:pPr marL="1253340" lvl="2" indent="-400050">
              <a:buFont typeface="+mj-lt"/>
              <a:buAutoNum type="romanUcPeriod"/>
            </a:pPr>
            <a:r>
              <a:rPr lang="en-US" dirty="0"/>
              <a:t>Boolean Operators</a:t>
            </a:r>
          </a:p>
          <a:p>
            <a:pPr marL="1253340" lvl="2" indent="-400050">
              <a:buFont typeface="+mj-lt"/>
              <a:buAutoNum type="romanUcPeriod"/>
            </a:pPr>
            <a:r>
              <a:rPr lang="en-US" dirty="0"/>
              <a:t>Bitwise Operators</a:t>
            </a:r>
          </a:p>
          <a:p>
            <a:pPr marL="1253340" lvl="2" indent="-400050">
              <a:buFont typeface="+mj-lt"/>
              <a:buAutoNum type="romanUcPeriod"/>
            </a:pPr>
            <a:r>
              <a:rPr lang="en-US" dirty="0"/>
              <a:t>Membership Operators</a:t>
            </a:r>
          </a:p>
          <a:p>
            <a:pPr marL="1253340" lvl="2" indent="-400050">
              <a:buFont typeface="+mj-lt"/>
              <a:buAutoNum type="romanUcPeriod"/>
            </a:pPr>
            <a:r>
              <a:rPr lang="en-US" dirty="0"/>
              <a:t>Identify Operators</a:t>
            </a:r>
          </a:p>
        </p:txBody>
      </p:sp>
    </p:spTree>
    <p:extLst>
      <p:ext uri="{BB962C8B-B14F-4D97-AF65-F5344CB8AC3E}">
        <p14:creationId xmlns:p14="http://schemas.microsoft.com/office/powerpoint/2010/main" val="22220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CONT..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          	b. Operator precedence and Associativity</a:t>
            </a:r>
          </a:p>
          <a:p>
            <a:pPr marL="0" indent="0">
              <a:buNone/>
            </a:pPr>
            <a:r>
              <a:rPr lang="en-US" sz="2000" dirty="0"/>
              <a:t>          	c.  Mathematical Functions</a:t>
            </a:r>
          </a:p>
          <a:p>
            <a:pPr marL="0" indent="0">
              <a:buNone/>
            </a:pPr>
            <a:r>
              <a:rPr lang="en-US" dirty="0"/>
              <a:t>   5. Input and Output</a:t>
            </a:r>
          </a:p>
          <a:p>
            <a:pPr marL="0" indent="0">
              <a:buNone/>
            </a:pPr>
            <a:r>
              <a:rPr lang="en-US" sz="2000" dirty="0"/>
              <a:t>         a. Output Statements</a:t>
            </a:r>
          </a:p>
          <a:p>
            <a:pPr marL="0" indent="0">
              <a:buNone/>
            </a:pPr>
            <a:r>
              <a:rPr lang="en-US" sz="2000" dirty="0"/>
              <a:t>         b. Input Statements</a:t>
            </a:r>
          </a:p>
          <a:p>
            <a:pPr marL="0" indent="0">
              <a:buNone/>
            </a:pPr>
            <a:r>
              <a:rPr lang="en-US" sz="2000" dirty="0"/>
              <a:t>         c. Command Line Arguments	</a:t>
            </a:r>
          </a:p>
          <a:p>
            <a:pPr marL="0" indent="0">
              <a:buNone/>
            </a:pPr>
            <a:r>
              <a:rPr lang="en-US" sz="2000" dirty="0"/>
              <a:t>         d. Parsing Command Line Arguments					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CONT..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6645" lvl="1" indent="0">
              <a:buNone/>
            </a:pPr>
            <a:r>
              <a:rPr lang="en-US" sz="2200" dirty="0"/>
              <a:t>6. Control Statements</a:t>
            </a:r>
          </a:p>
          <a:p>
            <a:pPr marL="1310490" lvl="2" indent="-457200">
              <a:buAutoNum type="alphaLcPeriod"/>
            </a:pPr>
            <a:r>
              <a:rPr lang="en-US" sz="2000" dirty="0"/>
              <a:t>The If statements</a:t>
            </a:r>
          </a:p>
          <a:p>
            <a:pPr marL="1310490" lvl="2" indent="-457200">
              <a:buAutoNum type="alphaLcPeriod"/>
            </a:pPr>
            <a:r>
              <a:rPr lang="en-US" sz="2000" dirty="0"/>
              <a:t>The while Loop</a:t>
            </a:r>
          </a:p>
          <a:p>
            <a:pPr marL="1310490" lvl="2" indent="-457200">
              <a:buAutoNum type="alphaLcPeriod"/>
            </a:pPr>
            <a:r>
              <a:rPr lang="en-US" sz="2000" dirty="0"/>
              <a:t>For Loop</a:t>
            </a:r>
          </a:p>
          <a:p>
            <a:pPr marL="1310490" lvl="2" indent="-457200">
              <a:buAutoNum type="alphaLcPeriod"/>
            </a:pPr>
            <a:r>
              <a:rPr lang="en-US" sz="2000" dirty="0"/>
              <a:t>Infinite Loop</a:t>
            </a:r>
          </a:p>
          <a:p>
            <a:pPr marL="1310490" lvl="2" indent="-457200">
              <a:buAutoNum type="alphaLcPeriod"/>
            </a:pPr>
            <a:r>
              <a:rPr lang="en-US" sz="2000" dirty="0"/>
              <a:t>Nested Loop</a:t>
            </a:r>
          </a:p>
          <a:p>
            <a:pPr marL="1310490" lvl="2" indent="-457200">
              <a:buAutoNum type="alphaLcPeriod"/>
            </a:pPr>
            <a:r>
              <a:rPr lang="en-US" sz="2000" dirty="0"/>
              <a:t>Break statement</a:t>
            </a:r>
          </a:p>
          <a:p>
            <a:pPr marL="1310490" lvl="2" indent="-457200">
              <a:buAutoNum type="alphaLcPeriod"/>
            </a:pPr>
            <a:r>
              <a:rPr lang="en-US" sz="2000" dirty="0"/>
              <a:t>Continue statement</a:t>
            </a:r>
          </a:p>
          <a:p>
            <a:pPr marL="1310490" lvl="2" indent="-457200">
              <a:buAutoNum type="alphaLcPeriod"/>
            </a:pPr>
            <a:r>
              <a:rPr lang="en-US" sz="2000" dirty="0"/>
              <a:t>Pass statement</a:t>
            </a:r>
          </a:p>
          <a:p>
            <a:pPr marL="1310490" lvl="2" indent="-457200">
              <a:buAutoNum type="alphaLcPeriod"/>
            </a:pPr>
            <a:r>
              <a:rPr lang="en-US" sz="2000" dirty="0"/>
              <a:t>Assert and Return statement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56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CONT..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6645" lvl="1" indent="0">
              <a:buNone/>
            </a:pPr>
            <a:r>
              <a:rPr lang="en-US" sz="2200" dirty="0"/>
              <a:t>7. Small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9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A3E0-DCC7-4CBA-A015-9C4981D8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and 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687DB-3A4B-49A8-A7DE-8F4BBA5D9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40405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E193-128F-4CC2-90F5-547E5EC4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4.a.ii Assignment Operator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401CA-E27D-4281-A830-ED413723F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6645" lvl="1" indent="0">
              <a:buNone/>
            </a:pPr>
            <a:r>
              <a:rPr lang="en-US" sz="2400" b="1" dirty="0"/>
              <a:t>Operator	Example </a:t>
            </a:r>
            <a:r>
              <a:rPr lang="en-US" dirty="0"/>
              <a:t>	</a:t>
            </a:r>
          </a:p>
          <a:p>
            <a:pPr marL="426645" lvl="1" indent="0">
              <a:buNone/>
            </a:pPr>
            <a:r>
              <a:rPr lang="en-US" dirty="0"/>
              <a:t>=		z = x + y</a:t>
            </a:r>
          </a:p>
          <a:p>
            <a:pPr marL="426645" lvl="1" indent="0">
              <a:buNone/>
            </a:pPr>
            <a:r>
              <a:rPr lang="en-US" dirty="0"/>
              <a:t>+=		z+=y</a:t>
            </a:r>
          </a:p>
          <a:p>
            <a:pPr marL="426645" lvl="1" indent="0">
              <a:buNone/>
            </a:pPr>
            <a:r>
              <a:rPr lang="en-US" dirty="0"/>
              <a:t>-=		z-=y</a:t>
            </a:r>
          </a:p>
          <a:p>
            <a:pPr marL="426645" lvl="1" indent="0">
              <a:buNone/>
            </a:pPr>
            <a:r>
              <a:rPr lang="en-US" dirty="0"/>
              <a:t>*=		z*=x</a:t>
            </a:r>
          </a:p>
          <a:p>
            <a:pPr marL="426645" lvl="1" indent="0">
              <a:buNone/>
            </a:pPr>
            <a:r>
              <a:rPr lang="en-US" dirty="0"/>
              <a:t>/=		z/=x</a:t>
            </a:r>
          </a:p>
          <a:p>
            <a:pPr marL="426645" lvl="1" indent="0">
              <a:buNone/>
            </a:pPr>
            <a:r>
              <a:rPr lang="en-US" dirty="0"/>
              <a:t>%=		z%=x</a:t>
            </a:r>
          </a:p>
          <a:p>
            <a:pPr marL="426645" lvl="1" indent="0">
              <a:buNone/>
            </a:pPr>
            <a:r>
              <a:rPr lang="en-US" dirty="0"/>
              <a:t>**=		z**=y</a:t>
            </a:r>
          </a:p>
          <a:p>
            <a:pPr marL="426645" lvl="1" indent="0">
              <a:buNone/>
            </a:pPr>
            <a:r>
              <a:rPr lang="en-US" dirty="0"/>
              <a:t>//=		z//=y</a:t>
            </a:r>
          </a:p>
          <a:p>
            <a:pPr marL="426645" lvl="1" indent="0">
              <a:buNone/>
            </a:pPr>
            <a:r>
              <a:rPr lang="en-US" dirty="0"/>
              <a:t>Exercise: Try by taking one example.</a:t>
            </a:r>
          </a:p>
        </p:txBody>
      </p:sp>
    </p:spTree>
    <p:extLst>
      <p:ext uri="{BB962C8B-B14F-4D97-AF65-F5344CB8AC3E}">
        <p14:creationId xmlns:p14="http://schemas.microsoft.com/office/powerpoint/2010/main" val="328383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E193-128F-4CC2-90F5-547E5EC4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4.a.iv Relational Operator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401CA-E27D-4281-A830-ED413723F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4927600"/>
          </a:xfrm>
        </p:spPr>
        <p:txBody>
          <a:bodyPr>
            <a:normAutofit/>
          </a:bodyPr>
          <a:lstStyle/>
          <a:p>
            <a:pPr marL="426645" lvl="1" indent="0">
              <a:buNone/>
            </a:pPr>
            <a:r>
              <a:rPr lang="en-US" sz="2400" b="1" dirty="0"/>
              <a:t>Operator	Example 	Result</a:t>
            </a:r>
          </a:p>
          <a:p>
            <a:pPr marL="426645" lvl="1" indent="0">
              <a:buNone/>
            </a:pPr>
            <a:r>
              <a:rPr lang="en-US" dirty="0"/>
              <a:t>&gt;		a &gt; b		True/False</a:t>
            </a:r>
          </a:p>
          <a:p>
            <a:pPr marL="426645" lvl="1" indent="0">
              <a:buNone/>
            </a:pPr>
            <a:r>
              <a:rPr lang="en-US" dirty="0"/>
              <a:t>&gt;=		a &gt;=b 		True/False</a:t>
            </a:r>
          </a:p>
          <a:p>
            <a:pPr marL="426645" lvl="1" indent="0">
              <a:buNone/>
            </a:pPr>
            <a:r>
              <a:rPr lang="en-US" dirty="0"/>
              <a:t>&lt;		a &lt; b		True/False</a:t>
            </a:r>
          </a:p>
          <a:p>
            <a:pPr marL="426645" lvl="1" indent="0">
              <a:buNone/>
            </a:pPr>
            <a:r>
              <a:rPr lang="en-US" dirty="0"/>
              <a:t>&lt;=		a &lt;= b		True/False</a:t>
            </a:r>
          </a:p>
          <a:p>
            <a:pPr marL="426645" lvl="1" indent="0">
              <a:buNone/>
            </a:pPr>
            <a:r>
              <a:rPr lang="en-US" dirty="0"/>
              <a:t>==		a == b		True/False</a:t>
            </a:r>
          </a:p>
          <a:p>
            <a:pPr marL="426645" lvl="1" indent="0">
              <a:buNone/>
            </a:pPr>
            <a:r>
              <a:rPr lang="en-US" dirty="0"/>
              <a:t>!=		a != b		True/False</a:t>
            </a:r>
          </a:p>
          <a:p>
            <a:pPr marL="426645" lvl="1" indent="0">
              <a:buNone/>
            </a:pPr>
            <a:r>
              <a:rPr lang="en-US" dirty="0"/>
              <a:t>Chaining – </a:t>
            </a:r>
          </a:p>
          <a:p>
            <a:pPr marL="426645" lvl="1" indent="0">
              <a:buNone/>
            </a:pPr>
            <a:r>
              <a:rPr lang="en-US" dirty="0"/>
              <a:t>X = 20</a:t>
            </a:r>
          </a:p>
          <a:p>
            <a:pPr marL="426645" lvl="1" indent="0">
              <a:buNone/>
            </a:pPr>
            <a:r>
              <a:rPr lang="en-US" dirty="0"/>
              <a:t>10 &lt; x &lt; 50  # Result ?  10 &gt;= x &lt;20 # Result ? 10 &lt; x &gt; 10 # Result ?</a:t>
            </a:r>
          </a:p>
        </p:txBody>
      </p:sp>
    </p:spTree>
    <p:extLst>
      <p:ext uri="{BB962C8B-B14F-4D97-AF65-F5344CB8AC3E}">
        <p14:creationId xmlns:p14="http://schemas.microsoft.com/office/powerpoint/2010/main" val="20000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7FA7-7A78-4198-A2F0-3A343C70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4.a.v Logical/Boolean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755D1-FB66-4EA2-A80A-7691FA364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Operator	Example	Result</a:t>
            </a:r>
          </a:p>
          <a:p>
            <a:pPr marL="0" indent="0">
              <a:buNone/>
            </a:pPr>
            <a:r>
              <a:rPr lang="en-US" sz="2000" dirty="0"/>
              <a:t>and		x and y	         Return ‘x’ if ‘x’ is False, y otherwise</a:t>
            </a:r>
          </a:p>
          <a:p>
            <a:pPr marL="0" indent="0">
              <a:buNone/>
            </a:pPr>
            <a:r>
              <a:rPr lang="en-US" sz="2000" dirty="0"/>
              <a:t>or		x or y	         Return ‘y’ if ‘x’ is False, x otherwise</a:t>
            </a:r>
          </a:p>
          <a:p>
            <a:pPr marL="0" indent="0">
              <a:buNone/>
            </a:pPr>
            <a:r>
              <a:rPr lang="en-US" sz="2000" dirty="0"/>
              <a:t>not		not x	         Return ‘True’ if ‘x’ is false , True   </a:t>
            </a:r>
          </a:p>
          <a:p>
            <a:pPr marL="0" indent="0">
              <a:buNone/>
            </a:pPr>
            <a:r>
              <a:rPr lang="en-US" sz="2000" dirty="0"/>
              <a:t>                                                     otherwise	</a:t>
            </a:r>
          </a:p>
          <a:p>
            <a:pPr marL="0" indent="0">
              <a:buNone/>
            </a:pPr>
            <a:r>
              <a:rPr lang="en-US" sz="2000" dirty="0"/>
              <a:t>Boolean Values combinations: True </a:t>
            </a:r>
            <a:r>
              <a:rPr lang="en-US" sz="2000" dirty="0" err="1"/>
              <a:t>True</a:t>
            </a:r>
            <a:r>
              <a:rPr lang="en-US" sz="2000" dirty="0"/>
              <a:t>, False True, True False and False </a:t>
            </a:r>
            <a:r>
              <a:rPr lang="en-US" sz="2000" dirty="0" err="1"/>
              <a:t>False</a:t>
            </a:r>
            <a:r>
              <a:rPr lang="en-US" sz="2000" dirty="0"/>
              <a:t>	</a:t>
            </a:r>
            <a:r>
              <a:rPr lang="en-US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88627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1819</TotalTime>
  <Words>188</Words>
  <Application>Microsoft Office PowerPoint</Application>
  <PresentationFormat>Custom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Books 16x9</vt:lpstr>
      <vt:lpstr>PYTHON FUNDAMENTALS</vt:lpstr>
      <vt:lpstr> CONTENTS</vt:lpstr>
      <vt:lpstr> CONT..</vt:lpstr>
      <vt:lpstr> CONT..</vt:lpstr>
      <vt:lpstr> CONT..</vt:lpstr>
      <vt:lpstr>Q&amp;A and Conclusion </vt:lpstr>
      <vt:lpstr>4.a.ii Assignment Operator  </vt:lpstr>
      <vt:lpstr>4.a.iv Relational Operator  </vt:lpstr>
      <vt:lpstr>4.a.v Logical/Boolean Operator</vt:lpstr>
      <vt:lpstr>4.a.vii Bitwise Operator</vt:lpstr>
      <vt:lpstr>4.b Operator Precedence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</dc:title>
  <dc:creator>Bhari, Gururaja</dc:creator>
  <cp:lastModifiedBy>Bhari, Gururaja</cp:lastModifiedBy>
  <cp:revision>17</cp:revision>
  <dcterms:created xsi:type="dcterms:W3CDTF">2018-07-20T11:15:58Z</dcterms:created>
  <dcterms:modified xsi:type="dcterms:W3CDTF">2018-07-29T04:06:48Z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