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64" r:id="rId5"/>
    <p:sldId id="282" r:id="rId6"/>
    <p:sldId id="276" r:id="rId7"/>
    <p:sldId id="283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9/5/2018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Session1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PYTHON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Why USE Python?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What can you do with Python.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Execution of a Python program.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Flavors of Python.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Using ‘help’.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Where Python falls short.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Writing programs with Python – Using interpreter and writing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 Getting Started with Python</a:t>
            </a:r>
          </a:p>
          <a:p>
            <a:pPr marL="940995" lvl="1" indent="-514350">
              <a:buFont typeface="+mj-lt"/>
              <a:buAutoNum type="alphaLcPeriod"/>
            </a:pPr>
            <a:r>
              <a:rPr lang="en-US" dirty="0"/>
              <a:t>Single and Multiline Comments</a:t>
            </a:r>
          </a:p>
          <a:p>
            <a:pPr marL="940995" lvl="1" indent="-514350">
              <a:buFont typeface="+mj-lt"/>
              <a:buAutoNum type="alphaLcPeriod"/>
            </a:pPr>
            <a:r>
              <a:rPr lang="en-US" dirty="0"/>
              <a:t>Docstrings</a:t>
            </a:r>
          </a:p>
          <a:p>
            <a:pPr marL="940995" lvl="1" indent="-514350">
              <a:buFont typeface="+mj-lt"/>
              <a:buAutoNum type="alphaLcPeriod"/>
            </a:pPr>
            <a:r>
              <a:rPr lang="en-US" dirty="0"/>
              <a:t>Determining datatype of a variable or object.</a:t>
            </a:r>
          </a:p>
          <a:p>
            <a:pPr marL="940995" lvl="1" indent="-514350">
              <a:buFont typeface="+mj-lt"/>
              <a:buAutoNum type="alphaLcPeriod"/>
            </a:pPr>
            <a:r>
              <a:rPr lang="en-US" dirty="0"/>
              <a:t>Datatypes</a:t>
            </a:r>
          </a:p>
          <a:p>
            <a:pPr marL="1253340" lvl="2" indent="-400050">
              <a:buFont typeface="+mj-lt"/>
              <a:buAutoNum type="romanLcPeriod"/>
            </a:pPr>
            <a:r>
              <a:rPr lang="en-US" dirty="0"/>
              <a:t>Numeric Types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Representing Binary, octal and hexadecimal numbers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Converting the datatypes</a:t>
            </a:r>
          </a:p>
          <a:p>
            <a:pPr marL="1253340" lvl="2" indent="-400050">
              <a:buFont typeface="+mj-lt"/>
              <a:buAutoNum type="romanLcPeriod"/>
            </a:pPr>
            <a:r>
              <a:rPr lang="en-US" dirty="0"/>
              <a:t>bool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3290" lvl="2" indent="0">
              <a:buNone/>
            </a:pPr>
            <a:r>
              <a:rPr lang="en-US" sz="2000" dirty="0"/>
              <a:t>iii. Sequences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Str datatype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Bytes datatype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Bytearray datatype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List datatype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Tuple datatype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Range datatype</a:t>
            </a:r>
          </a:p>
          <a:p>
            <a:pPr marL="853290" lvl="2" indent="0">
              <a:buNone/>
            </a:pPr>
            <a:r>
              <a:rPr lang="en-US" dirty="0"/>
              <a:t>iv. Sets</a:t>
            </a:r>
          </a:p>
          <a:p>
            <a:pPr marL="853290" lvl="2" indent="0">
              <a:buNone/>
            </a:pPr>
            <a:r>
              <a:rPr lang="en-US" dirty="0"/>
              <a:t>v. Mappings</a:t>
            </a:r>
          </a:p>
          <a:p>
            <a:pPr lvl="0"/>
            <a:r>
              <a:rPr lang="en-US" dirty="0"/>
              <a:t>Q &amp; A and 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43</TotalTime>
  <Words>115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Books 16x9</vt:lpstr>
      <vt:lpstr>PYTHON FUNDAMENTALS</vt:lpstr>
      <vt:lpstr> CONTENTS</vt:lpstr>
      <vt:lpstr> CONT..</vt:lpstr>
      <vt:lpstr>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GururajaBO</cp:lastModifiedBy>
  <cp:revision>7</cp:revision>
  <dcterms:created xsi:type="dcterms:W3CDTF">2018-07-20T11:15:58Z</dcterms:created>
  <dcterms:modified xsi:type="dcterms:W3CDTF">2018-09-05T16:02:42Z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