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82" r:id="rId6"/>
    <p:sldId id="283" r:id="rId7"/>
    <p:sldId id="284" r:id="rId8"/>
    <p:sldId id="285" r:id="rId9"/>
    <p:sldId id="286" r:id="rId10"/>
    <p:sldId id="287" r:id="rId11"/>
    <p:sldId id="292" r:id="rId12"/>
    <p:sldId id="288" r:id="rId13"/>
    <p:sldId id="289" r:id="rId14"/>
    <p:sldId id="290" r:id="rId15"/>
    <p:sldId id="291" r:id="rId16"/>
    <p:sldId id="294" r:id="rId17"/>
    <p:sldId id="298" r:id="rId18"/>
    <p:sldId id="295" r:id="rId19"/>
    <p:sldId id="296" r:id="rId20"/>
    <p:sldId id="297" r:id="rId21"/>
    <p:sldId id="2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9/5/2018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04016/python/what-is-python.html" TargetMode="External"/><Relationship Id="rId2" Type="http://schemas.openxmlformats.org/officeDocument/2006/relationships/hyperlink" Target="https://www.infoworld.com/article/3269582/python/python-developers-profiled-what-you-use-what-you-d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219200"/>
            <a:ext cx="10157354" cy="4419600"/>
          </a:xfrm>
        </p:spPr>
        <p:txBody>
          <a:bodyPr/>
          <a:lstStyle/>
          <a:p>
            <a:pPr lvl="1"/>
            <a:r>
              <a:rPr lang="en-US" sz="2400" b="1" dirty="0"/>
              <a:t>LAB </a:t>
            </a:r>
            <a:r>
              <a:rPr lang="en-US" sz="2400" b="1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Write Python program to add two numbers; let it be add.py.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Run it: C:\python add.py ( it does everything, compiler, interpret and display the results)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To create .</a:t>
            </a:r>
            <a:r>
              <a:rPr lang="en-US" dirty="0" err="1">
                <a:sym typeface="Wingdings" panose="05000000000000000000" pitchFamily="2" charset="2"/>
              </a:rPr>
              <a:t>pyc</a:t>
            </a:r>
            <a:r>
              <a:rPr lang="en-US" dirty="0">
                <a:sym typeface="Wingdings" panose="05000000000000000000" pitchFamily="2" charset="2"/>
              </a:rPr>
              <a:t> file: C:\python –m </a:t>
            </a:r>
            <a:r>
              <a:rPr lang="en-US" dirty="0" err="1">
                <a:sym typeface="Wingdings" panose="05000000000000000000" pitchFamily="2" charset="2"/>
              </a:rPr>
              <a:t>py_compile</a:t>
            </a:r>
            <a:r>
              <a:rPr lang="en-US" dirty="0">
                <a:sym typeface="Wingdings" panose="05000000000000000000" pitchFamily="2" charset="2"/>
              </a:rPr>
              <a:t> add.py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-m : is module </a:t>
            </a:r>
          </a:p>
          <a:p>
            <a:pPr lvl="3"/>
            <a:r>
              <a:rPr lang="en-US" dirty="0" err="1">
                <a:sym typeface="Wingdings" panose="05000000000000000000" pitchFamily="2" charset="2"/>
              </a:rPr>
              <a:t>py_compile</a:t>
            </a:r>
            <a:r>
              <a:rPr lang="en-US" dirty="0">
                <a:sym typeface="Wingdings" panose="05000000000000000000" pitchFamily="2" charset="2"/>
              </a:rPr>
              <a:t> : module name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Execute the .</a:t>
            </a:r>
            <a:r>
              <a:rPr lang="en-US" dirty="0" err="1">
                <a:sym typeface="Wingdings" panose="05000000000000000000" pitchFamily="2" charset="2"/>
              </a:rPr>
              <a:t>pyc</a:t>
            </a:r>
            <a:r>
              <a:rPr lang="en-US" dirty="0">
                <a:sym typeface="Wingdings" panose="05000000000000000000" pitchFamily="2" charset="2"/>
              </a:rPr>
              <a:t> C:\python add.cpython-36.pyc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Viewing </a:t>
            </a:r>
            <a:r>
              <a:rPr lang="en-US" dirty="0" err="1">
                <a:sym typeface="Wingdings" panose="05000000000000000000" pitchFamily="2" charset="2"/>
              </a:rPr>
              <a:t>ByteCode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C:\python –m dis add.py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9797" y="787269"/>
            <a:ext cx="10157354" cy="5384931"/>
          </a:xfrm>
        </p:spPr>
        <p:txBody>
          <a:bodyPr/>
          <a:lstStyle/>
          <a:p>
            <a:pPr marL="426645" lvl="1" indent="0">
              <a:buNone/>
            </a:pPr>
            <a:r>
              <a:rPr lang="en-US" sz="2400" b="1" dirty="0"/>
              <a:t>d. Flavors of Python</a:t>
            </a:r>
            <a:endParaRPr lang="en-US" sz="2400" b="1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ym typeface="Wingdings" panose="05000000000000000000" pitchFamily="2" charset="2"/>
              </a:rPr>
              <a:t>CPython</a:t>
            </a:r>
            <a:r>
              <a:rPr lang="en-US" dirty="0">
                <a:sym typeface="Wingdings" panose="05000000000000000000" pitchFamily="2" charset="2"/>
              </a:rPr>
              <a:t>: Standard python compiler implemented in C language.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ym typeface="Wingdings" panose="05000000000000000000" pitchFamily="2" charset="2"/>
              </a:rPr>
              <a:t>JPython</a:t>
            </a:r>
            <a:r>
              <a:rPr lang="en-US" dirty="0">
                <a:sym typeface="Wingdings" panose="05000000000000000000" pitchFamily="2" charset="2"/>
              </a:rPr>
              <a:t>: Implementation of python programming language which is designed to run on Java Platform.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ym typeface="Wingdings" panose="05000000000000000000" pitchFamily="2" charset="2"/>
              </a:rPr>
              <a:t>IronPyhton</a:t>
            </a:r>
            <a:r>
              <a:rPr lang="en-US" dirty="0">
                <a:sym typeface="Wingdings" panose="05000000000000000000" pitchFamily="2" charset="2"/>
              </a:rPr>
              <a:t>: Implementation of python programming language for .NET framework.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ym typeface="Wingdings" panose="05000000000000000000" pitchFamily="2" charset="2"/>
              </a:rPr>
              <a:t>PyPy</a:t>
            </a:r>
            <a:r>
              <a:rPr lang="en-US" dirty="0">
                <a:sym typeface="Wingdings" panose="05000000000000000000" pitchFamily="2" charset="2"/>
              </a:rPr>
              <a:t>: Python implementation using Python language.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ym typeface="Wingdings" panose="05000000000000000000" pitchFamily="2" charset="2"/>
              </a:rPr>
              <a:t>RubyPython</a:t>
            </a:r>
            <a:r>
              <a:rPr lang="en-US" dirty="0">
                <a:sym typeface="Wingdings" panose="05000000000000000000" pitchFamily="2" charset="2"/>
              </a:rPr>
              <a:t>: Bridge between Ruby and Python Interpreter.  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More… 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6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37717" y="1143000"/>
            <a:ext cx="10157354" cy="4724400"/>
          </a:xfrm>
        </p:spPr>
        <p:txBody>
          <a:bodyPr/>
          <a:lstStyle/>
          <a:p>
            <a:pPr marL="426645" lvl="1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e. Using ‘help’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Type ‘python’, to invoke shell.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Type ‘help()’, it will take you to another shell (help shell)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Type ‘topics’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Type any of the listed functions for details.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exit()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Type help(print) // without going to “help shell’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6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066800"/>
            <a:ext cx="10157354" cy="4953000"/>
          </a:xfrm>
        </p:spPr>
        <p:txBody>
          <a:bodyPr/>
          <a:lstStyle/>
          <a:p>
            <a:pPr marL="426645" lvl="1" indent="0" algn="just">
              <a:buNone/>
            </a:pPr>
            <a:r>
              <a:rPr lang="en-US" sz="2400" b="1" dirty="0">
                <a:sym typeface="Wingdings" panose="05000000000000000000" pitchFamily="2" charset="2"/>
              </a:rPr>
              <a:t>f. Where Python falls short</a:t>
            </a:r>
          </a:p>
          <a:p>
            <a:pPr lvl="2" algn="just"/>
            <a:r>
              <a:rPr lang="en-US" dirty="0"/>
              <a:t>Python is a high-level language, so it’s not suitable for system-level programming—device drivers or OS kernels are out of the picture.</a:t>
            </a:r>
            <a:endParaRPr lang="en-US" sz="2200" b="1" dirty="0">
              <a:sym typeface="Wingdings" panose="05000000000000000000" pitchFamily="2" charset="2"/>
            </a:endParaRPr>
          </a:p>
          <a:p>
            <a:pPr lvl="2" algn="just"/>
            <a:r>
              <a:rPr lang="en-US" dirty="0"/>
              <a:t>It’s also not ideal for situations that call for </a:t>
            </a:r>
            <a:r>
              <a:rPr lang="en-US" i="1" dirty="0"/>
              <a:t>cross-platform</a:t>
            </a:r>
            <a:r>
              <a:rPr lang="en-US" dirty="0"/>
              <a:t> standalone binaries. You could build a standalone Python app for Windows, MacOS, and Linux, but not elegantly or simply.</a:t>
            </a:r>
          </a:p>
          <a:p>
            <a:pPr lvl="2" algn="just"/>
            <a:r>
              <a:rPr lang="en-US" dirty="0"/>
              <a:t>Python is not the best choice when speed is an absolute priority in every aspect of the application.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3F23-8F79-49F6-8906-48C7431A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2514600"/>
            <a:ext cx="10157354" cy="1397000"/>
          </a:xfrm>
        </p:spPr>
        <p:txBody>
          <a:bodyPr>
            <a:normAutofit fontScale="90000"/>
          </a:bodyPr>
          <a:lstStyle/>
          <a:p>
            <a:r>
              <a:rPr lang="en-US" dirty="0"/>
              <a:t>Miscellaneous </a:t>
            </a:r>
            <a:br>
              <a:rPr lang="en-US" dirty="0"/>
            </a:br>
            <a:r>
              <a:rPr lang="en-US" dirty="0"/>
              <a:t>    - </a:t>
            </a:r>
            <a:r>
              <a:rPr lang="en-US" sz="2800" dirty="0"/>
              <a:t>When to use what datatype( List, Set, Tuple, mapping)  ?</a:t>
            </a:r>
          </a:p>
        </p:txBody>
      </p:sp>
    </p:spTree>
    <p:extLst>
      <p:ext uri="{BB962C8B-B14F-4D97-AF65-F5344CB8AC3E}">
        <p14:creationId xmlns:p14="http://schemas.microsoft.com/office/powerpoint/2010/main" val="22292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A9B8-9D17-4F4D-9544-6F01230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12CF-FD06-43AC-B7FA-EB6A2882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vs TUPLES</a:t>
            </a:r>
          </a:p>
          <a:p>
            <a:r>
              <a:rPr lang="en-US" sz="1800" dirty="0"/>
              <a:t>You can’t add elements to a tuple. There’s no append() or extend() method for tuples,</a:t>
            </a:r>
          </a:p>
          <a:p>
            <a:r>
              <a:rPr lang="en-US" sz="1800" dirty="0"/>
              <a:t>You can’t remove elements from a tuple. Tuples have no remove() or pop() method,</a:t>
            </a:r>
          </a:p>
          <a:p>
            <a:r>
              <a:rPr lang="en-US" sz="1800" dirty="0"/>
              <a:t>You can find elements in a tuple since this doesn’t change the tuple.</a:t>
            </a:r>
          </a:p>
          <a:p>
            <a:r>
              <a:rPr lang="en-US" sz="1800" dirty="0"/>
              <a:t>You can also use the in operator to check if an element exists in the tuple.</a:t>
            </a:r>
          </a:p>
          <a:p>
            <a:pPr marL="0" indent="0">
              <a:buNone/>
            </a:pPr>
            <a:r>
              <a:rPr lang="en-US" sz="1800" dirty="0"/>
              <a:t>Note:  So, if you’re defining a constant set of values and all you’re going to do with it is iterate through it, use a tuple instead of a list. It will be faster than working with lists and also safer, as the tuples contain “write-protect”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A9B8-9D17-4F4D-9544-6F01230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 ( Notes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12CF-FD06-43AC-B7FA-EB6A2882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vs DICTIONARIES</a:t>
            </a:r>
          </a:p>
          <a:p>
            <a:r>
              <a:rPr lang="en-US" sz="1800" dirty="0"/>
              <a:t>A list stores an ordered collection of items, so it keeps some order. Dictionaries don’t have any order.</a:t>
            </a:r>
          </a:p>
          <a:p>
            <a:r>
              <a:rPr lang="en-US" sz="1800" dirty="0"/>
              <a:t>Dictionaries are known to associate each key with a value, while lists just contain values.</a:t>
            </a:r>
          </a:p>
          <a:p>
            <a:pPr marL="0" indent="0">
              <a:buNone/>
            </a:pPr>
            <a:r>
              <a:rPr lang="en-US" sz="1800" dirty="0"/>
              <a:t>Note:  Use a dictionary when you have an unordered set of unique keys that map to values.</a:t>
            </a:r>
          </a:p>
        </p:txBody>
      </p:sp>
    </p:spTree>
    <p:extLst>
      <p:ext uri="{BB962C8B-B14F-4D97-AF65-F5344CB8AC3E}">
        <p14:creationId xmlns:p14="http://schemas.microsoft.com/office/powerpoint/2010/main" val="20762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A9B8-9D17-4F4D-9544-6F01230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 ( Notes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12CF-FD06-43AC-B7FA-EB6A2882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vs SETS</a:t>
            </a:r>
          </a:p>
          <a:p>
            <a:r>
              <a:rPr lang="en-US" sz="1800" dirty="0"/>
              <a:t>Just like dictionaries, sets have no order in their collection of items. Not like lists.</a:t>
            </a:r>
          </a:p>
          <a:p>
            <a:r>
              <a:rPr lang="en-US" sz="1800" dirty="0"/>
              <a:t>Set requires the items contained in it to be </a:t>
            </a:r>
            <a:r>
              <a:rPr lang="en-US" sz="1800" dirty="0" err="1"/>
              <a:t>hashable</a:t>
            </a:r>
            <a:r>
              <a:rPr lang="en-US" sz="1800" dirty="0"/>
              <a:t>, lists store non-</a:t>
            </a:r>
            <a:r>
              <a:rPr lang="en-US" sz="1800" dirty="0" err="1"/>
              <a:t>hashable</a:t>
            </a:r>
            <a:r>
              <a:rPr lang="en-US" sz="1800" dirty="0"/>
              <a:t> items.</a:t>
            </a:r>
          </a:p>
          <a:p>
            <a:r>
              <a:rPr lang="en-US" sz="1800" dirty="0"/>
              <a:t>Sets require your items to be unique and immutable. Duplicates are not allowed in sets, while lists allow for duplicates and are mutable.</a:t>
            </a:r>
          </a:p>
          <a:p>
            <a:pPr marL="0" indent="0">
              <a:buNone/>
            </a:pPr>
            <a:r>
              <a:rPr lang="en-US" sz="1800" dirty="0"/>
              <a:t>Note:  You should make use of sets when you have an unordered set of unique, immutable values that are </a:t>
            </a:r>
            <a:r>
              <a:rPr lang="en-US" sz="1800" dirty="0" err="1"/>
              <a:t>hashable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7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marL="426645" lvl="1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References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  <a:hlinkClick r:id="rId2"/>
              </a:rPr>
              <a:t>https://www.infoworld.com/article/3269582/python/python-developers-profiled-what-you-use-what-you-do.html</a:t>
            </a:r>
            <a:endParaRPr lang="en-US" sz="22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  <a:hlinkClick r:id="rId3"/>
              </a:rPr>
              <a:t>https://www.infoworld.com/article/3204016/python/what-is-python.html</a:t>
            </a:r>
            <a:endParaRPr lang="en-US" sz="22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https://www.datacamp.com/community/tutorials/18-most-common-python-list-questions-learn-python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52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1220" y="990600"/>
            <a:ext cx="10157354" cy="4470400"/>
          </a:xfrm>
        </p:spPr>
        <p:txBody>
          <a:bodyPr/>
          <a:lstStyle/>
          <a:p>
            <a:pPr marL="883845" lvl="1" indent="-457200">
              <a:buFont typeface="+mj-lt"/>
              <a:buAutoNum type="alphaLcPeriod"/>
            </a:pPr>
            <a:r>
              <a:rPr lang="en-US" sz="2400" b="1" dirty="0"/>
              <a:t>Why USE Python?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SIMPLE : </a:t>
            </a:r>
            <a:r>
              <a:rPr lang="en-US" dirty="0"/>
              <a:t>simple, feels like reading English sentence. More clarity and less syntax.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EASY TO LEARN: </a:t>
            </a:r>
            <a:r>
              <a:rPr lang="en-US" dirty="0"/>
              <a:t>Python uses very few keywords.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DYNAMICALLY TYPED: </a:t>
            </a:r>
            <a:r>
              <a:rPr lang="en-US" dirty="0"/>
              <a:t>no need to declare anything. Assignment binds name to object.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PLATFORM INDEPENDENT: </a:t>
            </a:r>
            <a:r>
              <a:rPr lang="en-US" dirty="0"/>
              <a:t>Run on all operating systems and hardware, because of its way its complied and interpreted.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PORTABLE: </a:t>
            </a:r>
            <a:r>
              <a:rPr lang="en-US" dirty="0"/>
              <a:t>Python  programs give same results since they are platform independent.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PROCEDURE AND OBJECT ORIENTED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066800"/>
            <a:ext cx="10157354" cy="447040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INTERPRETED: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EXTENSIBLE: </a:t>
            </a:r>
            <a:r>
              <a:rPr lang="en-US" dirty="0"/>
              <a:t>Programs or pieces of code written in C or C++ can be integrated in to python and executed using PVM.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EMDEDDABLE:  </a:t>
            </a:r>
            <a:r>
              <a:rPr lang="en-US" dirty="0"/>
              <a:t>We can insert python programs in to C or C++, Delphi, PHP, Java, and .NET programs.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HUGE LIBRARY: </a:t>
            </a:r>
            <a:r>
              <a:rPr lang="en-US" dirty="0"/>
              <a:t>Python has huge library and are available as modules. ( database, networking, web, GUI etc..)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74E5E-361B-43D3-8788-807511BC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676400"/>
            <a:ext cx="8324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143000"/>
            <a:ext cx="10157354" cy="447040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SCRIPTING LANGUAGE: </a:t>
            </a:r>
            <a:r>
              <a:rPr lang="en-US" dirty="0"/>
              <a:t>A scripting language is programming language which does not use a complier for executing the source code. Generally scripting languages performs supporting tasks in bigger applications.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DATABASE CONNECTIVITY: </a:t>
            </a:r>
            <a:r>
              <a:rPr lang="en-US" dirty="0"/>
              <a:t>Python provides interfaces to connect its program to all major databases like Oracle, Sybase or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PACKAGES: </a:t>
            </a:r>
            <a:r>
              <a:rPr lang="en-US" dirty="0"/>
              <a:t>Huge library of Python contains several small applications or small packages which are already developed and immediately available to programmers;</a:t>
            </a:r>
          </a:p>
          <a:p>
            <a:pPr lvl="3"/>
            <a:r>
              <a:rPr lang="en-US" dirty="0" err="1"/>
              <a:t>argparse</a:t>
            </a:r>
            <a:r>
              <a:rPr lang="en-US" dirty="0"/>
              <a:t> : command line parsing library.</a:t>
            </a:r>
          </a:p>
          <a:p>
            <a:pPr lvl="3"/>
            <a:r>
              <a:rPr lang="en-US" dirty="0" err="1"/>
              <a:t>Botois</a:t>
            </a:r>
            <a:r>
              <a:rPr lang="en-US" dirty="0"/>
              <a:t>: amazon web services library.</a:t>
            </a:r>
          </a:p>
          <a:p>
            <a:pPr lvl="3"/>
            <a:r>
              <a:rPr lang="en-US" dirty="0"/>
              <a:t>Cryptography: offers cryptographic techniques for the programmers.</a:t>
            </a:r>
          </a:p>
          <a:p>
            <a:pPr lvl="3"/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2468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685800"/>
            <a:ext cx="10157354" cy="54864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400" b="1" dirty="0"/>
              <a:t>b. What can you do with Python 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/>
              <a:t>System Programming</a:t>
            </a:r>
          </a:p>
          <a:p>
            <a:pPr lvl="3" algn="just"/>
            <a:r>
              <a:rPr lang="en-US" dirty="0"/>
              <a:t>Python’s built-in interfaces to operating-system services make it ideal for writing portable, maintainable system-administration tools and utilities. </a:t>
            </a:r>
          </a:p>
          <a:p>
            <a:pPr lvl="3" algn="just"/>
            <a:r>
              <a:rPr lang="en-US" dirty="0"/>
              <a:t>Python programs can search files and directory trees, launch other programs, do parallel processing with processes and threads, and so on.  </a:t>
            </a:r>
          </a:p>
          <a:p>
            <a:pPr lvl="3" algn="just"/>
            <a:r>
              <a:rPr lang="en-US" dirty="0"/>
              <a:t> Support for:   </a:t>
            </a:r>
          </a:p>
          <a:p>
            <a:pPr lvl="4"/>
            <a:r>
              <a:rPr lang="en-US" dirty="0"/>
              <a:t>environment variables, </a:t>
            </a:r>
          </a:p>
          <a:p>
            <a:pPr lvl="4"/>
            <a:r>
              <a:rPr lang="en-US" dirty="0"/>
              <a:t>files, </a:t>
            </a:r>
          </a:p>
          <a:p>
            <a:pPr lvl="4"/>
            <a:r>
              <a:rPr lang="en-US" dirty="0"/>
              <a:t>sockets, </a:t>
            </a:r>
          </a:p>
          <a:p>
            <a:pPr lvl="4"/>
            <a:r>
              <a:rPr lang="en-US" dirty="0"/>
              <a:t>pipes, </a:t>
            </a:r>
          </a:p>
          <a:p>
            <a:pPr lvl="4"/>
            <a:r>
              <a:rPr lang="en-US" dirty="0"/>
              <a:t>processes, </a:t>
            </a:r>
          </a:p>
          <a:p>
            <a:pPr lvl="3" algn="just"/>
            <a:endParaRPr lang="en-US" dirty="0"/>
          </a:p>
          <a:p>
            <a:pPr lvl="3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275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762000"/>
            <a:ext cx="10157354" cy="5257800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sz="2300" dirty="0"/>
              <a:t>multiple threads, </a:t>
            </a:r>
          </a:p>
          <a:p>
            <a:pPr lvl="2"/>
            <a:r>
              <a:rPr lang="en-US" sz="2300" dirty="0"/>
              <a:t>regular expression </a:t>
            </a:r>
          </a:p>
          <a:p>
            <a:pPr lvl="2"/>
            <a:r>
              <a:rPr lang="en-US" sz="2300" dirty="0"/>
              <a:t>pattern matching, </a:t>
            </a:r>
          </a:p>
          <a:p>
            <a:pPr lvl="2"/>
            <a:r>
              <a:rPr lang="en-US" sz="2300" dirty="0"/>
              <a:t>command-line arguments, </a:t>
            </a:r>
          </a:p>
          <a:p>
            <a:pPr lvl="2"/>
            <a:r>
              <a:rPr lang="en-US" sz="2300" dirty="0"/>
              <a:t>standard stream interfaces,</a:t>
            </a:r>
          </a:p>
          <a:p>
            <a:pPr lvl="2"/>
            <a:r>
              <a:rPr lang="en-US" sz="2300" dirty="0"/>
              <a:t>shell-command launchers, </a:t>
            </a:r>
          </a:p>
          <a:p>
            <a:pPr lvl="2"/>
            <a:r>
              <a:rPr lang="en-US" sz="2300" dirty="0"/>
              <a:t>filename expansion, </a:t>
            </a:r>
          </a:p>
          <a:p>
            <a:pPr lvl="2"/>
            <a:r>
              <a:rPr lang="en-US" sz="2300" dirty="0"/>
              <a:t>zip file utilities, XML and JSON parsers, CSV file handlers, and more.   </a:t>
            </a:r>
          </a:p>
          <a:p>
            <a:pPr lvl="2"/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GUI’s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Component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Rapid Prototyping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Numeric and Scientific Programming</a:t>
            </a:r>
          </a:p>
          <a:p>
            <a:pPr lvl="1"/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6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685800"/>
            <a:ext cx="10084877" cy="5638800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/>
              <a:t>Internet Scripting: </a:t>
            </a:r>
            <a:r>
              <a:rPr lang="en-US" sz="1900" dirty="0"/>
              <a:t>Python comes with standard Internet modules that allow Python programs to perform a wide variety of networking tasks, in client and server modes. </a:t>
            </a:r>
          </a:p>
          <a:p>
            <a:pPr lvl="2"/>
            <a:r>
              <a:rPr lang="en-US" dirty="0"/>
              <a:t>	</a:t>
            </a:r>
            <a:r>
              <a:rPr lang="en-US" sz="1900" dirty="0"/>
              <a:t>Scripts can communicate over sockets</a:t>
            </a:r>
            <a:r>
              <a:rPr lang="en-US" dirty="0"/>
              <a:t>:</a:t>
            </a:r>
          </a:p>
          <a:p>
            <a:pPr lvl="3"/>
            <a:r>
              <a:rPr lang="en-US" sz="1900" dirty="0"/>
              <a:t>extract form information sent to server-side CGI scripts; </a:t>
            </a:r>
          </a:p>
          <a:p>
            <a:pPr lvl="3"/>
            <a:r>
              <a:rPr lang="en-US" sz="1900" dirty="0"/>
              <a:t>transfer files by FTP; </a:t>
            </a:r>
          </a:p>
          <a:p>
            <a:pPr lvl="3"/>
            <a:r>
              <a:rPr lang="en-US" sz="1900" dirty="0"/>
              <a:t>parse and generate XML and JSON documents; </a:t>
            </a:r>
          </a:p>
          <a:p>
            <a:pPr lvl="3"/>
            <a:r>
              <a:rPr lang="en-US" sz="1900" dirty="0"/>
              <a:t>send, receive, compose, and parse email;</a:t>
            </a:r>
          </a:p>
          <a:p>
            <a:pPr lvl="3"/>
            <a:r>
              <a:rPr lang="en-US" sz="1900" dirty="0"/>
              <a:t>fetch web pages by URLs; </a:t>
            </a:r>
          </a:p>
          <a:p>
            <a:pPr lvl="3"/>
            <a:r>
              <a:rPr lang="en-US" sz="1900" dirty="0"/>
              <a:t>parse the HTML of fetched web pages; </a:t>
            </a:r>
          </a:p>
          <a:p>
            <a:pPr lvl="3"/>
            <a:r>
              <a:rPr lang="en-US" sz="1900" dirty="0"/>
              <a:t>communicate over XML-RPC, SOAP, and Telnet; and more. </a:t>
            </a:r>
          </a:p>
          <a:p>
            <a:pPr lvl="3"/>
            <a:endParaRPr lang="en-US" dirty="0"/>
          </a:p>
          <a:p>
            <a:pPr marL="426645" lvl="1" indent="0">
              <a:buNone/>
            </a:pPr>
            <a:r>
              <a:rPr lang="en-US" dirty="0"/>
              <a:t>      Python’s libraries make these tasks remarkably simple. </a:t>
            </a:r>
            <a:endParaRPr lang="en-US" b="1" dirty="0"/>
          </a:p>
          <a:p>
            <a:pPr marL="426645" lvl="1" indent="0">
              <a:buNone/>
            </a:pPr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55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371600"/>
            <a:ext cx="10084877" cy="56388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BFBA4-4B27-405C-9BD7-244041E4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914400"/>
            <a:ext cx="7924800" cy="49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795910"/>
            <a:ext cx="10157354" cy="4766690"/>
          </a:xfrm>
        </p:spPr>
        <p:txBody>
          <a:bodyPr/>
          <a:lstStyle/>
          <a:p>
            <a:pPr marL="426645" lvl="1" indent="0">
              <a:buNone/>
            </a:pPr>
            <a:r>
              <a:rPr lang="en-US" sz="2400" b="1" dirty="0"/>
              <a:t>c. Execution of a python program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Python programs have .</a:t>
            </a:r>
            <a:r>
              <a:rPr lang="en-US" dirty="0" err="1"/>
              <a:t>py</a:t>
            </a:r>
            <a:r>
              <a:rPr lang="en-US" dirty="0"/>
              <a:t> extension and its byte code .</a:t>
            </a:r>
            <a:r>
              <a:rPr lang="en-US" dirty="0" err="1"/>
              <a:t>pyc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Compile the program with python compiler into another code called byte code. ( </a:t>
            </a:r>
            <a:r>
              <a:rPr lang="en-US" dirty="0" err="1"/>
              <a:t>pyc</a:t>
            </a:r>
            <a:r>
              <a:rPr lang="en-US" dirty="0"/>
              <a:t> – python compiled file 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Convert byte code to machine code using PVM. ( Python Virtual Machine ) PVM uses interpreter to understands the byte code and converts to machine code.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Interpreter translates the program source code line by line. So it is slow.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34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247</TotalTime>
  <Words>1083</Words>
  <Application>Microsoft Office PowerPoint</Application>
  <PresentationFormat>Custom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</vt:lpstr>
      <vt:lpstr>Books 16x9</vt:lpstr>
      <vt:lpstr>PYTHON FUNDAMENTALS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Miscellaneous      - When to use what datatype( List, Set, Tuple, mapping)  ?</vt:lpstr>
      <vt:lpstr>Python Data types</vt:lpstr>
      <vt:lpstr>Python Data types ( Notes )</vt:lpstr>
      <vt:lpstr>Python Data types ( Notes 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GururajaBO</cp:lastModifiedBy>
  <cp:revision>19</cp:revision>
  <dcterms:created xsi:type="dcterms:W3CDTF">2018-07-20T11:15:58Z</dcterms:created>
  <dcterms:modified xsi:type="dcterms:W3CDTF">2018-09-05T16:02:47Z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