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64" r:id="rId5"/>
    <p:sldId id="282" r:id="rId6"/>
    <p:sldId id="276" r:id="rId7"/>
    <p:sldId id="283" r:id="rId8"/>
    <p:sldId id="284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616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7/22/2018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7/22/2018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7/22/2018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7/22/2018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7/22/2018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4. Operators In Python </a:t>
            </a:r>
          </a:p>
          <a:p>
            <a:pPr marL="883845" lvl="1" indent="-457200">
              <a:buFont typeface="+mj-lt"/>
              <a:buAutoNum type="alphaLcPeriod"/>
            </a:pPr>
            <a:r>
              <a:rPr lang="en-US" dirty="0"/>
              <a:t>Operator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Arithmetic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Assignment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Unary minus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Relational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Logical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Boolean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Bitwise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Membership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Identify Operators</a:t>
            </a:r>
          </a:p>
        </p:txBody>
      </p:sp>
    </p:spTree>
    <p:extLst>
      <p:ext uri="{BB962C8B-B14F-4D97-AF65-F5344CB8AC3E}">
        <p14:creationId xmlns:p14="http://schemas.microsoft.com/office/powerpoint/2010/main" val="22220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          	b. Operator precedence and Associativity</a:t>
            </a:r>
          </a:p>
          <a:p>
            <a:pPr marL="0" indent="0">
              <a:buNone/>
            </a:pPr>
            <a:r>
              <a:rPr lang="en-US" sz="2000" dirty="0"/>
              <a:t>          	c.  Mathematical Functions</a:t>
            </a:r>
          </a:p>
          <a:p>
            <a:pPr marL="0" indent="0">
              <a:buNone/>
            </a:pPr>
            <a:r>
              <a:rPr lang="en-US" dirty="0"/>
              <a:t>   5. Input and Output</a:t>
            </a:r>
          </a:p>
          <a:p>
            <a:pPr marL="0" indent="0">
              <a:buNone/>
            </a:pPr>
            <a:r>
              <a:rPr lang="en-US" sz="2000" dirty="0"/>
              <a:t>         a. Output Statements</a:t>
            </a:r>
          </a:p>
          <a:p>
            <a:pPr marL="0" indent="0">
              <a:buNone/>
            </a:pPr>
            <a:r>
              <a:rPr lang="en-US" sz="2000" dirty="0"/>
              <a:t>         b. Input Statements</a:t>
            </a:r>
          </a:p>
          <a:p>
            <a:pPr marL="0" indent="0">
              <a:buNone/>
            </a:pPr>
            <a:r>
              <a:rPr lang="en-US" sz="2000" dirty="0"/>
              <a:t>         c. Command Line Arguments	</a:t>
            </a:r>
          </a:p>
          <a:p>
            <a:pPr marL="0" indent="0">
              <a:buNone/>
            </a:pPr>
            <a:r>
              <a:rPr lang="en-US" sz="2000" dirty="0"/>
              <a:t>         d. Parsing Command Line Arguments				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6645" lvl="1" indent="0">
              <a:buNone/>
            </a:pPr>
            <a:r>
              <a:rPr lang="en-US" sz="2200" dirty="0"/>
              <a:t>6. Control Statements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The If statements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The while Loop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For Loop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Infinite Loop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Nested Loop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Break statement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Continue statement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Pass statement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Assert and Return statement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6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A3E0-DCC7-4CBA-A015-9C4981D8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and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87DB-3A4B-49A8-A7DE-8F4BBA5D9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27075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35</TotalTime>
  <Words>69</Words>
  <Application>Microsoft Office PowerPoint</Application>
  <PresentationFormat>Custom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Books 16x9</vt:lpstr>
      <vt:lpstr>PYTHON FUNDAMENTALS</vt:lpstr>
      <vt:lpstr> CONTENTS</vt:lpstr>
      <vt:lpstr> CONT..</vt:lpstr>
      <vt:lpstr> CONT..</vt:lpstr>
      <vt:lpstr>Q&amp;A and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Bhari, Gururaja</dc:creator>
  <cp:lastModifiedBy>Bhari, Gururaja</cp:lastModifiedBy>
  <cp:revision>7</cp:revision>
  <dcterms:created xsi:type="dcterms:W3CDTF">2018-07-20T11:15:58Z</dcterms:created>
  <dcterms:modified xsi:type="dcterms:W3CDTF">2018-07-22T13:39:29Z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