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23293-7F46-428D-969C-E1F93B0E5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707574"/>
            <a:ext cx="8361229" cy="961546"/>
          </a:xfrm>
        </p:spPr>
        <p:txBody>
          <a:bodyPr/>
          <a:lstStyle/>
          <a:p>
            <a:r>
              <a:rPr lang="ko-KR" altLang="en-US" sz="6000" dirty="0" err="1"/>
              <a:t>영단어</a:t>
            </a:r>
            <a:r>
              <a:rPr lang="ko-KR" altLang="en-US" sz="6000" dirty="0"/>
              <a:t>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A7CA25-1E6D-4511-80A2-7FADDEDDC5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전인고등학교</a:t>
            </a:r>
          </a:p>
        </p:txBody>
      </p:sp>
    </p:spTree>
    <p:extLst>
      <p:ext uri="{BB962C8B-B14F-4D97-AF65-F5344CB8AC3E}">
        <p14:creationId xmlns:p14="http://schemas.microsoft.com/office/powerpoint/2010/main" val="38361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BB0C2-EA46-42C4-B02C-103332C7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90600"/>
            <a:ext cx="5207330" cy="774865"/>
          </a:xfrm>
        </p:spPr>
        <p:txBody>
          <a:bodyPr/>
          <a:lstStyle/>
          <a:p>
            <a:r>
              <a:rPr lang="ko-KR" altLang="en-US" dirty="0"/>
              <a:t>계정삭제 기능 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49B85-2964-45BC-B19D-6CD51BCF9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3319" y="2286000"/>
            <a:ext cx="4542312" cy="2879968"/>
          </a:xfrm>
        </p:spPr>
        <p:txBody>
          <a:bodyPr>
            <a:normAutofit lnSpcReduction="10000"/>
          </a:bodyPr>
          <a:lstStyle/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Remove_window.py </a:t>
            </a:r>
            <a:r>
              <a:rPr lang="ko-KR" altLang="en-US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에서정의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됩니다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위 함수들을 이용해 작성 합니다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DB </a:t>
            </a:r>
            <a:r>
              <a:rPr lang="ko-KR" alt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접속은 </a:t>
            </a:r>
            <a:r>
              <a:rPr lang="en-US" altLang="ko-KR" sz="105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Get_account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(),</a:t>
            </a:r>
            <a:r>
              <a:rPr lang="en-US" altLang="ko-KR" sz="105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Remove_account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() </a:t>
            </a:r>
            <a:r>
              <a:rPr lang="ko-KR" alt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함수를 이용 합니다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* </a:t>
            </a:r>
            <a:r>
              <a:rPr lang="ko-KR" alt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힌트 </a:t>
            </a:r>
            <a:r>
              <a:rPr lang="en-US" altLang="ko-KR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assignment_window</a:t>
            </a:r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를 참조 합니다</a:t>
            </a:r>
            <a:r>
              <a:rPr lang="en-US" altLang="ko-KR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130A4E-29EF-443C-86CA-E0BCF485A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377" y="2058684"/>
            <a:ext cx="1863792" cy="19373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AD8F14-B38A-4B19-94C5-E13C95DAF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184" y="2744338"/>
            <a:ext cx="1652703" cy="2144631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DE5B34D-0737-4F54-905E-2016652C052D}"/>
              </a:ext>
            </a:extLst>
          </p:cNvPr>
          <p:cNvSpPr/>
          <p:nvPr/>
        </p:nvSpPr>
        <p:spPr>
          <a:xfrm>
            <a:off x="1894114" y="2624447"/>
            <a:ext cx="1371600" cy="332509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D60AF77-1990-4EDE-9DEC-60DD12504495}"/>
              </a:ext>
            </a:extLst>
          </p:cNvPr>
          <p:cNvCxnSpPr>
            <a:cxnSpLocks/>
            <a:stCxn id="8" idx="2"/>
            <a:endCxn id="7" idx="1"/>
          </p:cNvCxnSpPr>
          <p:nvPr/>
        </p:nvCxnSpPr>
        <p:spPr>
          <a:xfrm>
            <a:off x="2579914" y="2956956"/>
            <a:ext cx="736270" cy="85969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2BC86DFB-877A-4C11-8F91-E7A49B0E7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916" y="2744338"/>
            <a:ext cx="1652703" cy="2144631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1075510-F2E8-4F77-AB10-8F53390C0D10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4968887" y="3816654"/>
            <a:ext cx="1340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9504942-5C41-4B73-8CCF-D71B4B0E1847}"/>
              </a:ext>
            </a:extLst>
          </p:cNvPr>
          <p:cNvSpPr txBox="1"/>
          <p:nvPr/>
        </p:nvSpPr>
        <p:spPr>
          <a:xfrm>
            <a:off x="3316184" y="4888969"/>
            <a:ext cx="2351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-&gt; </a:t>
            </a:r>
            <a:r>
              <a:rPr lang="ko-KR" altLang="en-US" sz="1200" dirty="0" err="1"/>
              <a:t>더블클릭시</a:t>
            </a:r>
            <a:r>
              <a:rPr lang="ko-KR" altLang="en-US" sz="1200" dirty="0"/>
              <a:t> 계정이 삭제 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92D0FE0-2C1A-4269-8200-A1371F3E74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093" y="2624447"/>
            <a:ext cx="2905530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7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BB0C2-EA46-42C4-B02C-103332C7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90600"/>
            <a:ext cx="9066810" cy="774865"/>
          </a:xfrm>
        </p:spPr>
        <p:txBody>
          <a:bodyPr>
            <a:normAutofit fontScale="90000"/>
          </a:bodyPr>
          <a:lstStyle/>
          <a:p>
            <a:r>
              <a:rPr lang="en-US" altLang="ko-K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Management </a:t>
            </a:r>
            <a:r>
              <a:rPr lang="ko-KR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파일 다운로드 기능</a:t>
            </a:r>
            <a:r>
              <a:rPr lang="ko-KR" altLang="en-US" dirty="0">
                <a:solidFill>
                  <a:schemeClr val="tx1"/>
                </a:solidFill>
              </a:rPr>
              <a:t>개발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6DCE223-9947-484D-8A20-D1778DD48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44" y="2103912"/>
            <a:ext cx="4540776" cy="3869377"/>
          </a:xfrm>
          <a:prstGeom prst="rect">
            <a:avLst/>
          </a:prstGeom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443E0DB6-F31F-48B2-94F8-1F6DB6EC9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1128" y="3429000"/>
            <a:ext cx="4542312" cy="1156855"/>
          </a:xfrm>
        </p:spPr>
        <p:txBody>
          <a:bodyPr>
            <a:normAutofit/>
          </a:bodyPr>
          <a:lstStyle/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grade_window.py </a:t>
            </a:r>
            <a:r>
              <a:rPr lang="ko-KR" altLang="en-US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에서정의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됩니다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왼쪽 의 주석 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“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과제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1. directory </a:t>
            </a:r>
            <a:r>
              <a:rPr lang="ko-KR" altLang="en-US" sz="105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딕셔너리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에서 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'name'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키를 통해 이름 값을 가져 옵니다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” 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의 내용을 이해 하고 </a:t>
            </a:r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ko-KR" alt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코드를 완성 합니다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89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BB0C2-EA46-42C4-B02C-103332C7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90600"/>
            <a:ext cx="5207330" cy="774865"/>
          </a:xfrm>
        </p:spPr>
        <p:txBody>
          <a:bodyPr/>
          <a:lstStyle/>
          <a:p>
            <a:r>
              <a:rPr lang="ko-KR" altLang="en-US" dirty="0"/>
              <a:t>성적관리 기능 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49B85-2964-45BC-B19D-6CD51BCF9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3319" y="2285999"/>
            <a:ext cx="4542312" cy="3711039"/>
          </a:xfrm>
        </p:spPr>
        <p:txBody>
          <a:bodyPr>
            <a:normAutofit lnSpcReduction="10000"/>
          </a:bodyPr>
          <a:lstStyle/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grade_window.py </a:t>
            </a:r>
            <a:r>
              <a:rPr lang="ko-KR" altLang="en-US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에서정의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됩니다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과제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(1) </a:t>
            </a:r>
            <a:r>
              <a:rPr lang="en-US" altLang="ko-KR" sz="105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QComboBox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 데이터 추가</a:t>
            </a:r>
            <a:r>
              <a:rPr lang="en-US" altLang="ko-KR" sz="105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과제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(2) </a:t>
            </a:r>
            <a:r>
              <a:rPr lang="ko-KR" alt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항목 </a:t>
            </a:r>
            <a:r>
              <a:rPr lang="ko-KR" altLang="en-US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선택시</a:t>
            </a:r>
            <a:r>
              <a:rPr lang="ko-KR" alt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 해당 파일을 가져 옵니다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. </a:t>
            </a:r>
          </a:p>
          <a:p>
            <a:pPr marL="0" indent="0">
              <a:buNone/>
            </a:pP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      </a:t>
            </a:r>
            <a:r>
              <a:rPr lang="ko-KR" alt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파일 이름 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과제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_</a:t>
            </a:r>
            <a:r>
              <a:rPr lang="ko-KR" alt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이름 으로 저장 되어 있습니다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. </a:t>
            </a:r>
          </a:p>
          <a:p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altLang="ko-KR" sz="11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ko-KR" alt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위 함수들을 이용해 작성 합니다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DB </a:t>
            </a:r>
            <a:r>
              <a:rPr lang="ko-KR" alt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접속은 </a:t>
            </a:r>
            <a:r>
              <a:rPr lang="en-US" altLang="ko-KR" sz="105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Get_account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(),</a:t>
            </a:r>
            <a:r>
              <a:rPr lang="en-US" altLang="ko-KR" sz="105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Remove_account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() </a:t>
            </a:r>
            <a:r>
              <a:rPr lang="ko-KR" alt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함수를 이용 합니다</a:t>
            </a:r>
            <a:r>
              <a:rPr lang="en-US" altLang="ko-KR" sz="105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130A4E-29EF-443C-86CA-E0BCF485A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377" y="2058684"/>
            <a:ext cx="1863792" cy="1937363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DE5B34D-0737-4F54-905E-2016652C052D}"/>
              </a:ext>
            </a:extLst>
          </p:cNvPr>
          <p:cNvSpPr/>
          <p:nvPr/>
        </p:nvSpPr>
        <p:spPr>
          <a:xfrm>
            <a:off x="1907780" y="2968831"/>
            <a:ext cx="1408404" cy="332509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D60AF77-1990-4EDE-9DEC-60DD12504495}"/>
              </a:ext>
            </a:extLst>
          </p:cNvPr>
          <p:cNvCxnSpPr>
            <a:cxnSpLocks/>
            <a:stCxn id="8" idx="2"/>
            <a:endCxn id="28" idx="1"/>
          </p:cNvCxnSpPr>
          <p:nvPr/>
        </p:nvCxnSpPr>
        <p:spPr>
          <a:xfrm>
            <a:off x="2611982" y="3301340"/>
            <a:ext cx="892317" cy="71427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9504942-5C41-4B73-8CCF-D71B4B0E1847}"/>
              </a:ext>
            </a:extLst>
          </p:cNvPr>
          <p:cNvSpPr txBox="1"/>
          <p:nvPr/>
        </p:nvSpPr>
        <p:spPr>
          <a:xfrm>
            <a:off x="3504298" y="5092536"/>
            <a:ext cx="3609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성적순으로 정렬 됩니다</a:t>
            </a:r>
            <a:r>
              <a:rPr lang="en-US" altLang="ko-KR" sz="1200" dirty="0"/>
              <a:t>. 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각 항목은 과제</a:t>
            </a:r>
            <a:r>
              <a:rPr lang="en-US" altLang="ko-KR" sz="1200" dirty="0"/>
              <a:t>_</a:t>
            </a:r>
            <a:r>
              <a:rPr lang="ko-KR" altLang="en-US" sz="1200" dirty="0"/>
              <a:t>이름</a:t>
            </a:r>
            <a:r>
              <a:rPr lang="en-US" altLang="ko-KR" sz="1200" dirty="0"/>
              <a:t>_</a:t>
            </a:r>
            <a:r>
              <a:rPr lang="ko-KR" altLang="en-US" sz="1200" dirty="0" err="1"/>
              <a:t>맞춘갯수</a:t>
            </a:r>
            <a:r>
              <a:rPr lang="ko-KR" altLang="en-US" sz="1200" dirty="0"/>
              <a:t> 로 정의 됩니다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정렬 기준에 맞춰 업데이트 됩니다</a:t>
            </a:r>
            <a:r>
              <a:rPr lang="en-US" altLang="ko-KR" sz="1200" dirty="0"/>
              <a:t>.(* </a:t>
            </a:r>
            <a:r>
              <a:rPr lang="ko-KR" altLang="en-US" sz="1200" dirty="0"/>
              <a:t>정렬 기준은 과목</a:t>
            </a:r>
            <a:r>
              <a:rPr lang="en-US" altLang="ko-KR" sz="1200" dirty="0"/>
              <a:t>,</a:t>
            </a:r>
            <a:r>
              <a:rPr lang="ko-KR" altLang="en-US" sz="1200" dirty="0"/>
              <a:t>정답</a:t>
            </a:r>
            <a:r>
              <a:rPr lang="en-US" altLang="ko-KR" sz="1200" dirty="0"/>
              <a:t>,</a:t>
            </a:r>
            <a:r>
              <a:rPr lang="ko-KR" altLang="en-US" sz="1200" dirty="0"/>
              <a:t>오답</a:t>
            </a:r>
            <a:r>
              <a:rPr lang="en-US" altLang="ko-KR" sz="1200" dirty="0"/>
              <a:t>,</a:t>
            </a:r>
            <a:r>
              <a:rPr lang="ko-KR" altLang="en-US" sz="1200" dirty="0"/>
              <a:t>학생 기준으로 정렬 가능 합니다</a:t>
            </a:r>
            <a:r>
              <a:rPr lang="en-US" altLang="ko-KR" sz="1200" dirty="0"/>
              <a:t>.)</a:t>
            </a:r>
            <a:endParaRPr lang="ko-KR" altLang="en-US" sz="120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3577FFE-B81E-4FE0-BC61-D937C1948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299" y="2968831"/>
            <a:ext cx="1863792" cy="2093574"/>
          </a:xfrm>
          <a:prstGeom prst="rect">
            <a:avLst/>
          </a:prstGeom>
        </p:spPr>
      </p:pic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B25F831-8ED7-4B31-A970-6AFE9AD6EE83}"/>
              </a:ext>
            </a:extLst>
          </p:cNvPr>
          <p:cNvSpPr/>
          <p:nvPr/>
        </p:nvSpPr>
        <p:spPr>
          <a:xfrm>
            <a:off x="4099460" y="3194905"/>
            <a:ext cx="430026" cy="142061"/>
          </a:xfrm>
          <a:prstGeom prst="round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698712C-5548-4DF6-B6C2-E31E28FCDFE5}"/>
              </a:ext>
            </a:extLst>
          </p:cNvPr>
          <p:cNvSpPr/>
          <p:nvPr/>
        </p:nvSpPr>
        <p:spPr>
          <a:xfrm>
            <a:off x="4561751" y="3194904"/>
            <a:ext cx="806340" cy="142061"/>
          </a:xfrm>
          <a:prstGeom prst="round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83CF99D-E5DD-4422-8FF3-791AAC8A6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6053" y="2902720"/>
            <a:ext cx="3170481" cy="726427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17029031-26F0-4DD4-AF0B-CF62DDCC77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6053" y="4363772"/>
            <a:ext cx="3362795" cy="7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8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BB0C2-EA46-42C4-B02C-103332C7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90600"/>
            <a:ext cx="5207330" cy="774865"/>
          </a:xfrm>
        </p:spPr>
        <p:txBody>
          <a:bodyPr/>
          <a:lstStyle/>
          <a:p>
            <a:r>
              <a:rPr lang="ko-KR" altLang="en-US" dirty="0"/>
              <a:t>성적관리 기능 개발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5B3351-6BC9-4296-9605-DA05A6F0A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8015" y="2286000"/>
            <a:ext cx="3912919" cy="3581400"/>
          </a:xfrm>
        </p:spPr>
        <p:txBody>
          <a:bodyPr>
            <a:normAutofit/>
          </a:bodyPr>
          <a:lstStyle/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Check_grades_window.py </a:t>
            </a:r>
            <a:r>
              <a:rPr lang="ko-KR" altLang="en-US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에서정의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됩니다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왼쪽 코드의 주석문을 읽고 코드를 완성 하세요</a:t>
            </a:r>
            <a:r>
              <a:rPr lang="en-US" altLang="ko-KR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endParaRPr lang="ko-KR" altLang="en-US" sz="11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6DE704C-E5FE-4C12-91EB-ECAC58AC3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0"/>
            <a:ext cx="5649447" cy="35814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C2FB300-0967-45FB-A3B4-094691FB2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015" y="2987400"/>
            <a:ext cx="4605940" cy="52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33561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{FF24B603-183A-4A70-81EC-A7928F5BC662}tf10001105</Template>
  <TotalTime>97</TotalTime>
  <Words>209</Words>
  <Application>Microsoft Office PowerPoint</Application>
  <PresentationFormat>와이드스크린</PresentationFormat>
  <Paragraphs>36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Consolas</vt:lpstr>
      <vt:lpstr>Franklin Gothic Book</vt:lpstr>
      <vt:lpstr>자르기</vt:lpstr>
      <vt:lpstr>영단어 프로젝트</vt:lpstr>
      <vt:lpstr>계정삭제 기능 개발</vt:lpstr>
      <vt:lpstr>Management 파일 다운로드 기능개발</vt:lpstr>
      <vt:lpstr>성적관리 기능 개발</vt:lpstr>
      <vt:lpstr>성적관리 기능 개발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영단어 프로젝트</dc:title>
  <dc:creator>lee sang woo</dc:creator>
  <cp:lastModifiedBy>lee sang woo</cp:lastModifiedBy>
  <cp:revision>15</cp:revision>
  <dcterms:created xsi:type="dcterms:W3CDTF">2025-02-06T14:39:11Z</dcterms:created>
  <dcterms:modified xsi:type="dcterms:W3CDTF">2025-02-06T16:16:56Z</dcterms:modified>
</cp:coreProperties>
</file>