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9" r:id="rId3"/>
    <p:sldId id="260" r:id="rId4"/>
    <p:sldId id="258" r:id="rId5"/>
    <p:sldId id="257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3" autoAdjust="0"/>
    <p:restoredTop sz="100000"/>
  </p:normalViewPr>
  <p:slideViewPr>
    <p:cSldViewPr snapToGrid="0">
      <p:cViewPr varScale="1">
        <p:scale>
          <a:sx n="111" d="100"/>
          <a:sy n="111" d="100"/>
        </p:scale>
        <p:origin x="49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파이썬 기초 </a:t>
            </a:r>
            <a:r>
              <a:rPr lang="en-US" altLang="ko-KR" sz="3600" dirty="0"/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C9870-8690-FE77-DF78-83A32A772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79A21-8C1A-126E-BA89-FACF3BEA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5CFA7-DCBA-CA8C-5FF2-8CC49C3BD2CD}"/>
              </a:ext>
            </a:extLst>
          </p:cNvPr>
          <p:cNvSpPr txBox="1"/>
          <p:nvPr/>
        </p:nvSpPr>
        <p:spPr>
          <a:xfrm>
            <a:off x="1371600" y="1955180"/>
            <a:ext cx="606149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문제 </a:t>
            </a:r>
            <a:r>
              <a:rPr lang="en-US" altLang="ko-KR" b="1" dirty="0"/>
              <a:t>: </a:t>
            </a:r>
            <a:r>
              <a:rPr lang="ko-KR" altLang="en-US" b="1" dirty="0"/>
              <a:t>성적 통계 프로그램</a:t>
            </a:r>
            <a:endParaRPr lang="en-US" altLang="ko-KR" b="1" dirty="0"/>
          </a:p>
          <a:p>
            <a:pPr>
              <a:buNone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사용자로부터 학생 </a:t>
            </a:r>
            <a:r>
              <a:rPr lang="en-US" altLang="ko-KR" dirty="0"/>
              <a:t>10</a:t>
            </a:r>
            <a:r>
              <a:rPr lang="ko-KR" altLang="en-US" dirty="0"/>
              <a:t>명의 이름과 성적을 </a:t>
            </a:r>
            <a:r>
              <a:rPr lang="ko-KR" altLang="en-US" dirty="0" err="1"/>
              <a:t>입력받습니다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입력받은</a:t>
            </a:r>
            <a:r>
              <a:rPr lang="ko-KR" altLang="en-US" dirty="0"/>
              <a:t> 성적을 바탕으로 다음 결과를 출력하세요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 평균 점수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가장 높은 성적과 학생 이름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가장 낮은 성적과 학생 이름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성적이 </a:t>
            </a:r>
            <a:r>
              <a:rPr lang="en-US" altLang="ko-KR" dirty="0"/>
              <a:t>50</a:t>
            </a:r>
            <a:r>
              <a:rPr lang="ko-KR" altLang="en-US" dirty="0"/>
              <a:t>점 이상인 학생 리스트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C4FDE-B003-8FD5-9000-BE6262C36ABF}"/>
              </a:ext>
            </a:extLst>
          </p:cNvPr>
          <p:cNvSpPr txBox="1"/>
          <p:nvPr/>
        </p:nvSpPr>
        <p:spPr>
          <a:xfrm>
            <a:off x="7863876" y="130770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1EDCFD-2DAF-B55A-1CF4-FA8C30C7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76" y="1711101"/>
            <a:ext cx="25717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3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74104-54B5-DB52-8E1C-BEF19F6A7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8725A-937B-9757-0DF2-DD12DDB9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CD86A-D085-81BE-5CC5-FB49900800E6}"/>
              </a:ext>
            </a:extLst>
          </p:cNvPr>
          <p:cNvSpPr txBox="1"/>
          <p:nvPr/>
        </p:nvSpPr>
        <p:spPr>
          <a:xfrm>
            <a:off x="1371600" y="2274838"/>
            <a:ext cx="102130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문제 </a:t>
            </a:r>
            <a:r>
              <a:rPr lang="en-US" altLang="ko-KR" b="1" dirty="0"/>
              <a:t>: </a:t>
            </a:r>
            <a:r>
              <a:rPr lang="ko-KR" altLang="en-US" b="1" dirty="0"/>
              <a:t>숫자 게임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사용자와 컴퓨터가 숫자 맞히기 게임을 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컴퓨터는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100 </a:t>
            </a:r>
            <a:r>
              <a:rPr lang="ko-KR" altLang="en-US" dirty="0"/>
              <a:t>사이의 무작위 숫자를 생성합니다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사용자는 숫자를 입력하며 컴퓨터는 </a:t>
            </a:r>
            <a:r>
              <a:rPr lang="en-US" altLang="ko-KR" dirty="0"/>
              <a:t>"</a:t>
            </a:r>
            <a:r>
              <a:rPr lang="ko-KR" altLang="en-US" dirty="0"/>
              <a:t>더 높게</a:t>
            </a:r>
            <a:r>
              <a:rPr lang="en-US" altLang="ko-KR" dirty="0"/>
              <a:t>!", "</a:t>
            </a:r>
            <a:r>
              <a:rPr lang="ko-KR" altLang="en-US" dirty="0"/>
              <a:t>더 낮게</a:t>
            </a:r>
            <a:r>
              <a:rPr lang="en-US" altLang="ko-KR" dirty="0"/>
              <a:t>!", "</a:t>
            </a:r>
            <a:r>
              <a:rPr lang="ko-KR" altLang="en-US" dirty="0"/>
              <a:t>정답입니다</a:t>
            </a:r>
            <a:r>
              <a:rPr lang="en-US" altLang="ko-KR" dirty="0"/>
              <a:t>!"</a:t>
            </a:r>
            <a:r>
              <a:rPr lang="ko-KR" altLang="en-US" dirty="0"/>
              <a:t>라는 힌트를 제공합니다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정답을 맞힐 때까지 반복됩니다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B04AF-6854-CE3B-4200-25FC09FB49C4}"/>
              </a:ext>
            </a:extLst>
          </p:cNvPr>
          <p:cNvSpPr txBox="1"/>
          <p:nvPr/>
        </p:nvSpPr>
        <p:spPr>
          <a:xfrm>
            <a:off x="9175091" y="421383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DFF606-4EF9-7706-8A01-FE9A1D9F2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021" y="4583162"/>
            <a:ext cx="23336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713E7-B43F-B611-4B41-1422B548E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4B312-D14A-52C3-9271-0086E622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7D59F-CAC4-953D-7668-6C7E29486055}"/>
              </a:ext>
            </a:extLst>
          </p:cNvPr>
          <p:cNvSpPr txBox="1"/>
          <p:nvPr/>
        </p:nvSpPr>
        <p:spPr>
          <a:xfrm>
            <a:off x="1340598" y="1822911"/>
            <a:ext cx="49630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문제 </a:t>
            </a:r>
            <a:r>
              <a:rPr lang="en-US" altLang="ko-KR" b="1" dirty="0"/>
              <a:t>: </a:t>
            </a:r>
            <a:r>
              <a:rPr lang="ko-KR" altLang="en-US" b="1" dirty="0"/>
              <a:t>간단한 쇼핑 리스트 관리 프로그램</a:t>
            </a:r>
            <a:endParaRPr lang="en-US" altLang="ko-KR" b="1" dirty="0"/>
          </a:p>
          <a:p>
            <a:pPr>
              <a:buNone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사용자는 쇼핑 리스트를 관리할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프로그램의 기능은 다음과 같습니다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새로운 아이템 추가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아이템 삭제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쇼핑 리스트 보기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 종료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D5E44-E6DA-C312-C886-A13FED8EED73}"/>
              </a:ext>
            </a:extLst>
          </p:cNvPr>
          <p:cNvSpPr txBox="1"/>
          <p:nvPr/>
        </p:nvSpPr>
        <p:spPr>
          <a:xfrm>
            <a:off x="6303662" y="120950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58ED29-67CF-6FB2-7AFA-D408A86D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662" y="1578833"/>
            <a:ext cx="2638425" cy="4181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419A4A-C0EF-A668-9556-EB191E635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087" y="1578833"/>
            <a:ext cx="2819400" cy="41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4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A7EC7-E8A5-2EFA-78D5-859DB241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D4697-F7BD-1E71-7020-1E3B00EDDFD2}"/>
              </a:ext>
            </a:extLst>
          </p:cNvPr>
          <p:cNvSpPr txBox="1"/>
          <p:nvPr/>
        </p:nvSpPr>
        <p:spPr>
          <a:xfrm>
            <a:off x="1132936" y="1859339"/>
            <a:ext cx="110590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문제</a:t>
            </a:r>
            <a:r>
              <a:rPr lang="en-US" altLang="ko-KR" b="1" dirty="0"/>
              <a:t>: </a:t>
            </a:r>
            <a:r>
              <a:rPr lang="ko-KR" altLang="en-US" b="1" dirty="0"/>
              <a:t>학생 점수 관리 프로그램 작성하기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다음 조건을 만족하는 파이썬 프로그램을 작성하세요</a:t>
            </a:r>
            <a:r>
              <a:rPr lang="en-US" altLang="ko-KR" dirty="0"/>
              <a:t>: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학생 점수 입력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사용자로부터 학생 </a:t>
            </a:r>
            <a:r>
              <a:rPr lang="en-US" altLang="ko-KR" dirty="0"/>
              <a:t>5</a:t>
            </a:r>
            <a:r>
              <a:rPr lang="ko-KR" altLang="en-US" dirty="0"/>
              <a:t>명의 이름과 점수를 </a:t>
            </a:r>
            <a:r>
              <a:rPr lang="ko-KR" altLang="en-US" dirty="0" err="1"/>
              <a:t>입력받아</a:t>
            </a:r>
            <a:r>
              <a:rPr lang="en-US" altLang="ko-KR" dirty="0"/>
              <a:t>, </a:t>
            </a:r>
            <a:r>
              <a:rPr lang="ko-KR" altLang="en-US" dirty="0"/>
              <a:t>각각 리스트에 저장하세요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점수는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100 </a:t>
            </a:r>
            <a:r>
              <a:rPr lang="ko-KR" altLang="en-US" dirty="0"/>
              <a:t>사이의 정수로 </a:t>
            </a:r>
            <a:r>
              <a:rPr lang="ko-KR" altLang="en-US" dirty="0" err="1"/>
              <a:t>입력받습니다</a:t>
            </a:r>
            <a:r>
              <a:rPr lang="en-US" altLang="ko-KR" dirty="0"/>
              <a:t>. (</a:t>
            </a:r>
            <a:r>
              <a:rPr lang="ko-KR" altLang="en-US" dirty="0" err="1"/>
              <a:t>입력값이</a:t>
            </a:r>
            <a:r>
              <a:rPr lang="ko-KR" altLang="en-US" dirty="0"/>
              <a:t> 범위를 벗어나면 다시 </a:t>
            </a:r>
            <a:r>
              <a:rPr lang="ko-KR" altLang="en-US" dirty="0" err="1"/>
              <a:t>입력받아야</a:t>
            </a:r>
            <a:r>
              <a:rPr lang="ko-KR" altLang="en-US" dirty="0"/>
              <a:t> 합니다</a:t>
            </a:r>
            <a:r>
              <a:rPr lang="en-US" altLang="ko-KR" dirty="0"/>
              <a:t>.)</a:t>
            </a:r>
          </a:p>
          <a:p>
            <a:pPr lvl="1"/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1" dirty="0"/>
              <a:t>평균 점수 계산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입력된 점수의 평균을 계산하고 출력하세요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1" dirty="0"/>
              <a:t>최고 점수와 학생 출력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가장 높은 점수를 받은 학생과 그 점수를 출력하세요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b="1" dirty="0"/>
              <a:t>60</a:t>
            </a:r>
            <a:r>
              <a:rPr lang="ko-KR" altLang="en-US" b="1" dirty="0"/>
              <a:t>점 이상 합격자 출력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60</a:t>
            </a:r>
            <a:r>
              <a:rPr lang="ko-KR" altLang="en-US" dirty="0"/>
              <a:t>점 이상 받은 학생들의 이름을 출력하세요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DEB013-5B52-B1AD-FF92-7C9E8E4D2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027" y="3817814"/>
            <a:ext cx="4466973" cy="2011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B6B5C-0D76-61D4-B3AC-A9AEB6A643FD}"/>
              </a:ext>
            </a:extLst>
          </p:cNvPr>
          <p:cNvSpPr txBox="1"/>
          <p:nvPr/>
        </p:nvSpPr>
        <p:spPr>
          <a:xfrm>
            <a:off x="7725027" y="347516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</p:spTree>
    <p:extLst>
      <p:ext uri="{BB962C8B-B14F-4D97-AF65-F5344CB8AC3E}">
        <p14:creationId xmlns:p14="http://schemas.microsoft.com/office/powerpoint/2010/main" val="223132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4F662-2841-9929-3EA5-93ABB6515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EEDA-C60F-BABA-AAFF-17DA25C0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9E601-3ED8-CFAD-10F0-E1F85179D10B}"/>
              </a:ext>
            </a:extLst>
          </p:cNvPr>
          <p:cNvSpPr txBox="1"/>
          <p:nvPr/>
        </p:nvSpPr>
        <p:spPr>
          <a:xfrm>
            <a:off x="1371600" y="1859339"/>
            <a:ext cx="69068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문제 </a:t>
            </a:r>
            <a:r>
              <a:rPr lang="en-US" altLang="ko-KR" b="1" dirty="0"/>
              <a:t>: </a:t>
            </a:r>
            <a:r>
              <a:rPr lang="ko-KR" altLang="en-US" b="1" dirty="0"/>
              <a:t>텍스트 분석 프로그램</a:t>
            </a:r>
            <a:endParaRPr lang="en-US" altLang="ko-KR" b="1" dirty="0"/>
          </a:p>
          <a:p>
            <a:pPr>
              <a:buNone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사용자가 긴 문자열을 입력하면 다음 정보를 분석하여 출력합니다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문자열의 총 길이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단어의 개수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가장 많이 등장한 문자 </a:t>
            </a:r>
            <a:r>
              <a:rPr lang="en-US" altLang="ko-KR" dirty="0"/>
              <a:t>(</a:t>
            </a:r>
            <a:r>
              <a:rPr lang="ko-KR" altLang="en-US" dirty="0"/>
              <a:t>공백 제외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문자의 등장 횟수 </a:t>
            </a:r>
            <a:r>
              <a:rPr lang="en-US" altLang="ko-KR" dirty="0"/>
              <a:t>(</a:t>
            </a:r>
            <a:r>
              <a:rPr lang="ko-KR" altLang="en-US" dirty="0"/>
              <a:t>공백 제외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651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0653E-56E0-C1C1-B3BA-5F9D70AC5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ECAC6-C319-7C1C-B964-F5AC8244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8678F-3A4E-6D56-529F-E413C9212186}"/>
              </a:ext>
            </a:extLst>
          </p:cNvPr>
          <p:cNvSpPr txBox="1"/>
          <p:nvPr/>
        </p:nvSpPr>
        <p:spPr>
          <a:xfrm>
            <a:off x="1371600" y="1867965"/>
            <a:ext cx="71426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문제 </a:t>
            </a:r>
            <a:r>
              <a:rPr lang="en-US" altLang="ko-KR" b="1" dirty="0"/>
              <a:t>: </a:t>
            </a:r>
            <a:r>
              <a:rPr lang="ko-KR" altLang="en-US" b="1" dirty="0"/>
              <a:t>학생 관리 시스템</a:t>
            </a:r>
            <a:r>
              <a:rPr lang="ko-KR" altLang="en-US" dirty="0"/>
              <a:t> 학생 정보를 관리하는 프로그램을 작성하세요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사용자는 다음 작업을 선택할 수 있습니다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학생 추가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학년 입력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학생 검색 </a:t>
            </a:r>
            <a:r>
              <a:rPr lang="en-US" altLang="ko-KR" dirty="0"/>
              <a:t>(</a:t>
            </a:r>
            <a:r>
              <a:rPr lang="ko-KR" altLang="en-US" dirty="0"/>
              <a:t>이름 기준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학생 정보 출력 </a:t>
            </a:r>
            <a:r>
              <a:rPr lang="en-US" altLang="ko-KR" dirty="0"/>
              <a:t>(</a:t>
            </a:r>
            <a:r>
              <a:rPr lang="ko-KR" altLang="en-US" dirty="0"/>
              <a:t>이름순 정렬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 종료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r>
              <a:rPr lang="en-US" altLang="ko-KR" dirty="0"/>
              <a:t>*</a:t>
            </a:r>
            <a:r>
              <a:rPr lang="ko-KR" altLang="en-US" dirty="0"/>
              <a:t>학생 정보는 </a:t>
            </a:r>
            <a:r>
              <a:rPr lang="ko-KR" altLang="en-US" dirty="0" err="1"/>
              <a:t>딕셔너리를</a:t>
            </a:r>
            <a:r>
              <a:rPr lang="ko-KR" altLang="en-US" dirty="0"/>
              <a:t> 사용하여 저장하세요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13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67938-094F-92A9-F3CD-15FDF1146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F9452-4411-1C95-48A8-C2B76A04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BB0A5-E5C2-8123-52F6-12758762D53B}"/>
              </a:ext>
            </a:extLst>
          </p:cNvPr>
          <p:cNvSpPr txBox="1"/>
          <p:nvPr/>
        </p:nvSpPr>
        <p:spPr>
          <a:xfrm>
            <a:off x="1371600" y="1531189"/>
            <a:ext cx="60902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문제 </a:t>
            </a:r>
            <a:r>
              <a:rPr lang="en-US" altLang="ko-KR" b="1" dirty="0"/>
              <a:t>: </a:t>
            </a:r>
            <a:r>
              <a:rPr lang="ko-KR" altLang="en-US" b="1" dirty="0"/>
              <a:t>은행 계좌 관리 프로그램</a:t>
            </a:r>
            <a:endParaRPr lang="en-US" altLang="ko-KR" b="1" dirty="0"/>
          </a:p>
          <a:p>
            <a:pPr>
              <a:buNone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계좌를 개설하고 입금</a:t>
            </a:r>
            <a:r>
              <a:rPr lang="en-US" altLang="ko-KR" dirty="0"/>
              <a:t>, </a:t>
            </a:r>
            <a:r>
              <a:rPr lang="ko-KR" altLang="en-US" dirty="0"/>
              <a:t>출금</a:t>
            </a:r>
            <a:r>
              <a:rPr lang="en-US" altLang="ko-KR" dirty="0"/>
              <a:t>, </a:t>
            </a:r>
            <a:r>
              <a:rPr lang="ko-KR" altLang="en-US" dirty="0"/>
              <a:t>잔액 조회 기능을 제공합니다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계좌는 고유 계좌번호와 잔액을 포함합니다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사용자는 다음 작업을 선택할 수 있습니다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계좌 개설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잔액 조회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 종료</a:t>
            </a:r>
          </a:p>
        </p:txBody>
      </p:sp>
    </p:spTree>
    <p:extLst>
      <p:ext uri="{BB962C8B-B14F-4D97-AF65-F5344CB8AC3E}">
        <p14:creationId xmlns:p14="http://schemas.microsoft.com/office/powerpoint/2010/main" val="301021882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5723</TotalTime>
  <Words>348</Words>
  <Application>Microsoft Office PowerPoint</Application>
  <PresentationFormat>와이드스크린</PresentationFormat>
  <Paragraphs>100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자르기</vt:lpstr>
      <vt:lpstr>PowerPoint 프레젠테이션</vt:lpstr>
      <vt:lpstr>문제 01</vt:lpstr>
      <vt:lpstr>문제 02</vt:lpstr>
      <vt:lpstr>문제 03</vt:lpstr>
      <vt:lpstr>문제 04</vt:lpstr>
      <vt:lpstr>문제 05</vt:lpstr>
      <vt:lpstr>문제 06</vt:lpstr>
      <vt:lpstr>문제 07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271</cp:revision>
  <dcterms:created xsi:type="dcterms:W3CDTF">2018-03-18T16:38:18Z</dcterms:created>
  <dcterms:modified xsi:type="dcterms:W3CDTF">2025-03-27T15:23:18Z</dcterms:modified>
  <cp:version>1000.0000.01</cp:version>
</cp:coreProperties>
</file>