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B71FD-DF19-6671-A9C0-72779E6A0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1F3F66-4907-623C-C864-AE5E1C36A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F6728-7B80-5F2A-5F9B-10028FD7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6AF58-3074-49FB-75AA-F1334616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2C1E8-5DF9-35B6-D95E-4B9BE95F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1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3763D-4890-7E39-F99D-AB0651C4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76C67C-7198-AEF3-85AC-EFBB987B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9AC5C-DDD0-8D8F-F3A9-3A177A11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8B9E4-17C3-05F7-DCE1-3E976076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66184-71F8-4202-9555-50324CA6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176488-C44D-D337-0CB9-D6FB62D01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17B9E8-039C-1192-76D0-E597EA125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0C77-55D4-81D4-EAEA-CA9C316C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7D437-A4DF-7D42-DB92-61ADDB5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D8EEF-3964-C053-21C4-8994C8FA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F269F-951A-1DB9-9811-32CCE93F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1F269-8FFB-5B8B-745A-9F7CFFC3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2D739-0A48-83BF-20DE-98BD63DA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537AE0-FF94-7737-C133-E9D46413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C3B12-C785-32EF-7B50-92679B51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0C146-BDC6-DDCA-C6BD-8843B627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F778C-A3D4-87DC-62DC-CFB708E86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16B24-2DC4-E044-8514-35D2DC2B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745AC-7428-776D-7453-BF5BD79C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EEF2DA-6763-3595-18BF-44844AF8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56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D2A7A-1591-2362-72C3-1859133E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4FA80-352E-D057-CE81-33A9717E84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C18A1-0C89-D578-DEFB-8DC094F5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A47583-E6FF-299E-5733-7DBE1D27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6C134-9DE6-32D1-23D4-87021CD3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2CBAC-5903-64F8-AF2B-CEB2CA69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3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FCB70-8BBB-8103-C813-F54F5EEB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9E36C-780A-E0C5-A6B2-C9D05677B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84E1A-A247-E788-5032-52DEAC381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515DB5-CB12-6CC7-DDB6-0F203B4E8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77CA2A-886E-9B21-01F9-1A7C9A5A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359BA5-7E8D-8BBD-1BE5-A87307F5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D5790-81AA-EF59-FE96-462AC2CC0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7B961A-AF15-9D66-BC69-8A7BC06D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E850B-E65B-9BCC-3ADD-F088F22A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F8031-3C8B-880E-8629-09536BD7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715C6F-553C-AE74-35F1-4CC8309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1D836E-7934-EFF5-FF12-D72CF41E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5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806370-C2A9-51B3-E444-2980BC9A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74EE04-10B3-00B2-125E-A09CDC5E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2B5BB-D7E6-B397-F565-81731490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4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1FAC-A56B-EFCC-D846-6241DA3E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A588C-0307-A7E5-F4AE-FB6B45CB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73C2F-24FA-7A05-71CB-5CDA686E2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84EFB-264E-9EFE-3449-01D8919A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B6C05-3BF5-3D92-BC83-6675154F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A825F4-959D-7487-F8C5-3FB47802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6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3B15F-9C42-9FB4-B947-CB80C514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0D9F0-FA81-2737-FDB9-E1327B195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A4C37-5A30-8FE8-A239-9AC6E5C71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B03FF-B9BA-DCC5-8424-1EE6D5E4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C5758-39F7-3910-9B49-EC9E3C98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B05934-3F23-25A8-F903-FFFE68C0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81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55CF2B-8A81-9DAB-1B9D-7CB5725B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BBA17E-5930-547A-C6B2-61887739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ECB4-D4CE-BD23-4159-FCC9AF2E6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A1A15-8077-444C-B4EE-02ECB70148C2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70E1C-70C2-9E8B-1800-A7824A710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6D6C4-9C7C-A51B-31B8-CCDF8AF8F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DDB48-84D5-4719-8CC8-2C205809C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8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7DA90-8831-5806-B887-B1A47EC41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ESP32 </a:t>
            </a:r>
            <a:r>
              <a:rPr lang="ko-KR" altLang="en-US" dirty="0"/>
              <a:t>센서 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3D8E3-D6E7-C9B4-D0BC-2A74BAD42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이상우</a:t>
            </a:r>
          </a:p>
        </p:txBody>
      </p:sp>
    </p:spTree>
    <p:extLst>
      <p:ext uri="{BB962C8B-B14F-4D97-AF65-F5344CB8AC3E}">
        <p14:creationId xmlns:p14="http://schemas.microsoft.com/office/powerpoint/2010/main" val="33576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1138-84EC-2447-826B-1F42CD244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9339CE-F244-9058-EBFD-B6EC953E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7419"/>
            <a:ext cx="5401429" cy="36009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95844-BE56-FC93-B641-87B99657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SCHT-M30(</a:t>
            </a:r>
            <a:r>
              <a:rPr lang="ko-KR" altLang="en-US" dirty="0"/>
              <a:t>온</a:t>
            </a:r>
            <a:r>
              <a:rPr lang="en-US" altLang="ko-KR" dirty="0"/>
              <a:t>,</a:t>
            </a:r>
            <a:r>
              <a:rPr lang="ko-KR" altLang="en-US" dirty="0"/>
              <a:t>습도 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5431A-FEB8-DA05-A867-095435568E6E}"/>
              </a:ext>
            </a:extLst>
          </p:cNvPr>
          <p:cNvSpPr txBox="1"/>
          <p:nvPr/>
        </p:nvSpPr>
        <p:spPr>
          <a:xfrm>
            <a:off x="6382328" y="2087419"/>
            <a:ext cx="42117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배선 연결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VCC → ESP32</a:t>
            </a:r>
            <a:r>
              <a:rPr lang="ko-KR" altLang="en-US" b="1" dirty="0"/>
              <a:t>의 </a:t>
            </a:r>
            <a:r>
              <a:rPr lang="en-US" altLang="ko-KR" b="1" dirty="0"/>
              <a:t>3.3V (</a:t>
            </a:r>
            <a:r>
              <a:rPr lang="ko-KR" altLang="en-US" b="1" dirty="0"/>
              <a:t>주황색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GND → ESP32</a:t>
            </a:r>
            <a:r>
              <a:rPr lang="ko-KR" altLang="en-US" b="1" dirty="0"/>
              <a:t>의 </a:t>
            </a:r>
            <a:r>
              <a:rPr lang="en-US" altLang="ko-KR" b="1" dirty="0"/>
              <a:t>GND (</a:t>
            </a:r>
            <a:r>
              <a:rPr lang="ko-KR" altLang="en-US" b="1" dirty="0"/>
              <a:t>검정색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SDA → ESP32</a:t>
            </a:r>
            <a:r>
              <a:rPr lang="ko-KR" altLang="en-US" b="1" dirty="0"/>
              <a:t>의 </a:t>
            </a:r>
            <a:r>
              <a:rPr lang="en-US" altLang="ko-KR" b="1" dirty="0"/>
              <a:t>GPIO21 (</a:t>
            </a:r>
            <a:r>
              <a:rPr lang="ko-KR" altLang="en-US" b="1" dirty="0"/>
              <a:t>파란색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SCL → ESP32</a:t>
            </a:r>
            <a:r>
              <a:rPr lang="ko-KR" altLang="en-US" b="1" dirty="0"/>
              <a:t>의 </a:t>
            </a:r>
            <a:r>
              <a:rPr lang="en-US" altLang="ko-KR" b="1" dirty="0"/>
              <a:t>GPIO22 (</a:t>
            </a:r>
            <a:r>
              <a:rPr lang="ko-KR" altLang="en-US" b="1" dirty="0"/>
              <a:t>녹색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795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BF517-E803-FC61-EDFB-D294F30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SCHT-M30(</a:t>
            </a:r>
            <a:r>
              <a:rPr lang="ko-KR" altLang="en-US" dirty="0"/>
              <a:t>온</a:t>
            </a:r>
            <a:r>
              <a:rPr lang="en-US" altLang="ko-KR" dirty="0"/>
              <a:t>,</a:t>
            </a:r>
            <a:r>
              <a:rPr lang="ko-KR" altLang="en-US" dirty="0"/>
              <a:t>습도 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AEB96-503D-7496-5068-39161812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56" y="2599028"/>
            <a:ext cx="2972215" cy="28483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21905F-4CA4-6F18-BE80-4C5797B6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40" y="1553555"/>
            <a:ext cx="4446223" cy="493932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B82EA7-374D-5F0D-9439-CFE8ACBF6697}"/>
              </a:ext>
            </a:extLst>
          </p:cNvPr>
          <p:cNvSpPr/>
          <p:nvPr/>
        </p:nvSpPr>
        <p:spPr>
          <a:xfrm>
            <a:off x="5606156" y="3657600"/>
            <a:ext cx="2761989" cy="914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6A2582-EA80-2E47-FEF5-313DA5D2D2C4}"/>
              </a:ext>
            </a:extLst>
          </p:cNvPr>
          <p:cNvSpPr txBox="1"/>
          <p:nvPr/>
        </p:nvSpPr>
        <p:spPr>
          <a:xfrm>
            <a:off x="8443561" y="3323618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조건의 변화를 </a:t>
            </a:r>
            <a:r>
              <a:rPr lang="ko-KR" altLang="en-US" dirty="0" err="1"/>
              <a:t>주었을때</a:t>
            </a:r>
            <a:endParaRPr lang="en-US" altLang="ko-KR" dirty="0"/>
          </a:p>
          <a:p>
            <a:r>
              <a:rPr lang="ko-KR" altLang="en-US" dirty="0"/>
              <a:t>온도가 변화 </a:t>
            </a:r>
            <a:r>
              <a:rPr lang="ko-KR" altLang="en-US" dirty="0" err="1"/>
              <a:t>되는것을</a:t>
            </a:r>
            <a:r>
              <a:rPr lang="ko-KR" altLang="en-US" dirty="0"/>
              <a:t> 확인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정상 동작한다고 판단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9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61F1-D2AA-DB9E-73CB-936BDEB7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C4DF5B-CC3F-628B-4271-B424F539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810"/>
            <a:ext cx="5449060" cy="35914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B9959E-E1C2-A3D9-AA8C-8AF2FF96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RA30P(</a:t>
            </a:r>
            <a:r>
              <a:rPr lang="ko-KR" altLang="en-US" dirty="0"/>
              <a:t>압력감지센서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CB000-9C36-D061-4A11-85ED7A189E2E}"/>
              </a:ext>
            </a:extLst>
          </p:cNvPr>
          <p:cNvSpPr txBox="1"/>
          <p:nvPr/>
        </p:nvSpPr>
        <p:spPr>
          <a:xfrm>
            <a:off x="6382328" y="2087419"/>
            <a:ext cx="4211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배선 연결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VCC → ESP32</a:t>
            </a:r>
            <a:r>
              <a:rPr lang="ko-KR" altLang="en-US" b="1" dirty="0"/>
              <a:t>의 </a:t>
            </a:r>
            <a:r>
              <a:rPr lang="en-US" altLang="ko-KR" b="1" dirty="0"/>
              <a:t>3.3V (</a:t>
            </a:r>
            <a:r>
              <a:rPr lang="ko-KR" altLang="en-US" b="1" dirty="0"/>
              <a:t>주황색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GND → ESP32</a:t>
            </a:r>
            <a:r>
              <a:rPr lang="ko-KR" altLang="en-US" b="1" dirty="0"/>
              <a:t>의 </a:t>
            </a:r>
            <a:r>
              <a:rPr lang="en-US" altLang="ko-KR" b="1" dirty="0"/>
              <a:t>GND (</a:t>
            </a:r>
            <a:r>
              <a:rPr lang="ko-KR" altLang="en-US" b="1" dirty="0"/>
              <a:t>검정색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ADC → ESP32</a:t>
            </a:r>
            <a:r>
              <a:rPr lang="ko-KR" altLang="en-US" b="1" dirty="0"/>
              <a:t>의 </a:t>
            </a:r>
            <a:r>
              <a:rPr lang="en-US" altLang="ko-KR" b="1" dirty="0"/>
              <a:t>GPIO34 (</a:t>
            </a:r>
            <a:r>
              <a:rPr lang="ko-KR" altLang="en-US" b="1" dirty="0"/>
              <a:t>파란색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93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8AF8-D0B3-637C-6B21-037701479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CBB97-9D30-61C7-CBBB-0EC777B9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RA30P(</a:t>
            </a:r>
            <a:r>
              <a:rPr lang="ko-KR" altLang="en-US" dirty="0"/>
              <a:t>압력감지센서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E1D7B-54A0-F8BB-6131-D9F16142F6D5}"/>
              </a:ext>
            </a:extLst>
          </p:cNvPr>
          <p:cNvSpPr txBox="1"/>
          <p:nvPr/>
        </p:nvSpPr>
        <p:spPr>
          <a:xfrm>
            <a:off x="8443561" y="3323618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조건의 변화를 </a:t>
            </a:r>
            <a:r>
              <a:rPr lang="ko-KR" altLang="en-US" dirty="0" err="1"/>
              <a:t>주었을때</a:t>
            </a:r>
            <a:endParaRPr lang="en-US" altLang="ko-KR" dirty="0"/>
          </a:p>
          <a:p>
            <a:r>
              <a:rPr lang="ko-KR" altLang="en-US" dirty="0"/>
              <a:t>값이 변화 </a:t>
            </a:r>
            <a:r>
              <a:rPr lang="ko-KR" altLang="en-US" dirty="0" err="1"/>
              <a:t>되는것을</a:t>
            </a:r>
            <a:r>
              <a:rPr lang="ko-KR" altLang="en-US" dirty="0"/>
              <a:t> 확인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정상 동작한다고 판단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2AC789-1690-B908-FEED-A14DADA7D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40" y="2808834"/>
            <a:ext cx="4363059" cy="195289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C67EFD-E112-C973-68E6-A403EDCD1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56" y="1984806"/>
            <a:ext cx="1976899" cy="360095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4DF68E-A063-1ECA-9413-70900D5ECFB6}"/>
              </a:ext>
            </a:extLst>
          </p:cNvPr>
          <p:cNvSpPr/>
          <p:nvPr/>
        </p:nvSpPr>
        <p:spPr>
          <a:xfrm>
            <a:off x="5482608" y="2623126"/>
            <a:ext cx="2761989" cy="26693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4D22-5102-0E60-1889-A0E687192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CC530F-DBB9-4A3C-35BF-B4D28B05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999171"/>
            <a:ext cx="5439534" cy="35819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887C68-F3C3-7F90-D902-F6743935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SEN0571(</a:t>
            </a:r>
            <a:r>
              <a:rPr lang="ko-KR" altLang="en-US" dirty="0"/>
              <a:t>가스센서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D7DDE-D0AF-9D43-B17C-BBA6A4BEABCD}"/>
              </a:ext>
            </a:extLst>
          </p:cNvPr>
          <p:cNvSpPr txBox="1"/>
          <p:nvPr/>
        </p:nvSpPr>
        <p:spPr>
          <a:xfrm>
            <a:off x="6391564" y="2087419"/>
            <a:ext cx="4211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배선 연결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VCC → ESP32</a:t>
            </a:r>
            <a:r>
              <a:rPr lang="ko-KR" altLang="en-US" b="1" dirty="0"/>
              <a:t>의 </a:t>
            </a:r>
            <a:r>
              <a:rPr lang="en-US" altLang="ko-KR" b="1" dirty="0"/>
              <a:t>3.3V (</a:t>
            </a:r>
            <a:r>
              <a:rPr lang="ko-KR" altLang="en-US" b="1" dirty="0"/>
              <a:t>주황색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GND → ESP32</a:t>
            </a:r>
            <a:r>
              <a:rPr lang="ko-KR" altLang="en-US" b="1" dirty="0"/>
              <a:t>의 </a:t>
            </a:r>
            <a:r>
              <a:rPr lang="en-US" altLang="ko-KR" b="1" dirty="0"/>
              <a:t>GND (</a:t>
            </a:r>
            <a:r>
              <a:rPr lang="ko-KR" altLang="en-US" b="1" dirty="0"/>
              <a:t>검정색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ADC → ESP32</a:t>
            </a:r>
            <a:r>
              <a:rPr lang="ko-KR" altLang="en-US" b="1" dirty="0"/>
              <a:t>의 </a:t>
            </a:r>
            <a:r>
              <a:rPr lang="en-US" altLang="ko-KR" b="1" dirty="0"/>
              <a:t>GPIO34 (</a:t>
            </a:r>
            <a:r>
              <a:rPr lang="ko-KR" altLang="en-US" b="1" dirty="0"/>
              <a:t>녹색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828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938D6-00BA-19B0-266E-EC069EF2C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F46A58-64C1-3A3E-B7D5-3AC81C393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56" y="1984806"/>
            <a:ext cx="1976899" cy="36009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2612E6-1F53-5D5E-8EA7-3656229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SEN0571(</a:t>
            </a:r>
            <a:r>
              <a:rPr lang="ko-KR" altLang="en-US" dirty="0"/>
              <a:t>가스센서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916A9-14BA-B9DC-AB24-0B0050EF933C}"/>
              </a:ext>
            </a:extLst>
          </p:cNvPr>
          <p:cNvSpPr txBox="1"/>
          <p:nvPr/>
        </p:nvSpPr>
        <p:spPr>
          <a:xfrm>
            <a:off x="8443561" y="3323618"/>
            <a:ext cx="3563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조건의 변화를 </a:t>
            </a:r>
            <a:r>
              <a:rPr lang="ko-KR" altLang="en-US" dirty="0" err="1"/>
              <a:t>주었을때</a:t>
            </a:r>
            <a:endParaRPr lang="en-US" altLang="ko-KR" dirty="0"/>
          </a:p>
          <a:p>
            <a:r>
              <a:rPr lang="ko-KR" altLang="en-US" dirty="0"/>
              <a:t>값이 변화 </a:t>
            </a:r>
            <a:r>
              <a:rPr lang="ko-KR" altLang="en-US" dirty="0" err="1"/>
              <a:t>되는것을</a:t>
            </a:r>
            <a:r>
              <a:rPr lang="ko-KR" altLang="en-US" dirty="0"/>
              <a:t> 확인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정상 동작한다고 판단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변화량이 명확하지 않아</a:t>
            </a:r>
            <a:endParaRPr lang="en-US" altLang="ko-KR" dirty="0"/>
          </a:p>
          <a:p>
            <a:r>
              <a:rPr lang="ko-KR" altLang="en-US" dirty="0"/>
              <a:t> 좀더 테스트 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363040-BDF1-D4A6-99AC-344E252E9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40" y="2808834"/>
            <a:ext cx="4363059" cy="195289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624F7F-CD28-A763-DF8E-1A8D217C440E}"/>
              </a:ext>
            </a:extLst>
          </p:cNvPr>
          <p:cNvSpPr/>
          <p:nvPr/>
        </p:nvSpPr>
        <p:spPr>
          <a:xfrm>
            <a:off x="5482608" y="3666837"/>
            <a:ext cx="2761989" cy="10948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14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62195-4E20-F40E-85CA-643E08FA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24AE6B-6B20-EE94-176C-929B051C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87412"/>
            <a:ext cx="5182323" cy="34294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0DAE55-E667-D84B-6A94-A1F017CA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외부전원연결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E80AD-1B8C-A615-7D10-2141E3F1DDC5}"/>
              </a:ext>
            </a:extLst>
          </p:cNvPr>
          <p:cNvSpPr txBox="1"/>
          <p:nvPr/>
        </p:nvSpPr>
        <p:spPr>
          <a:xfrm>
            <a:off x="6400801" y="3177310"/>
            <a:ext cx="4211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배선 연결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VCC → ESP32</a:t>
            </a:r>
            <a:r>
              <a:rPr lang="ko-KR" altLang="en-US" b="1" dirty="0"/>
              <a:t>의 </a:t>
            </a:r>
            <a:r>
              <a:rPr lang="en-US" altLang="ko-KR" b="1" dirty="0"/>
              <a:t>5V (</a:t>
            </a:r>
            <a:r>
              <a:rPr lang="ko-KR" altLang="en-US" b="1" dirty="0"/>
              <a:t>주황색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GND → ESP32</a:t>
            </a:r>
            <a:r>
              <a:rPr lang="ko-KR" altLang="en-US" b="1" dirty="0"/>
              <a:t>의 </a:t>
            </a:r>
            <a:r>
              <a:rPr lang="en-US" altLang="ko-KR" b="1" dirty="0"/>
              <a:t>GND (</a:t>
            </a:r>
            <a:r>
              <a:rPr lang="ko-KR" altLang="en-US" b="1" dirty="0"/>
              <a:t>검정색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561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194</Words>
  <Application>Microsoft Office PowerPoint</Application>
  <PresentationFormat>와이드스크린</PresentationFormat>
  <Paragraphs>36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ESP32 센서 테스트</vt:lpstr>
      <vt:lpstr>SCHT-M30(온,습도 센서)</vt:lpstr>
      <vt:lpstr>SCHT-M30(온,습도 센서)</vt:lpstr>
      <vt:lpstr>RA30P(압력감지센서)</vt:lpstr>
      <vt:lpstr>RA30P(압력감지센서)</vt:lpstr>
      <vt:lpstr>SEN0571(가스센서)</vt:lpstr>
      <vt:lpstr>SEN0571(가스센서)</vt:lpstr>
      <vt:lpstr>외부전원연결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 woo lee</dc:creator>
  <cp:lastModifiedBy>sang woo lee</cp:lastModifiedBy>
  <cp:revision>19</cp:revision>
  <dcterms:created xsi:type="dcterms:W3CDTF">2025-04-25T05:40:24Z</dcterms:created>
  <dcterms:modified xsi:type="dcterms:W3CDTF">2025-04-25T06:54:42Z</dcterms:modified>
</cp:coreProperties>
</file>