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70" r:id="rId10"/>
    <p:sldId id="268" r:id="rId11"/>
    <p:sldId id="269" r:id="rId12"/>
    <p:sldId id="271" r:id="rId13"/>
    <p:sldId id="273" r:id="rId14"/>
    <p:sldId id="272" r:id="rId15"/>
    <p:sldId id="274" r:id="rId16"/>
    <p:sldId id="27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D1CB1798-2AAB-45BB-BCAB-AF5BC4CFED8A}">
          <p14:sldIdLst>
            <p14:sldId id="256"/>
          </p14:sldIdLst>
        </p14:section>
        <p14:section name="기술스택" id="{9C1943AB-969C-4C84-9056-DE910A223BAE}">
          <p14:sldIdLst>
            <p14:sldId id="257"/>
          </p14:sldIdLst>
        </p14:section>
        <p14:section name="코드" id="{9544A1DF-A134-482E-B54E-EC47A23EE0AD}">
          <p14:sldIdLst>
            <p14:sldId id="258"/>
            <p14:sldId id="259"/>
            <p14:sldId id="262"/>
            <p14:sldId id="264"/>
            <p14:sldId id="265"/>
            <p14:sldId id="266"/>
            <p14:sldId id="270"/>
            <p14:sldId id="268"/>
            <p14:sldId id="269"/>
            <p14:sldId id="271"/>
            <p14:sldId id="273"/>
            <p14:sldId id="272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7D864-A9B7-4C33-8C57-E53BC4122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BBF83F-5AB1-4E6D-9B63-C259EE4F6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D7CC0F-6A87-48AA-A8BB-061075F8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B745-35A1-4A02-ADEE-DF13AD00FC57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F2C476-DDC5-4CCE-B5D7-56E3C1CD7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66FBD-3348-453A-853E-130027ED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964-C302-4CF9-AE2B-A0F97AB3B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96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7FB95-8AAD-4AC7-9156-2C52292B7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C38009-B29E-4C27-A5B1-C17DA0C5F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5B943E-5FEE-4D4B-972D-4BC2C77C6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B745-35A1-4A02-ADEE-DF13AD00FC57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8FBE98-0D1F-4B52-9EF4-64DD51EE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DA40B6-B9D3-4514-BE0D-FE427EEB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964-C302-4CF9-AE2B-A0F97AB3B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43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19A34C-0EA3-4FDC-9ACA-4BEC5D572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49F2B-0048-4500-ADC8-34F38F384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CD2DB3-AB7D-49DC-BAA1-67F8878A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B745-35A1-4A02-ADEE-DF13AD00FC57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991658-3AD4-4CA4-A03A-66E85951E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9EED36-69BF-404B-9058-C800C0BE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964-C302-4CF9-AE2B-A0F97AB3B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64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39AB1-0C60-4995-A2CE-EF58D87B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301756-4719-46BA-BE82-E5A12E660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3AB9A2-1AD0-45D8-9683-F30322CC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B745-35A1-4A02-ADEE-DF13AD00FC57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A6F05-0BED-4ABA-A10E-A7E91E90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985BD-C3FA-43E9-8044-8B9B3EB4F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964-C302-4CF9-AE2B-A0F97AB3B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65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CA426-B146-4042-B031-4E3E1C534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D4533C-2F2F-4CCD-B1B4-EDD7C2F8B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509A9-34DD-4676-862E-9F8DF0CA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B745-35A1-4A02-ADEE-DF13AD00FC57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AC40F-643B-405D-A5F4-9ABC53FF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2C76B-256E-46D8-BA54-CCA369CE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964-C302-4CF9-AE2B-A0F97AB3B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64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DCFE1-14E6-4224-B7C0-2612ECB1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61A60E-ABD7-4BF1-9685-EB0BA2597C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EF0F11-2B3D-4207-9526-1D56F07A8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0A6359-C1F3-419E-B585-5BE5D833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B745-35A1-4A02-ADEE-DF13AD00FC57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201A2D-953D-4743-BF25-7860131F9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0CFA87-E3DC-4BB0-B51A-E08508DF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964-C302-4CF9-AE2B-A0F97AB3B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23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28F5D-30EF-45F7-8EBA-94C990A7E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31DE43-7360-4FE9-A854-B693454B2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989525-D2E7-416E-88EA-6E913459C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011A6-A26C-43BB-A106-0B440F9B3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9F543F-CE5A-4FD5-8868-F54BEF0EB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242750-9100-451D-A033-09AAEA74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B745-35A1-4A02-ADEE-DF13AD00FC57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F3D0EB-C087-412E-AA19-F5AD1DBE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9D0E8D-C6BE-49A0-B889-E3BFBA20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964-C302-4CF9-AE2B-A0F97AB3B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36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EEDF9-9346-46C2-8C73-21D3946C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9D226A-AF4E-4BBE-BB5B-374F583F8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B745-35A1-4A02-ADEE-DF13AD00FC57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7A7BC5-839F-40BB-BEC1-1F06B366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6C8648-5AD7-4ABA-A509-4047A801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964-C302-4CF9-AE2B-A0F97AB3B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07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D30231-F11E-44C6-BB1A-C3D96B928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B745-35A1-4A02-ADEE-DF13AD00FC57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743CDE-B4BF-431B-8B11-7AB47C59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BE072E-2CF2-45F7-9B6D-6F63A301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964-C302-4CF9-AE2B-A0F97AB3B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0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AD7C0-613A-4ECE-BEC8-23B682C6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2D4B92-8057-4A15-BC8F-A11572A6E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02D066-719C-4AEF-8E78-51E24DB55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516F1-1D78-4FAE-B84C-455282D53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B745-35A1-4A02-ADEE-DF13AD00FC57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EC4752-D402-4C4D-8A3A-1838D5BB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8638E9-A11B-4838-9322-54884B59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964-C302-4CF9-AE2B-A0F97AB3B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79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7BDC6-0615-4F8E-AD1D-48BDED0B5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BDD854-DC67-49AA-81D7-467135080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181BF7-C22E-434A-969E-8B399CC73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6FED53-DFE4-48D1-920D-63BBA00B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B745-35A1-4A02-ADEE-DF13AD00FC57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F9C7E8-16D9-4604-B63F-AED939D45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450694-0FE4-41EB-9C57-DD3126FAC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964-C302-4CF9-AE2B-A0F97AB3B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55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E3764C-A297-4981-B912-B5B7F61B1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5F122D-1745-4E8A-92A5-48E21FB28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780741-81F0-462E-8F6D-810283A99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B745-35A1-4A02-ADEE-DF13AD00FC57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681B0D-866C-4073-93F5-8FB683EF0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422EA-E171-4B0E-AED0-C6EDBB62E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77964-C302-4CF9-AE2B-A0F97AB3B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71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0351394-803A-4306-AC2E-09008B0E68EF}"/>
              </a:ext>
            </a:extLst>
          </p:cNvPr>
          <p:cNvSpPr/>
          <p:nvPr/>
        </p:nvSpPr>
        <p:spPr>
          <a:xfrm>
            <a:off x="981740" y="877186"/>
            <a:ext cx="10228521" cy="510362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Mini – Project</a:t>
            </a:r>
          </a:p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“Investar”</a:t>
            </a:r>
          </a:p>
          <a:p>
            <a:pPr algn="ctr"/>
            <a:endParaRPr lang="en-US" altLang="ko-KR" sz="4000" dirty="0">
              <a:solidFill>
                <a:schemeClr val="tx1"/>
              </a:solidFill>
            </a:endParaRPr>
          </a:p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1</a:t>
            </a:r>
            <a:r>
              <a:rPr lang="ko-KR" altLang="en-US" sz="4000" dirty="0">
                <a:solidFill>
                  <a:schemeClr val="tx1"/>
                </a:solidFill>
              </a:rPr>
              <a:t>조</a:t>
            </a:r>
            <a:endParaRPr lang="en-US" altLang="ko-KR" sz="4000" dirty="0">
              <a:solidFill>
                <a:schemeClr val="tx1"/>
              </a:solidFill>
            </a:endParaRPr>
          </a:p>
          <a:p>
            <a:pPr algn="ctr"/>
            <a:endParaRPr lang="ko-KR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519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AB194A-87C8-42F8-94B7-99582794FDBC}"/>
              </a:ext>
            </a:extLst>
          </p:cNvPr>
          <p:cNvSpPr/>
          <p:nvPr/>
        </p:nvSpPr>
        <p:spPr>
          <a:xfrm>
            <a:off x="981740" y="191521"/>
            <a:ext cx="10228521" cy="756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def update_daily_price(self, pages_to_fetch):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31D1DE-ED3F-4CE2-B051-4C77C6B0F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561" y="1441857"/>
            <a:ext cx="9402993" cy="397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36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AB194A-87C8-42F8-94B7-99582794FDBC}"/>
              </a:ext>
            </a:extLst>
          </p:cNvPr>
          <p:cNvSpPr/>
          <p:nvPr/>
        </p:nvSpPr>
        <p:spPr>
          <a:xfrm>
            <a:off x="981740" y="191521"/>
            <a:ext cx="10228521" cy="756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def </a:t>
            </a:r>
            <a:r>
              <a:rPr lang="en-US" altLang="ko-KR" sz="4000" dirty="0" err="1">
                <a:solidFill>
                  <a:schemeClr val="tx1"/>
                </a:solidFill>
              </a:rPr>
              <a:t>replace_daily_price</a:t>
            </a:r>
            <a:r>
              <a:rPr lang="en-US" altLang="ko-KR" sz="4000" dirty="0">
                <a:solidFill>
                  <a:schemeClr val="tx1"/>
                </a:solidFill>
              </a:rPr>
              <a:t>(self, df):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21A2AF-BBEB-40C2-9C92-A47E774F4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83" y="1142069"/>
            <a:ext cx="11238833" cy="552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37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AB194A-87C8-42F8-94B7-99582794FDBC}"/>
              </a:ext>
            </a:extLst>
          </p:cNvPr>
          <p:cNvSpPr/>
          <p:nvPr/>
        </p:nvSpPr>
        <p:spPr>
          <a:xfrm>
            <a:off x="981740" y="191521"/>
            <a:ext cx="10228521" cy="756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def daily_update(self):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A92F36-3190-47DC-AC35-F25529C24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39" y="1155562"/>
            <a:ext cx="10220703" cy="434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51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AB194A-87C8-42F8-94B7-99582794FDBC}"/>
              </a:ext>
            </a:extLst>
          </p:cNvPr>
          <p:cNvSpPr/>
          <p:nvPr/>
        </p:nvSpPr>
        <p:spPr>
          <a:xfrm>
            <a:off x="981740" y="191521"/>
            <a:ext cx="10228521" cy="756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def </a:t>
            </a:r>
            <a:r>
              <a:rPr lang="en-US" altLang="ko-KR" sz="4000" dirty="0" err="1">
                <a:solidFill>
                  <a:schemeClr val="tx1"/>
                </a:solidFill>
              </a:rPr>
              <a:t>daily_update</a:t>
            </a:r>
            <a:r>
              <a:rPr lang="en-US" altLang="ko-KR" sz="4000" dirty="0">
                <a:solidFill>
                  <a:schemeClr val="tx1"/>
                </a:solidFill>
              </a:rPr>
              <a:t>(self):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9788C4-9B63-4B80-84F3-76BB6E05E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40" y="1076124"/>
            <a:ext cx="10228521" cy="489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57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AB194A-87C8-42F8-94B7-99582794FDBC}"/>
              </a:ext>
            </a:extLst>
          </p:cNvPr>
          <p:cNvSpPr/>
          <p:nvPr/>
        </p:nvSpPr>
        <p:spPr>
          <a:xfrm>
            <a:off x="981740" y="191521"/>
            <a:ext cx="10228521" cy="756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def read_Company_stock_Info(self,company_code, start_d, end_d): 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F053CF-AAD2-492B-B7A8-A8F867C8A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40" y="1162704"/>
            <a:ext cx="10258669" cy="508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27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AB194A-87C8-42F8-94B7-99582794FDBC}"/>
              </a:ext>
            </a:extLst>
          </p:cNvPr>
          <p:cNvSpPr/>
          <p:nvPr/>
        </p:nvSpPr>
        <p:spPr>
          <a:xfrm>
            <a:off x="981740" y="191521"/>
            <a:ext cx="10228521" cy="756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def startTimer(self):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093BD7-627D-46F1-BF5E-107B1F708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40" y="1223772"/>
            <a:ext cx="10228521" cy="291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8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AB194A-87C8-42F8-94B7-99582794FDBC}"/>
              </a:ext>
            </a:extLst>
          </p:cNvPr>
          <p:cNvSpPr/>
          <p:nvPr/>
        </p:nvSpPr>
        <p:spPr>
          <a:xfrm>
            <a:off x="981740" y="191521"/>
            <a:ext cx="10228521" cy="756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3935998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42A4D87-CBDB-405B-A062-E9CBCB26251E}"/>
              </a:ext>
            </a:extLst>
          </p:cNvPr>
          <p:cNvGrpSpPr/>
          <p:nvPr/>
        </p:nvGrpSpPr>
        <p:grpSpPr>
          <a:xfrm>
            <a:off x="569259" y="740871"/>
            <a:ext cx="11053482" cy="5067914"/>
            <a:chOff x="569259" y="1442619"/>
            <a:chExt cx="11053482" cy="506791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E67CC93-DDF2-4AB8-B156-B52E60DA7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93651" y="4675871"/>
              <a:ext cx="6329090" cy="1834662"/>
            </a:xfrm>
            <a:prstGeom prst="rect">
              <a:avLst/>
            </a:prstGeom>
          </p:spPr>
        </p:pic>
        <p:pic>
          <p:nvPicPr>
            <p:cNvPr id="1026" name="Picture 2" descr="프로그래밍] 파이썬 Python , 정체를 모른다면 Click : 네이버 블로그">
              <a:extLst>
                <a:ext uri="{FF2B5EF4-FFF2-40B4-BE49-F238E27FC236}">
                  <a16:creationId xmlns:a16="http://schemas.microsoft.com/office/drawing/2014/main" id="{833AB61D-5DA8-4EA4-A7AF-EECDDADD36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4" t="8168" r="3202" b="10768"/>
            <a:stretch/>
          </p:blipFill>
          <p:spPr bwMode="auto">
            <a:xfrm>
              <a:off x="719233" y="1442619"/>
              <a:ext cx="3753294" cy="2321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TIL] MySQL Hint">
              <a:extLst>
                <a:ext uri="{FF2B5EF4-FFF2-40B4-BE49-F238E27FC236}">
                  <a16:creationId xmlns:a16="http://schemas.microsoft.com/office/drawing/2014/main" id="{85E2A764-5D9B-4056-9C7A-F53E8BDAF3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259" y="3720512"/>
              <a:ext cx="4185031" cy="2790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A9C45EF-50D1-41D4-B526-84FD81D27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10017" y="1790880"/>
              <a:ext cx="4977400" cy="26724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697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B29E635-67C5-4863-A799-507304D57DDF}"/>
              </a:ext>
            </a:extLst>
          </p:cNvPr>
          <p:cNvSpPr/>
          <p:nvPr/>
        </p:nvSpPr>
        <p:spPr>
          <a:xfrm>
            <a:off x="981740" y="191521"/>
            <a:ext cx="10228521" cy="756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def</a:t>
            </a:r>
            <a:r>
              <a:rPr lang="ko-KR" altLang="en-US" sz="40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AB9943-FC6C-43E7-9BCD-AD3EA4B5A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39" y="1090285"/>
            <a:ext cx="10228521" cy="560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0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844FCD2-AAE6-4560-B5BF-DCBC82BE1149}"/>
              </a:ext>
            </a:extLst>
          </p:cNvPr>
          <p:cNvSpPr/>
          <p:nvPr/>
        </p:nvSpPr>
        <p:spPr>
          <a:xfrm>
            <a:off x="981740" y="191521"/>
            <a:ext cx="10228521" cy="756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def __init__(self):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A8424E-756A-4F1A-95D9-1D4ECA996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40" y="1070755"/>
            <a:ext cx="10228520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8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AB194A-87C8-42F8-94B7-99582794FDBC}"/>
              </a:ext>
            </a:extLst>
          </p:cNvPr>
          <p:cNvSpPr/>
          <p:nvPr/>
        </p:nvSpPr>
        <p:spPr>
          <a:xfrm>
            <a:off x="981740" y="191521"/>
            <a:ext cx="10228521" cy="756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def __del__(self):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6023C7-92BA-4B73-8BCF-6C85B1A71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043" y="2825365"/>
            <a:ext cx="4749915" cy="120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65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AB194A-87C8-42F8-94B7-99582794FDBC}"/>
              </a:ext>
            </a:extLst>
          </p:cNvPr>
          <p:cNvSpPr/>
          <p:nvPr/>
        </p:nvSpPr>
        <p:spPr>
          <a:xfrm>
            <a:off x="981740" y="191521"/>
            <a:ext cx="10228521" cy="756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def read_krx_code(self):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1C251B-33AE-4831-A7AF-A6EAD50AF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33" y="1609471"/>
            <a:ext cx="10301772" cy="266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7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AB194A-87C8-42F8-94B7-99582794FDBC}"/>
              </a:ext>
            </a:extLst>
          </p:cNvPr>
          <p:cNvSpPr/>
          <p:nvPr/>
        </p:nvSpPr>
        <p:spPr>
          <a:xfrm>
            <a:off x="981740" y="191521"/>
            <a:ext cx="10228521" cy="756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def </a:t>
            </a:r>
            <a:r>
              <a:rPr lang="en-US" altLang="ko-KR" sz="4000" dirty="0" err="1">
                <a:solidFill>
                  <a:schemeClr val="tx1"/>
                </a:solidFill>
              </a:rPr>
              <a:t>update_comp_info</a:t>
            </a:r>
            <a:r>
              <a:rPr lang="en-US" altLang="ko-KR" sz="4000" dirty="0">
                <a:solidFill>
                  <a:schemeClr val="tx1"/>
                </a:solidFill>
              </a:rPr>
              <a:t>(self)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FDD099-532B-4F8C-BE0C-33AD7B634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39" y="1073144"/>
            <a:ext cx="10350159" cy="509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8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AB194A-87C8-42F8-94B7-99582794FDBC}"/>
              </a:ext>
            </a:extLst>
          </p:cNvPr>
          <p:cNvSpPr/>
          <p:nvPr/>
        </p:nvSpPr>
        <p:spPr>
          <a:xfrm>
            <a:off x="981741" y="191521"/>
            <a:ext cx="10182446" cy="756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def read_naver(self, code, pages_to_fetch):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93B918-A29E-4BBD-A0F2-1909D76E0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41" y="1148226"/>
            <a:ext cx="10182068" cy="520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40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AB194A-87C8-42F8-94B7-99582794FDBC}"/>
              </a:ext>
            </a:extLst>
          </p:cNvPr>
          <p:cNvSpPr/>
          <p:nvPr/>
        </p:nvSpPr>
        <p:spPr>
          <a:xfrm>
            <a:off x="981741" y="191521"/>
            <a:ext cx="10182446" cy="756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def read_naver(self, code, pages_to_fetch):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9ADBE4-D7BB-4705-B9E6-8DFB1C98D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5305"/>
            <a:ext cx="12204907" cy="371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1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138</Words>
  <Application>Microsoft Office PowerPoint</Application>
  <PresentationFormat>와이드스크린</PresentationFormat>
  <Paragraphs>18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김세영</dc:creator>
  <cp:lastModifiedBy>김세영</cp:lastModifiedBy>
  <cp:revision>29</cp:revision>
  <dcterms:created xsi:type="dcterms:W3CDTF">2022-02-08T02:44:54Z</dcterms:created>
  <dcterms:modified xsi:type="dcterms:W3CDTF">2022-02-09T00:13:02Z</dcterms:modified>
</cp:coreProperties>
</file>