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hL82e7HSudQCGase/cRUMuI64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7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2781300" y="2000625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BRITISH AIRWAYS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1485672" y="3649364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/>
              <a:t>PREDICTIVE MODEL AND ITS RESULTS</a:t>
            </a:r>
            <a:endParaRPr/>
          </a:p>
        </p:txBody>
      </p:sp>
      <p:sp>
        <p:nvSpPr>
          <p:cNvPr id="42" name="Google Shape;42;p1"/>
          <p:cNvSpPr txBox="1"/>
          <p:nvPr>
            <p:ph idx="2" type="body"/>
          </p:nvPr>
        </p:nvSpPr>
        <p:spPr>
          <a:xfrm>
            <a:off x="1524000" y="6230124"/>
            <a:ext cx="914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2024-01-10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3596275" y="4783875"/>
            <a:ext cx="581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Name: Bhatt Dhyey Nileshbhai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PREDICTIVE MODELLING RESULTS</a:t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183637" y="1217006"/>
            <a:ext cx="2081581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139700" sx="104000" rotWithShape="0" algn="ctr" dir="3300000" dist="50800" sy="1040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Recall Rate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667368" y="1218426"/>
            <a:ext cx="2140527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139700" sx="104000" rotWithShape="0" algn="ctr" dir="3300000" dist="50800" sy="1040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61%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114364" y="2350320"/>
            <a:ext cx="2150854" cy="76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</a:pP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Chance of predicting true successful bookings. 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</a:pP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Will be predicted as actually completed bookings out of all successfully completed bookings. 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13755" y="4114690"/>
            <a:ext cx="2292190" cy="79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400"/>
              <a:buFont typeface="Arial"/>
              <a:buNone/>
            </a:pPr>
            <a:r>
              <a:rPr b="1" i="0" lang="en-GB" sz="2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 of the model predicting successful or incomplete booking is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601864" y="4015624"/>
            <a:ext cx="2140527" cy="9910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  <a:effectLst>
            <a:outerShdw blurRad="139700" sx="104000" rotWithShape="0" algn="ctr" dir="3300000" dist="50800" sy="1040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83F57"/>
                </a:solidFill>
                <a:latin typeface="Calibri"/>
                <a:ea typeface="Calibri"/>
                <a:cs typeface="Calibri"/>
                <a:sym typeface="Calibri"/>
              </a:rPr>
              <a:t>62%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114364" y="2350319"/>
            <a:ext cx="2150854" cy="76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</a:pP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Chance of predicting true successful bookings. 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14364" y="3110344"/>
            <a:ext cx="2150854" cy="76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</a:pP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66% Chance of predicting true incomplete bookings correctly. 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114" y="1171558"/>
            <a:ext cx="6467522" cy="451488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/>
        </p:nvSpPr>
        <p:spPr>
          <a:xfrm>
            <a:off x="114364" y="4114690"/>
            <a:ext cx="2292190" cy="79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400"/>
              <a:buFont typeface="Arial"/>
              <a:buNone/>
            </a:pPr>
            <a:r>
              <a:rPr b="1" i="0" lang="en-GB" sz="2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b="1" i="0" lang="en-GB" sz="14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 of the model predicting successful or incomplete booking is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6459746" y="5686441"/>
            <a:ext cx="5732254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800"/>
              <a:buFont typeface="Arial"/>
              <a:buNone/>
            </a:pPr>
            <a:r>
              <a:rPr b="1" i="0" lang="en-GB" sz="18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Top features that can drive successful flight bookings.</a:t>
            </a:r>
            <a:endParaRPr b="1" i="0" sz="105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69781" y="5380534"/>
            <a:ext cx="4713945" cy="1153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</a:pPr>
            <a:r>
              <a:rPr b="1" i="0" lang="en-GB" sz="12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b="1" i="0" lang="en-GB" sz="12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GB" sz="12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1200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rPr>
              <a:t>Dataset was balanced with 8k labelled as incomplete bookings and 7k as complete bookings.</a:t>
            </a:r>
            <a:endParaRPr b="1" i="0" sz="1200">
              <a:solidFill>
                <a:srgbClr val="0B55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