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Fira Sans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FiraSans-italic.fntdata"/><Relationship Id="rId18" Type="http://schemas.openxmlformats.org/officeDocument/2006/relationships/font" Target="fonts/Fira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1621753f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1621753f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629f8e3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629f8e3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632cb73d3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632cb73d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31dec4872e_5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31dec4872e_5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6f43a24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6f43a24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632cb73d39_1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632cb73d39_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5100" y="1459800"/>
            <a:ext cx="47784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1" name="Google Shape;91;p11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0" y="3899075"/>
            <a:ext cx="983775" cy="876850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hasCustomPrompt="1" type="title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3" type="subTitle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4" type="title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5" type="subTitle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7" type="subTitle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8" type="title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9" type="subTitle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3" type="title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6" type="subTitle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7" type="subTitle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8" type="subTitle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9" type="subTitle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20" type="subTitle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1" type="subTitle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rect b="b" l="l" r="r" t="t"/>
              <a:pathLst>
                <a:path extrusionOk="0" h="8679" w="9384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rect b="b" l="l" r="r" t="t"/>
              <a:pathLst>
                <a:path extrusionOk="0" h="8700" w="937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 flipH="1" rot="899960">
            <a:off x="7638891" y="4415103"/>
            <a:ext cx="1169176" cy="1042928"/>
            <a:chOff x="4704025" y="2907300"/>
            <a:chExt cx="1169211" cy="1042959"/>
          </a:xfrm>
        </p:grpSpPr>
        <p:sp>
          <p:nvSpPr>
            <p:cNvPr id="128" name="Google Shape;128;p14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132" name="Google Shape;132;p14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6" name="Google Shape;136;p15"/>
          <p:cNvGrpSpPr/>
          <p:nvPr/>
        </p:nvGrpSpPr>
        <p:grpSpPr>
          <a:xfrm flipH="1">
            <a:off x="29825" y="4509925"/>
            <a:ext cx="1169211" cy="1042959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7534650" y="429550"/>
            <a:ext cx="1609351" cy="603651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 rot="10800000">
            <a:off x="7736925" y="4464500"/>
            <a:ext cx="1609351" cy="603651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2" name="Google Shape;152;p17"/>
          <p:cNvGrpSpPr/>
          <p:nvPr/>
        </p:nvGrpSpPr>
        <p:grpSpPr>
          <a:xfrm>
            <a:off x="8139589" y="-253105"/>
            <a:ext cx="137710" cy="1548108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8393989" y="-1085680"/>
            <a:ext cx="137710" cy="1548108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7885189" y="-627755"/>
            <a:ext cx="137710" cy="1548108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5211100" y="3227650"/>
            <a:ext cx="29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title"/>
          </p:nvPr>
        </p:nvSpPr>
        <p:spPr>
          <a:xfrm>
            <a:off x="5211100" y="2654950"/>
            <a:ext cx="321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7873189" y="94595"/>
            <a:ext cx="137710" cy="1548108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268675" y="4223325"/>
            <a:ext cx="983775" cy="876850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20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18" name="Google Shape;618;p20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619" name="Google Shape;619;p20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/>
          <p:nvPr>
            <p:ph type="title"/>
          </p:nvPr>
        </p:nvSpPr>
        <p:spPr>
          <a:xfrm>
            <a:off x="720000" y="3254675"/>
            <a:ext cx="76659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" type="subTitle"/>
          </p:nvPr>
        </p:nvSpPr>
        <p:spPr>
          <a:xfrm>
            <a:off x="720000" y="3952500"/>
            <a:ext cx="57276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4" name="Google Shape;624;p21"/>
          <p:cNvGrpSpPr/>
          <p:nvPr/>
        </p:nvGrpSpPr>
        <p:grpSpPr>
          <a:xfrm rot="10800000">
            <a:off x="7534650" y="4060100"/>
            <a:ext cx="1609351" cy="603651"/>
            <a:chOff x="4072400" y="286775"/>
            <a:chExt cx="1609351" cy="603651"/>
          </a:xfrm>
        </p:grpSpPr>
        <p:sp>
          <p:nvSpPr>
            <p:cNvPr id="625" name="Google Shape;625;p21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>
            <p:ph idx="1" type="subTitle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2"/>
          <p:cNvSpPr txBox="1"/>
          <p:nvPr>
            <p:ph idx="2" type="subTitle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2"/>
          <p:cNvSpPr txBox="1"/>
          <p:nvPr>
            <p:ph idx="3" type="subTitle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4" type="subTitle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/>
          <p:nvPr>
            <p:ph idx="1" type="subTitle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3"/>
          <p:cNvSpPr txBox="1"/>
          <p:nvPr>
            <p:ph idx="2" type="subTitle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3"/>
          <p:cNvSpPr txBox="1"/>
          <p:nvPr>
            <p:ph idx="3" type="subTitle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3"/>
          <p:cNvSpPr txBox="1"/>
          <p:nvPr>
            <p:ph idx="4" type="subTitle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3"/>
          <p:cNvSpPr txBox="1"/>
          <p:nvPr>
            <p:ph idx="5" type="subTitle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3"/>
          <p:cNvSpPr txBox="1"/>
          <p:nvPr>
            <p:ph idx="6" type="subTitle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8" name="Google Shape;848;p24"/>
          <p:cNvSpPr txBox="1"/>
          <p:nvPr>
            <p:ph idx="1" type="subTitle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9" name="Google Shape;849;p24"/>
          <p:cNvSpPr txBox="1"/>
          <p:nvPr>
            <p:ph idx="2" type="subTitle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24"/>
          <p:cNvSpPr txBox="1"/>
          <p:nvPr>
            <p:ph idx="3" type="subTitle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4"/>
          <p:cNvSpPr txBox="1"/>
          <p:nvPr>
            <p:ph idx="4" type="subTitle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4"/>
          <p:cNvSpPr txBox="1"/>
          <p:nvPr>
            <p:ph idx="5" type="subTitle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3" name="Google Shape;853;p24"/>
          <p:cNvSpPr txBox="1"/>
          <p:nvPr>
            <p:ph idx="6" type="subTitle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/>
          <p:nvPr>
            <p:ph idx="1" type="subTitle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25"/>
          <p:cNvSpPr txBox="1"/>
          <p:nvPr>
            <p:ph idx="2" type="subTitle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5"/>
          <p:cNvSpPr txBox="1"/>
          <p:nvPr>
            <p:ph idx="3" type="subTitle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25"/>
          <p:cNvSpPr txBox="1"/>
          <p:nvPr>
            <p:ph idx="4" type="subTitle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5"/>
          <p:cNvSpPr txBox="1"/>
          <p:nvPr>
            <p:ph idx="5" type="subTitle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1" name="Google Shape;861;p25"/>
          <p:cNvSpPr txBox="1"/>
          <p:nvPr>
            <p:ph idx="6" type="subTitle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25"/>
          <p:cNvSpPr txBox="1"/>
          <p:nvPr>
            <p:ph idx="7" type="subTitle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3" name="Google Shape;863;p25"/>
          <p:cNvSpPr txBox="1"/>
          <p:nvPr>
            <p:ph idx="8" type="subTitle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0" name="Google Shape;970;p26"/>
          <p:cNvSpPr txBox="1"/>
          <p:nvPr>
            <p:ph idx="1" type="subTitle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26"/>
          <p:cNvSpPr txBox="1"/>
          <p:nvPr>
            <p:ph idx="2" type="subTitle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26"/>
          <p:cNvSpPr txBox="1"/>
          <p:nvPr>
            <p:ph idx="3" type="subTitle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26"/>
          <p:cNvSpPr txBox="1"/>
          <p:nvPr>
            <p:ph idx="4" type="subTitle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26"/>
          <p:cNvSpPr txBox="1"/>
          <p:nvPr>
            <p:ph idx="5" type="subTitle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26"/>
          <p:cNvSpPr txBox="1"/>
          <p:nvPr>
            <p:ph idx="6" type="subTitle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26"/>
          <p:cNvSpPr txBox="1"/>
          <p:nvPr>
            <p:ph idx="7" type="subTitle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7" name="Google Shape;977;p26"/>
          <p:cNvSpPr txBox="1"/>
          <p:nvPr>
            <p:ph idx="8" type="subTitle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8" name="Google Shape;978;p26"/>
          <p:cNvSpPr txBox="1"/>
          <p:nvPr>
            <p:ph idx="9" type="subTitle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26"/>
          <p:cNvSpPr txBox="1"/>
          <p:nvPr>
            <p:ph idx="13" type="subTitle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26"/>
          <p:cNvSpPr txBox="1"/>
          <p:nvPr>
            <p:ph idx="14" type="subTitle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1" name="Google Shape;981;p26"/>
          <p:cNvSpPr txBox="1"/>
          <p:nvPr>
            <p:ph idx="15" type="subTitle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82" name="Google Shape;982;p26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/>
          <p:nvPr>
            <p:ph hasCustomPrompt="1" type="title"/>
          </p:nvPr>
        </p:nvSpPr>
        <p:spPr>
          <a:xfrm>
            <a:off x="1242975" y="540000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/>
          <p:nvPr>
            <p:ph idx="1" type="subTitle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7"/>
          <p:cNvSpPr txBox="1"/>
          <p:nvPr>
            <p:ph hasCustomPrompt="1" idx="2" type="title"/>
          </p:nvPr>
        </p:nvSpPr>
        <p:spPr>
          <a:xfrm>
            <a:off x="1242975" y="1975592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/>
          <p:nvPr>
            <p:ph idx="3" type="subTitle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7"/>
          <p:cNvSpPr txBox="1"/>
          <p:nvPr>
            <p:ph hasCustomPrompt="1" idx="4" type="title"/>
          </p:nvPr>
        </p:nvSpPr>
        <p:spPr>
          <a:xfrm>
            <a:off x="1242975" y="3411197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/>
          <p:nvPr>
            <p:ph idx="5" type="subTitle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/>
          <p:nvPr>
            <p:ph type="ctrTitle"/>
          </p:nvPr>
        </p:nvSpPr>
        <p:spPr>
          <a:xfrm>
            <a:off x="1281350" y="535000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5" name="Google Shape;995;p28"/>
          <p:cNvSpPr txBox="1"/>
          <p:nvPr>
            <p:ph idx="1" type="subTitle"/>
          </p:nvPr>
        </p:nvSpPr>
        <p:spPr>
          <a:xfrm>
            <a:off x="1281350" y="1524175"/>
            <a:ext cx="42840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6" name="Google Shape;996;p28"/>
          <p:cNvSpPr txBox="1"/>
          <p:nvPr/>
        </p:nvSpPr>
        <p:spPr>
          <a:xfrm>
            <a:off x="1281350" y="3691150"/>
            <a:ext cx="474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7534650" y="4024525"/>
            <a:ext cx="1609351" cy="603651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  <a:defRPr b="1">
                <a:solidFill>
                  <a:srgbClr val="43434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40" name="Google Shape;40;p4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383369" y="20532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5114931" y="28358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383369" y="25803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5114931" y="33629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0000" y="1571300"/>
            <a:ext cx="44880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flipH="1" rot="10800000">
            <a:off x="0" y="4180100"/>
            <a:ext cx="1609351" cy="603651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715100" y="4038725"/>
            <a:ext cx="77139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b="1" sz="3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/>
          <p:nvPr/>
        </p:nvSpPr>
        <p:spPr>
          <a:xfrm rot="5400000">
            <a:off x="2535575" y="963275"/>
            <a:ext cx="713700" cy="5785500"/>
          </a:xfrm>
          <a:prstGeom prst="round2SameRect">
            <a:avLst>
              <a:gd fmla="val 4380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1"/>
          <p:cNvSpPr txBox="1"/>
          <p:nvPr>
            <p:ph type="ctrTitle"/>
          </p:nvPr>
        </p:nvSpPr>
        <p:spPr>
          <a:xfrm>
            <a:off x="525575" y="1246700"/>
            <a:ext cx="7026000" cy="217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A2Z AmazeComparator</a:t>
            </a:r>
            <a:endParaRPr sz="3800"/>
          </a:p>
        </p:txBody>
      </p:sp>
      <p:sp>
        <p:nvSpPr>
          <p:cNvPr id="1129" name="Google Shape;1129;p31"/>
          <p:cNvSpPr txBox="1"/>
          <p:nvPr>
            <p:ph idx="1" type="subTitle"/>
          </p:nvPr>
        </p:nvSpPr>
        <p:spPr>
          <a:xfrm>
            <a:off x="124375" y="3651650"/>
            <a:ext cx="5112600" cy="409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500">
                <a:solidFill>
                  <a:srgbClr val="FFF9E8"/>
                </a:solidFill>
                <a:latin typeface="Arial"/>
                <a:ea typeface="Arial"/>
                <a:cs typeface="Arial"/>
                <a:sym typeface="Arial"/>
              </a:rPr>
              <a:t>Applied Database Technologies DSCI-D532</a:t>
            </a:r>
            <a:endParaRPr b="1" sz="1500">
              <a:solidFill>
                <a:srgbClr val="FFF9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500">
                <a:solidFill>
                  <a:srgbClr val="FFF9E8"/>
                </a:solidFill>
                <a:latin typeface="Arial"/>
                <a:ea typeface="Arial"/>
                <a:cs typeface="Arial"/>
                <a:sym typeface="Arial"/>
              </a:rPr>
              <a:t>Dhyey Joshi, Kabir Chaturvedi, Vedika Halwasiya</a:t>
            </a:r>
            <a:endParaRPr b="1" sz="1100">
              <a:solidFill>
                <a:srgbClr val="FFF9E8"/>
              </a:solidFill>
            </a:endParaRPr>
          </a:p>
        </p:txBody>
      </p:sp>
      <p:pic>
        <p:nvPicPr>
          <p:cNvPr id="1130" name="Google Shape;1130;p31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/>
          <p:nvPr/>
        </p:nvSpPr>
        <p:spPr>
          <a:xfrm>
            <a:off x="6884375" y="0"/>
            <a:ext cx="2259600" cy="2372700"/>
          </a:xfrm>
          <a:prstGeom prst="rect">
            <a:avLst/>
          </a:prstGeom>
          <a:solidFill>
            <a:srgbClr val="FFF9E8"/>
          </a:solidFill>
          <a:ln cap="flat" cmpd="sng" w="9525">
            <a:solidFill>
              <a:srgbClr val="FFF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9E8"/>
              </a:solidFill>
              <a:highlight>
                <a:srgbClr val="FFF9E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2"/>
          <p:cNvSpPr/>
          <p:nvPr/>
        </p:nvSpPr>
        <p:spPr>
          <a:xfrm flipH="1" rot="-5400000">
            <a:off x="4576950" y="-964800"/>
            <a:ext cx="560400" cy="8573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2"/>
          <p:cNvSpPr/>
          <p:nvPr/>
        </p:nvSpPr>
        <p:spPr>
          <a:xfrm rot="5400000">
            <a:off x="4006375" y="-2782600"/>
            <a:ext cx="560400" cy="8573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2"/>
          <p:cNvSpPr txBox="1"/>
          <p:nvPr>
            <p:ph type="title"/>
          </p:nvPr>
        </p:nvSpPr>
        <p:spPr>
          <a:xfrm>
            <a:off x="869950" y="1282850"/>
            <a:ext cx="1275300" cy="44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01</a:t>
            </a:r>
            <a:endParaRPr>
              <a:solidFill>
                <a:srgbClr val="FFF9E8"/>
              </a:solidFill>
            </a:endParaRPr>
          </a:p>
        </p:txBody>
      </p:sp>
      <p:sp>
        <p:nvSpPr>
          <p:cNvPr id="1139" name="Google Shape;1139;p32"/>
          <p:cNvSpPr txBox="1"/>
          <p:nvPr>
            <p:ph idx="2" type="title"/>
          </p:nvPr>
        </p:nvSpPr>
        <p:spPr>
          <a:xfrm>
            <a:off x="4165800" y="1282850"/>
            <a:ext cx="1275300" cy="44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02</a:t>
            </a:r>
            <a:endParaRPr>
              <a:solidFill>
                <a:srgbClr val="FFF9E8"/>
              </a:solidFill>
            </a:endParaRPr>
          </a:p>
        </p:txBody>
      </p:sp>
      <p:sp>
        <p:nvSpPr>
          <p:cNvPr id="1140" name="Google Shape;1140;p32"/>
          <p:cNvSpPr txBox="1"/>
          <p:nvPr>
            <p:ph idx="6" type="title"/>
          </p:nvPr>
        </p:nvSpPr>
        <p:spPr>
          <a:xfrm>
            <a:off x="2159650" y="3116525"/>
            <a:ext cx="1275300" cy="44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03</a:t>
            </a:r>
            <a:endParaRPr>
              <a:solidFill>
                <a:srgbClr val="FFF9E8"/>
              </a:solidFill>
            </a:endParaRPr>
          </a:p>
        </p:txBody>
      </p:sp>
      <p:sp>
        <p:nvSpPr>
          <p:cNvPr id="1141" name="Google Shape;1141;p32"/>
          <p:cNvSpPr txBox="1"/>
          <p:nvPr>
            <p:ph idx="8" type="title"/>
          </p:nvPr>
        </p:nvSpPr>
        <p:spPr>
          <a:xfrm>
            <a:off x="5674450" y="3116525"/>
            <a:ext cx="1275300" cy="44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04</a:t>
            </a:r>
            <a:endParaRPr>
              <a:solidFill>
                <a:srgbClr val="FFF9E8"/>
              </a:solidFill>
            </a:endParaRPr>
          </a:p>
        </p:txBody>
      </p:sp>
      <p:sp>
        <p:nvSpPr>
          <p:cNvPr id="1142" name="Google Shape;1142;p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143" name="Google Shape;1143;p32"/>
          <p:cNvSpPr txBox="1"/>
          <p:nvPr>
            <p:ph idx="17" type="subTitle"/>
          </p:nvPr>
        </p:nvSpPr>
        <p:spPr>
          <a:xfrm>
            <a:off x="889200" y="1877075"/>
            <a:ext cx="2336400" cy="38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Scope of the Project</a:t>
            </a:r>
            <a:endParaRPr sz="1800"/>
          </a:p>
        </p:txBody>
      </p:sp>
      <p:sp>
        <p:nvSpPr>
          <p:cNvPr id="1144" name="Google Shape;1144;p32"/>
          <p:cNvSpPr txBox="1"/>
          <p:nvPr>
            <p:ph idx="18" type="subTitle"/>
          </p:nvPr>
        </p:nvSpPr>
        <p:spPr>
          <a:xfrm>
            <a:off x="4185050" y="1877075"/>
            <a:ext cx="2336400" cy="38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Tech Stack</a:t>
            </a:r>
            <a:endParaRPr sz="2000"/>
          </a:p>
        </p:txBody>
      </p:sp>
      <p:sp>
        <p:nvSpPr>
          <p:cNvPr id="1145" name="Google Shape;1145;p32"/>
          <p:cNvSpPr txBox="1"/>
          <p:nvPr>
            <p:ph idx="19" type="subTitle"/>
          </p:nvPr>
        </p:nvSpPr>
        <p:spPr>
          <a:xfrm>
            <a:off x="2235850" y="3683125"/>
            <a:ext cx="2610600" cy="38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Website</a:t>
            </a:r>
            <a:endParaRPr sz="2000"/>
          </a:p>
        </p:txBody>
      </p:sp>
      <p:sp>
        <p:nvSpPr>
          <p:cNvPr id="1146" name="Google Shape;1146;p32"/>
          <p:cNvSpPr txBox="1"/>
          <p:nvPr>
            <p:ph idx="20" type="subTitle"/>
          </p:nvPr>
        </p:nvSpPr>
        <p:spPr>
          <a:xfrm>
            <a:off x="5669700" y="3683125"/>
            <a:ext cx="3480600" cy="38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Enhancements</a:t>
            </a:r>
            <a:endParaRPr sz="2000"/>
          </a:p>
        </p:txBody>
      </p:sp>
      <p:pic>
        <p:nvPicPr>
          <p:cNvPr id="1147" name="Google Shape;1147;p32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2"/>
          <p:cNvSpPr/>
          <p:nvPr/>
        </p:nvSpPr>
        <p:spPr>
          <a:xfrm>
            <a:off x="6884375" y="124075"/>
            <a:ext cx="2259600" cy="1023900"/>
          </a:xfrm>
          <a:prstGeom prst="rect">
            <a:avLst/>
          </a:prstGeom>
          <a:solidFill>
            <a:srgbClr val="FFF9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3"/>
          <p:cNvSpPr txBox="1"/>
          <p:nvPr>
            <p:ph idx="1" type="subTitle"/>
          </p:nvPr>
        </p:nvSpPr>
        <p:spPr>
          <a:xfrm>
            <a:off x="1091437" y="1342850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Objective</a:t>
            </a:r>
            <a:endParaRPr sz="2300"/>
          </a:p>
        </p:txBody>
      </p:sp>
      <p:sp>
        <p:nvSpPr>
          <p:cNvPr id="1154" name="Google Shape;1154;p33"/>
          <p:cNvSpPr txBox="1"/>
          <p:nvPr>
            <p:ph idx="2" type="subTitle"/>
          </p:nvPr>
        </p:nvSpPr>
        <p:spPr>
          <a:xfrm>
            <a:off x="1091304" y="168081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simplify the decision-making process for Amazon shoppers by allowing side-by-side product comparisons.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55" name="Google Shape;1155;p33"/>
          <p:cNvSpPr txBox="1"/>
          <p:nvPr>
            <p:ph idx="3" type="subTitle"/>
          </p:nvPr>
        </p:nvSpPr>
        <p:spPr>
          <a:xfrm>
            <a:off x="1091307" y="2620361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can be compared based on various factors like category, price, rating, review, and sentiment analysis to provide a comprehensive overview.</a:t>
            </a:r>
            <a:endParaRPr sz="1300"/>
          </a:p>
        </p:txBody>
      </p:sp>
      <p:sp>
        <p:nvSpPr>
          <p:cNvPr id="1156" name="Google Shape;1156;p33"/>
          <p:cNvSpPr txBox="1"/>
          <p:nvPr>
            <p:ph idx="4" type="subTitle"/>
          </p:nvPr>
        </p:nvSpPr>
        <p:spPr>
          <a:xfrm>
            <a:off x="1091288" y="359410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shoppers seeking an efficient way for comparing Amazon products to make better-informed purchasing decisions.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33"/>
          <p:cNvSpPr txBox="1"/>
          <p:nvPr>
            <p:ph idx="6" type="subTitle"/>
          </p:nvPr>
        </p:nvSpPr>
        <p:spPr>
          <a:xfrm>
            <a:off x="1091363" y="3245188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Target Audience</a:t>
            </a:r>
            <a:endParaRPr sz="2300"/>
          </a:p>
        </p:txBody>
      </p:sp>
      <p:sp>
        <p:nvSpPr>
          <p:cNvPr id="1158" name="Google Shape;1158;p33"/>
          <p:cNvSpPr txBox="1"/>
          <p:nvPr>
            <p:ph idx="5" type="subTitle"/>
          </p:nvPr>
        </p:nvSpPr>
        <p:spPr>
          <a:xfrm>
            <a:off x="1091437" y="2262712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Features for Comparison</a:t>
            </a:r>
            <a:endParaRPr sz="2300"/>
          </a:p>
        </p:txBody>
      </p:sp>
      <p:sp>
        <p:nvSpPr>
          <p:cNvPr id="1159" name="Google Shape;1159;p33"/>
          <p:cNvSpPr/>
          <p:nvPr/>
        </p:nvSpPr>
        <p:spPr>
          <a:xfrm>
            <a:off x="775463" y="1428800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3"/>
          <p:cNvSpPr/>
          <p:nvPr/>
        </p:nvSpPr>
        <p:spPr>
          <a:xfrm>
            <a:off x="775463" y="2348662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3"/>
          <p:cNvSpPr/>
          <p:nvPr/>
        </p:nvSpPr>
        <p:spPr>
          <a:xfrm>
            <a:off x="775513" y="3331138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33"/>
          <p:cNvCxnSpPr>
            <a:stCxn id="1159" idx="4"/>
            <a:endCxn id="1160" idx="0"/>
          </p:cNvCxnSpPr>
          <p:nvPr/>
        </p:nvCxnSpPr>
        <p:spPr>
          <a:xfrm>
            <a:off x="884363" y="1646600"/>
            <a:ext cx="0" cy="70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3"/>
          <p:cNvCxnSpPr>
            <a:stCxn id="1160" idx="4"/>
            <a:endCxn id="1161" idx="0"/>
          </p:cNvCxnSpPr>
          <p:nvPr/>
        </p:nvCxnSpPr>
        <p:spPr>
          <a:xfrm>
            <a:off x="884363" y="2566462"/>
            <a:ext cx="0" cy="76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3"/>
          <p:cNvCxnSpPr/>
          <p:nvPr/>
        </p:nvCxnSpPr>
        <p:spPr>
          <a:xfrm flipH="1">
            <a:off x="868813" y="3548988"/>
            <a:ext cx="15600" cy="16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5" name="Google Shape;1165;p33"/>
          <p:cNvGrpSpPr/>
          <p:nvPr/>
        </p:nvGrpSpPr>
        <p:grpSpPr>
          <a:xfrm rot="10800000">
            <a:off x="8160225" y="4059875"/>
            <a:ext cx="983775" cy="876850"/>
            <a:chOff x="7636150" y="250100"/>
            <a:chExt cx="983775" cy="876850"/>
          </a:xfrm>
        </p:grpSpPr>
        <p:sp>
          <p:nvSpPr>
            <p:cNvPr id="1166" name="Google Shape;1166;p33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33"/>
          <p:cNvSpPr/>
          <p:nvPr/>
        </p:nvSpPr>
        <p:spPr>
          <a:xfrm flipH="1" rot="8950561">
            <a:off x="7701734" y="125265"/>
            <a:ext cx="1091257" cy="1009274"/>
          </a:xfrm>
          <a:custGeom>
            <a:rect b="b" l="l" r="r" t="t"/>
            <a:pathLst>
              <a:path extrusionOk="0" h="8679" w="9384">
                <a:moveTo>
                  <a:pt x="2421" y="1"/>
                </a:moveTo>
                <a:cubicBezTo>
                  <a:pt x="2321" y="1"/>
                  <a:pt x="2223" y="37"/>
                  <a:pt x="2144" y="107"/>
                </a:cubicBezTo>
                <a:cubicBezTo>
                  <a:pt x="1890" y="332"/>
                  <a:pt x="1932" y="903"/>
                  <a:pt x="1989" y="1242"/>
                </a:cubicBezTo>
                <a:cubicBezTo>
                  <a:pt x="1791" y="1171"/>
                  <a:pt x="1594" y="1115"/>
                  <a:pt x="1396" y="1073"/>
                </a:cubicBezTo>
                <a:cubicBezTo>
                  <a:pt x="1231" y="866"/>
                  <a:pt x="815" y="395"/>
                  <a:pt x="447" y="395"/>
                </a:cubicBezTo>
                <a:cubicBezTo>
                  <a:pt x="439" y="395"/>
                  <a:pt x="432" y="395"/>
                  <a:pt x="424" y="396"/>
                </a:cubicBezTo>
                <a:lnTo>
                  <a:pt x="417" y="396"/>
                </a:lnTo>
                <a:cubicBezTo>
                  <a:pt x="269" y="410"/>
                  <a:pt x="142" y="502"/>
                  <a:pt x="78" y="635"/>
                </a:cubicBezTo>
                <a:cubicBezTo>
                  <a:pt x="1" y="762"/>
                  <a:pt x="1" y="917"/>
                  <a:pt x="78" y="1044"/>
                </a:cubicBezTo>
                <a:cubicBezTo>
                  <a:pt x="163" y="1157"/>
                  <a:pt x="290" y="1242"/>
                  <a:pt x="431" y="1277"/>
                </a:cubicBezTo>
                <a:cubicBezTo>
                  <a:pt x="677" y="1347"/>
                  <a:pt x="931" y="1383"/>
                  <a:pt x="1192" y="1383"/>
                </a:cubicBezTo>
                <a:cubicBezTo>
                  <a:pt x="1213" y="1404"/>
                  <a:pt x="1234" y="1411"/>
                  <a:pt x="1262" y="1418"/>
                </a:cubicBezTo>
                <a:cubicBezTo>
                  <a:pt x="1425" y="1453"/>
                  <a:pt x="1587" y="1503"/>
                  <a:pt x="1742" y="1552"/>
                </a:cubicBezTo>
                <a:cubicBezTo>
                  <a:pt x="1467" y="1707"/>
                  <a:pt x="1129" y="1947"/>
                  <a:pt x="1086" y="2229"/>
                </a:cubicBezTo>
                <a:cubicBezTo>
                  <a:pt x="1058" y="2391"/>
                  <a:pt x="1121" y="2546"/>
                  <a:pt x="1248" y="2645"/>
                </a:cubicBezTo>
                <a:cubicBezTo>
                  <a:pt x="1326" y="2729"/>
                  <a:pt x="1439" y="2771"/>
                  <a:pt x="1551" y="2778"/>
                </a:cubicBezTo>
                <a:cubicBezTo>
                  <a:pt x="1587" y="2771"/>
                  <a:pt x="1629" y="2771"/>
                  <a:pt x="1671" y="2757"/>
                </a:cubicBezTo>
                <a:cubicBezTo>
                  <a:pt x="2010" y="2652"/>
                  <a:pt x="2207" y="2074"/>
                  <a:pt x="2292" y="1749"/>
                </a:cubicBezTo>
                <a:cubicBezTo>
                  <a:pt x="2567" y="1869"/>
                  <a:pt x="2827" y="1996"/>
                  <a:pt x="3088" y="2144"/>
                </a:cubicBezTo>
                <a:cubicBezTo>
                  <a:pt x="2806" y="2299"/>
                  <a:pt x="2426" y="2553"/>
                  <a:pt x="2376" y="2849"/>
                </a:cubicBezTo>
                <a:cubicBezTo>
                  <a:pt x="2348" y="3004"/>
                  <a:pt x="2412" y="3166"/>
                  <a:pt x="2538" y="3265"/>
                </a:cubicBezTo>
                <a:cubicBezTo>
                  <a:pt x="2616" y="3342"/>
                  <a:pt x="2729" y="3392"/>
                  <a:pt x="2842" y="3392"/>
                </a:cubicBezTo>
                <a:cubicBezTo>
                  <a:pt x="2884" y="3392"/>
                  <a:pt x="2919" y="3385"/>
                  <a:pt x="2961" y="3378"/>
                </a:cubicBezTo>
                <a:cubicBezTo>
                  <a:pt x="3279" y="3272"/>
                  <a:pt x="3469" y="2757"/>
                  <a:pt x="3568" y="2433"/>
                </a:cubicBezTo>
                <a:cubicBezTo>
                  <a:pt x="3765" y="2560"/>
                  <a:pt x="3962" y="2694"/>
                  <a:pt x="4160" y="2842"/>
                </a:cubicBezTo>
                <a:cubicBezTo>
                  <a:pt x="3878" y="2997"/>
                  <a:pt x="3511" y="3251"/>
                  <a:pt x="3455" y="3547"/>
                </a:cubicBezTo>
                <a:cubicBezTo>
                  <a:pt x="3434" y="3709"/>
                  <a:pt x="3497" y="3864"/>
                  <a:pt x="3624" y="3963"/>
                </a:cubicBezTo>
                <a:cubicBezTo>
                  <a:pt x="3702" y="4040"/>
                  <a:pt x="3807" y="4090"/>
                  <a:pt x="3927" y="4090"/>
                </a:cubicBezTo>
                <a:cubicBezTo>
                  <a:pt x="3962" y="4090"/>
                  <a:pt x="4005" y="4090"/>
                  <a:pt x="4047" y="4076"/>
                </a:cubicBezTo>
                <a:cubicBezTo>
                  <a:pt x="4336" y="3984"/>
                  <a:pt x="4519" y="3547"/>
                  <a:pt x="4625" y="3215"/>
                </a:cubicBezTo>
                <a:cubicBezTo>
                  <a:pt x="4886" y="3434"/>
                  <a:pt x="5147" y="3667"/>
                  <a:pt x="5393" y="3899"/>
                </a:cubicBezTo>
                <a:cubicBezTo>
                  <a:pt x="5090" y="4012"/>
                  <a:pt x="4667" y="4224"/>
                  <a:pt x="4583" y="4513"/>
                </a:cubicBezTo>
                <a:cubicBezTo>
                  <a:pt x="4533" y="4668"/>
                  <a:pt x="4576" y="4837"/>
                  <a:pt x="4688" y="4950"/>
                </a:cubicBezTo>
                <a:cubicBezTo>
                  <a:pt x="4773" y="5055"/>
                  <a:pt x="4893" y="5112"/>
                  <a:pt x="5027" y="5119"/>
                </a:cubicBezTo>
                <a:cubicBezTo>
                  <a:pt x="5048" y="5119"/>
                  <a:pt x="5076" y="5112"/>
                  <a:pt x="5097" y="5112"/>
                </a:cubicBezTo>
                <a:cubicBezTo>
                  <a:pt x="5407" y="5055"/>
                  <a:pt x="5654" y="4611"/>
                  <a:pt x="5795" y="4294"/>
                </a:cubicBezTo>
                <a:cubicBezTo>
                  <a:pt x="6070" y="4576"/>
                  <a:pt x="6324" y="4865"/>
                  <a:pt x="6564" y="5133"/>
                </a:cubicBezTo>
                <a:cubicBezTo>
                  <a:pt x="6260" y="5232"/>
                  <a:pt x="5781" y="5422"/>
                  <a:pt x="5668" y="5732"/>
                </a:cubicBezTo>
                <a:cubicBezTo>
                  <a:pt x="5612" y="5887"/>
                  <a:pt x="5647" y="6056"/>
                  <a:pt x="5760" y="6176"/>
                </a:cubicBezTo>
                <a:cubicBezTo>
                  <a:pt x="5837" y="6289"/>
                  <a:pt x="5964" y="6359"/>
                  <a:pt x="6098" y="6359"/>
                </a:cubicBezTo>
                <a:cubicBezTo>
                  <a:pt x="6119" y="6359"/>
                  <a:pt x="6134" y="6359"/>
                  <a:pt x="6155" y="6352"/>
                </a:cubicBezTo>
                <a:cubicBezTo>
                  <a:pt x="6479" y="6310"/>
                  <a:pt x="6754" y="5859"/>
                  <a:pt x="6902" y="5549"/>
                </a:cubicBezTo>
                <a:cubicBezTo>
                  <a:pt x="7149" y="5852"/>
                  <a:pt x="7381" y="6148"/>
                  <a:pt x="7593" y="6437"/>
                </a:cubicBezTo>
                <a:cubicBezTo>
                  <a:pt x="7283" y="6529"/>
                  <a:pt x="6831" y="6726"/>
                  <a:pt x="6726" y="7029"/>
                </a:cubicBezTo>
                <a:cubicBezTo>
                  <a:pt x="6669" y="7177"/>
                  <a:pt x="6705" y="7346"/>
                  <a:pt x="6810" y="7466"/>
                </a:cubicBezTo>
                <a:cubicBezTo>
                  <a:pt x="6888" y="7579"/>
                  <a:pt x="7022" y="7649"/>
                  <a:pt x="7156" y="7649"/>
                </a:cubicBezTo>
                <a:lnTo>
                  <a:pt x="7212" y="7649"/>
                </a:lnTo>
                <a:cubicBezTo>
                  <a:pt x="7508" y="7607"/>
                  <a:pt x="7769" y="7212"/>
                  <a:pt x="7924" y="6909"/>
                </a:cubicBezTo>
                <a:cubicBezTo>
                  <a:pt x="8601" y="7868"/>
                  <a:pt x="8988" y="8573"/>
                  <a:pt x="8996" y="8580"/>
                </a:cubicBezTo>
                <a:cubicBezTo>
                  <a:pt x="9024" y="8643"/>
                  <a:pt x="9087" y="8679"/>
                  <a:pt x="9158" y="8679"/>
                </a:cubicBezTo>
                <a:cubicBezTo>
                  <a:pt x="9186" y="8679"/>
                  <a:pt x="9214" y="8672"/>
                  <a:pt x="9242" y="8658"/>
                </a:cubicBezTo>
                <a:cubicBezTo>
                  <a:pt x="9341" y="8615"/>
                  <a:pt x="9383" y="8495"/>
                  <a:pt x="9334" y="8404"/>
                </a:cubicBezTo>
                <a:cubicBezTo>
                  <a:pt x="8967" y="7755"/>
                  <a:pt x="8558" y="7128"/>
                  <a:pt x="8121" y="6522"/>
                </a:cubicBezTo>
                <a:cubicBezTo>
                  <a:pt x="8298" y="6388"/>
                  <a:pt x="8883" y="5894"/>
                  <a:pt x="8840" y="5471"/>
                </a:cubicBezTo>
                <a:cubicBezTo>
                  <a:pt x="8826" y="5316"/>
                  <a:pt x="8728" y="5175"/>
                  <a:pt x="8580" y="5112"/>
                </a:cubicBezTo>
                <a:cubicBezTo>
                  <a:pt x="8513" y="5069"/>
                  <a:pt x="8437" y="5048"/>
                  <a:pt x="8360" y="5048"/>
                </a:cubicBezTo>
                <a:cubicBezTo>
                  <a:pt x="8284" y="5048"/>
                  <a:pt x="8206" y="5069"/>
                  <a:pt x="8136" y="5112"/>
                </a:cubicBezTo>
                <a:cubicBezTo>
                  <a:pt x="7882" y="5274"/>
                  <a:pt x="7811" y="5739"/>
                  <a:pt x="7797" y="6085"/>
                </a:cubicBezTo>
                <a:cubicBezTo>
                  <a:pt x="7586" y="5796"/>
                  <a:pt x="7353" y="5499"/>
                  <a:pt x="7106" y="5203"/>
                </a:cubicBezTo>
                <a:cubicBezTo>
                  <a:pt x="7318" y="5027"/>
                  <a:pt x="7818" y="4576"/>
                  <a:pt x="7783" y="4188"/>
                </a:cubicBezTo>
                <a:cubicBezTo>
                  <a:pt x="7769" y="4026"/>
                  <a:pt x="7663" y="3885"/>
                  <a:pt x="7515" y="3822"/>
                </a:cubicBezTo>
                <a:cubicBezTo>
                  <a:pt x="7448" y="3783"/>
                  <a:pt x="7372" y="3764"/>
                  <a:pt x="7297" y="3764"/>
                </a:cubicBezTo>
                <a:cubicBezTo>
                  <a:pt x="7221" y="3764"/>
                  <a:pt x="7145" y="3783"/>
                  <a:pt x="7078" y="3822"/>
                </a:cubicBezTo>
                <a:cubicBezTo>
                  <a:pt x="6824" y="3984"/>
                  <a:pt x="6754" y="4435"/>
                  <a:pt x="6740" y="4773"/>
                </a:cubicBezTo>
                <a:cubicBezTo>
                  <a:pt x="6500" y="4498"/>
                  <a:pt x="6239" y="4216"/>
                  <a:pt x="5957" y="3935"/>
                </a:cubicBezTo>
                <a:cubicBezTo>
                  <a:pt x="6141" y="3779"/>
                  <a:pt x="6669" y="3272"/>
                  <a:pt x="6620" y="2870"/>
                </a:cubicBezTo>
                <a:cubicBezTo>
                  <a:pt x="6592" y="2708"/>
                  <a:pt x="6486" y="2574"/>
                  <a:pt x="6338" y="2518"/>
                </a:cubicBezTo>
                <a:cubicBezTo>
                  <a:pt x="6273" y="2482"/>
                  <a:pt x="6203" y="2464"/>
                  <a:pt x="6132" y="2464"/>
                </a:cubicBezTo>
                <a:cubicBezTo>
                  <a:pt x="6049" y="2464"/>
                  <a:pt x="5966" y="2489"/>
                  <a:pt x="5894" y="2539"/>
                </a:cubicBezTo>
                <a:cubicBezTo>
                  <a:pt x="5633" y="2722"/>
                  <a:pt x="5598" y="3244"/>
                  <a:pt x="5598" y="3582"/>
                </a:cubicBezTo>
                <a:cubicBezTo>
                  <a:pt x="5323" y="3321"/>
                  <a:pt x="5034" y="3067"/>
                  <a:pt x="4731" y="2821"/>
                </a:cubicBezTo>
                <a:cubicBezTo>
                  <a:pt x="4865" y="2673"/>
                  <a:pt x="5379" y="2066"/>
                  <a:pt x="5266" y="1658"/>
                </a:cubicBezTo>
                <a:cubicBezTo>
                  <a:pt x="5224" y="1503"/>
                  <a:pt x="5104" y="1383"/>
                  <a:pt x="4949" y="1347"/>
                </a:cubicBezTo>
                <a:cubicBezTo>
                  <a:pt x="4898" y="1328"/>
                  <a:pt x="4845" y="1319"/>
                  <a:pt x="4793" y="1319"/>
                </a:cubicBezTo>
                <a:cubicBezTo>
                  <a:pt x="4692" y="1319"/>
                  <a:pt x="4593" y="1353"/>
                  <a:pt x="4519" y="1418"/>
                </a:cubicBezTo>
                <a:cubicBezTo>
                  <a:pt x="4273" y="1644"/>
                  <a:pt x="4308" y="2193"/>
                  <a:pt x="4357" y="2532"/>
                </a:cubicBezTo>
                <a:cubicBezTo>
                  <a:pt x="4146" y="2377"/>
                  <a:pt x="3920" y="2222"/>
                  <a:pt x="3694" y="2074"/>
                </a:cubicBezTo>
                <a:cubicBezTo>
                  <a:pt x="3871" y="1869"/>
                  <a:pt x="4287" y="1333"/>
                  <a:pt x="4188" y="960"/>
                </a:cubicBezTo>
                <a:cubicBezTo>
                  <a:pt x="4146" y="805"/>
                  <a:pt x="4019" y="685"/>
                  <a:pt x="3864" y="650"/>
                </a:cubicBezTo>
                <a:cubicBezTo>
                  <a:pt x="3814" y="630"/>
                  <a:pt x="3762" y="621"/>
                  <a:pt x="3711" y="621"/>
                </a:cubicBezTo>
                <a:cubicBezTo>
                  <a:pt x="3611" y="621"/>
                  <a:pt x="3513" y="657"/>
                  <a:pt x="3434" y="727"/>
                </a:cubicBezTo>
                <a:cubicBezTo>
                  <a:pt x="3194" y="946"/>
                  <a:pt x="3222" y="1481"/>
                  <a:pt x="3272" y="1827"/>
                </a:cubicBezTo>
                <a:cubicBezTo>
                  <a:pt x="3004" y="1672"/>
                  <a:pt x="2722" y="1531"/>
                  <a:pt x="2433" y="1411"/>
                </a:cubicBezTo>
                <a:cubicBezTo>
                  <a:pt x="2630" y="1178"/>
                  <a:pt x="2990" y="692"/>
                  <a:pt x="2891" y="339"/>
                </a:cubicBezTo>
                <a:cubicBezTo>
                  <a:pt x="2849" y="184"/>
                  <a:pt x="2729" y="64"/>
                  <a:pt x="2574" y="29"/>
                </a:cubicBezTo>
                <a:cubicBezTo>
                  <a:pt x="2524" y="10"/>
                  <a:pt x="2472" y="1"/>
                  <a:pt x="2421" y="1"/>
                </a:cubicBezTo>
                <a:close/>
              </a:path>
            </a:pathLst>
          </a:custGeom>
          <a:solidFill>
            <a:srgbClr val="FFF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3"/>
          <p:cNvSpPr/>
          <p:nvPr/>
        </p:nvSpPr>
        <p:spPr>
          <a:xfrm rot="5400000">
            <a:off x="2727150" y="-2383675"/>
            <a:ext cx="818400" cy="6272700"/>
          </a:xfrm>
          <a:prstGeom prst="round2SameRect">
            <a:avLst>
              <a:gd fmla="val 47889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3"/>
          <p:cNvSpPr txBox="1"/>
          <p:nvPr>
            <p:ph type="title"/>
          </p:nvPr>
        </p:nvSpPr>
        <p:spPr>
          <a:xfrm>
            <a:off x="741175" y="331775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Scope of the Project</a:t>
            </a:r>
            <a:endParaRPr>
              <a:solidFill>
                <a:srgbClr val="FFF9E8"/>
              </a:solidFill>
            </a:endParaRPr>
          </a:p>
        </p:txBody>
      </p:sp>
      <p:pic>
        <p:nvPicPr>
          <p:cNvPr id="1171" name="Google Shape;1171;p3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33"/>
          <p:cNvSpPr txBox="1"/>
          <p:nvPr>
            <p:ph idx="4" type="subTitle"/>
          </p:nvPr>
        </p:nvSpPr>
        <p:spPr>
          <a:xfrm>
            <a:off x="1091375" y="4448725"/>
            <a:ext cx="7277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the online shopping experience by providing insights and easy comparison tools directly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user needs.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3"/>
          <p:cNvSpPr txBox="1"/>
          <p:nvPr>
            <p:ph idx="6" type="subTitle"/>
          </p:nvPr>
        </p:nvSpPr>
        <p:spPr>
          <a:xfrm>
            <a:off x="1091363" y="4108351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Value Proposition</a:t>
            </a:r>
            <a:endParaRPr sz="2300"/>
          </a:p>
        </p:txBody>
      </p:sp>
      <p:sp>
        <p:nvSpPr>
          <p:cNvPr id="1174" name="Google Shape;1174;p33"/>
          <p:cNvSpPr/>
          <p:nvPr/>
        </p:nvSpPr>
        <p:spPr>
          <a:xfrm>
            <a:off x="775513" y="4194301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34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34"/>
          <p:cNvSpPr/>
          <p:nvPr/>
        </p:nvSpPr>
        <p:spPr>
          <a:xfrm rot="5400000">
            <a:off x="2727150" y="-2383675"/>
            <a:ext cx="818400" cy="6272700"/>
          </a:xfrm>
          <a:prstGeom prst="round2SameRect">
            <a:avLst>
              <a:gd fmla="val 47889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Tech Stack</a:t>
            </a:r>
            <a:endParaRPr>
              <a:solidFill>
                <a:srgbClr val="FFF9E8"/>
              </a:solidFill>
            </a:endParaRPr>
          </a:p>
        </p:txBody>
      </p:sp>
      <p:sp>
        <p:nvSpPr>
          <p:cNvPr id="1182" name="Google Shape;1182;p34"/>
          <p:cNvSpPr txBox="1"/>
          <p:nvPr>
            <p:ph idx="1" type="subTitle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183" name="Google Shape;1183;p34"/>
          <p:cNvSpPr txBox="1"/>
          <p:nvPr>
            <p:ph idx="2" type="subTitle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Script</a:t>
            </a:r>
            <a:endParaRPr/>
          </a:p>
        </p:txBody>
      </p:sp>
      <p:sp>
        <p:nvSpPr>
          <p:cNvPr id="1184" name="Google Shape;1184;p34"/>
          <p:cNvSpPr txBox="1"/>
          <p:nvPr>
            <p:ph idx="3" type="subTitle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 using Python</a:t>
            </a:r>
            <a:endParaRPr/>
          </a:p>
        </p:txBody>
      </p:sp>
      <p:sp>
        <p:nvSpPr>
          <p:cNvPr id="1185" name="Google Shape;1185;p34"/>
          <p:cNvSpPr txBox="1"/>
          <p:nvPr>
            <p:ph idx="4" type="subTitle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MySQL Server</a:t>
            </a:r>
            <a:endParaRPr/>
          </a:p>
        </p:txBody>
      </p:sp>
      <p:sp>
        <p:nvSpPr>
          <p:cNvPr id="1186" name="Google Shape;1186;p34"/>
          <p:cNvSpPr txBox="1"/>
          <p:nvPr>
            <p:ph idx="5" type="subTitle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1187" name="Google Shape;1187;p34"/>
          <p:cNvSpPr txBox="1"/>
          <p:nvPr>
            <p:ph idx="6" type="subTitle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88" name="Google Shape;1188;p34"/>
          <p:cNvSpPr/>
          <p:nvPr/>
        </p:nvSpPr>
        <p:spPr>
          <a:xfrm>
            <a:off x="6884375" y="0"/>
            <a:ext cx="2259600" cy="1554900"/>
          </a:xfrm>
          <a:prstGeom prst="rect">
            <a:avLst/>
          </a:prstGeom>
          <a:solidFill>
            <a:srgbClr val="FFF9E8"/>
          </a:solidFill>
          <a:ln cap="flat" cmpd="sng" w="9525">
            <a:solidFill>
              <a:srgbClr val="FFF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9E8"/>
              </a:solidFill>
              <a:highlight>
                <a:srgbClr val="FFF9E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9" name="Google Shape;1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27" y="3626475"/>
            <a:ext cx="2123273" cy="12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4"/>
          <p:cNvPicPr preferRelativeResize="0"/>
          <p:nvPr/>
        </p:nvPicPr>
        <p:blipFill rotWithShape="1">
          <a:blip r:embed="rId5">
            <a:alphaModFix/>
          </a:blip>
          <a:srcRect b="32962" l="22925" r="21227" t="0"/>
          <a:stretch/>
        </p:blipFill>
        <p:spPr>
          <a:xfrm>
            <a:off x="3842112" y="3392800"/>
            <a:ext cx="1505363" cy="1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151" y="3867600"/>
            <a:ext cx="1312913" cy="98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35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5"/>
          <p:cNvSpPr/>
          <p:nvPr/>
        </p:nvSpPr>
        <p:spPr>
          <a:xfrm rot="5400000">
            <a:off x="2727150" y="-631075"/>
            <a:ext cx="818400" cy="6272700"/>
          </a:xfrm>
          <a:prstGeom prst="round2SameRect">
            <a:avLst>
              <a:gd fmla="val 47889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5"/>
          <p:cNvSpPr txBox="1"/>
          <p:nvPr>
            <p:ph type="title"/>
          </p:nvPr>
        </p:nvSpPr>
        <p:spPr>
          <a:xfrm>
            <a:off x="741175" y="2084375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9E8"/>
                </a:solidFill>
              </a:rPr>
              <a:t>Website</a:t>
            </a:r>
            <a:endParaRPr sz="4000">
              <a:solidFill>
                <a:srgbClr val="FFF9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6"/>
          <p:cNvSpPr txBox="1"/>
          <p:nvPr>
            <p:ph idx="1" type="subTitle"/>
          </p:nvPr>
        </p:nvSpPr>
        <p:spPr>
          <a:xfrm>
            <a:off x="1091437" y="1342850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Expansion</a:t>
            </a:r>
            <a:endParaRPr sz="2300"/>
          </a:p>
        </p:txBody>
      </p:sp>
      <p:sp>
        <p:nvSpPr>
          <p:cNvPr id="1204" name="Google Shape;1204;p36"/>
          <p:cNvSpPr txBox="1"/>
          <p:nvPr>
            <p:ph idx="2" type="subTitle"/>
          </p:nvPr>
        </p:nvSpPr>
        <p:spPr>
          <a:xfrm>
            <a:off x="1091304" y="168081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Explore the integration of machine learning models to predict user preferences and suggest products.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05" name="Google Shape;1205;p36"/>
          <p:cNvSpPr txBox="1"/>
          <p:nvPr>
            <p:ph idx="3" type="subTitle"/>
          </p:nvPr>
        </p:nvSpPr>
        <p:spPr>
          <a:xfrm>
            <a:off x="1091307" y="2696561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features allowing users to save preferences and create customizable dashboards.</a:t>
            </a:r>
            <a:endParaRPr sz="1300"/>
          </a:p>
        </p:txBody>
      </p:sp>
      <p:sp>
        <p:nvSpPr>
          <p:cNvPr id="1206" name="Google Shape;1206;p36"/>
          <p:cNvSpPr txBox="1"/>
          <p:nvPr>
            <p:ph idx="4" type="subTitle"/>
          </p:nvPr>
        </p:nvSpPr>
        <p:spPr>
          <a:xfrm>
            <a:off x="1091288" y="359410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xtend the tool to include other e-commerce platforms for a broader comparison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6"/>
          <p:cNvSpPr txBox="1"/>
          <p:nvPr>
            <p:ph idx="6" type="subTitle"/>
          </p:nvPr>
        </p:nvSpPr>
        <p:spPr>
          <a:xfrm>
            <a:off x="1091363" y="3245188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Market Expansion</a:t>
            </a:r>
            <a:endParaRPr sz="2300"/>
          </a:p>
        </p:txBody>
      </p:sp>
      <p:sp>
        <p:nvSpPr>
          <p:cNvPr id="1208" name="Google Shape;1208;p36"/>
          <p:cNvSpPr txBox="1"/>
          <p:nvPr>
            <p:ph idx="5" type="subTitle"/>
          </p:nvPr>
        </p:nvSpPr>
        <p:spPr>
          <a:xfrm>
            <a:off x="1091437" y="2338912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User Personalization</a:t>
            </a:r>
            <a:endParaRPr sz="2300"/>
          </a:p>
        </p:txBody>
      </p:sp>
      <p:sp>
        <p:nvSpPr>
          <p:cNvPr id="1209" name="Google Shape;1209;p36"/>
          <p:cNvSpPr/>
          <p:nvPr/>
        </p:nvSpPr>
        <p:spPr>
          <a:xfrm>
            <a:off x="775463" y="1428800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6"/>
          <p:cNvSpPr/>
          <p:nvPr/>
        </p:nvSpPr>
        <p:spPr>
          <a:xfrm>
            <a:off x="775463" y="2424862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6"/>
          <p:cNvSpPr/>
          <p:nvPr/>
        </p:nvSpPr>
        <p:spPr>
          <a:xfrm>
            <a:off x="775513" y="3331138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2" name="Google Shape;1212;p36"/>
          <p:cNvCxnSpPr>
            <a:stCxn id="1209" idx="4"/>
            <a:endCxn id="1210" idx="0"/>
          </p:cNvCxnSpPr>
          <p:nvPr/>
        </p:nvCxnSpPr>
        <p:spPr>
          <a:xfrm>
            <a:off x="884363" y="1646600"/>
            <a:ext cx="0" cy="77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6"/>
          <p:cNvCxnSpPr>
            <a:stCxn id="1210" idx="4"/>
            <a:endCxn id="1211" idx="0"/>
          </p:cNvCxnSpPr>
          <p:nvPr/>
        </p:nvCxnSpPr>
        <p:spPr>
          <a:xfrm>
            <a:off x="884363" y="2642662"/>
            <a:ext cx="0" cy="6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6"/>
          <p:cNvCxnSpPr/>
          <p:nvPr/>
        </p:nvCxnSpPr>
        <p:spPr>
          <a:xfrm flipH="1">
            <a:off x="868813" y="3548988"/>
            <a:ext cx="15600" cy="16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5" name="Google Shape;1215;p36"/>
          <p:cNvGrpSpPr/>
          <p:nvPr/>
        </p:nvGrpSpPr>
        <p:grpSpPr>
          <a:xfrm rot="10800000">
            <a:off x="8160225" y="4059875"/>
            <a:ext cx="983775" cy="876850"/>
            <a:chOff x="7636150" y="250100"/>
            <a:chExt cx="983775" cy="876850"/>
          </a:xfrm>
        </p:grpSpPr>
        <p:sp>
          <p:nvSpPr>
            <p:cNvPr id="1216" name="Google Shape;1216;p36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6"/>
          <p:cNvSpPr/>
          <p:nvPr/>
        </p:nvSpPr>
        <p:spPr>
          <a:xfrm flipH="1" rot="8950540">
            <a:off x="7701730" y="125263"/>
            <a:ext cx="1091258" cy="1009274"/>
          </a:xfrm>
          <a:custGeom>
            <a:rect b="b" l="l" r="r" t="t"/>
            <a:pathLst>
              <a:path extrusionOk="0" h="8679" w="9384">
                <a:moveTo>
                  <a:pt x="2421" y="1"/>
                </a:moveTo>
                <a:cubicBezTo>
                  <a:pt x="2321" y="1"/>
                  <a:pt x="2223" y="37"/>
                  <a:pt x="2144" y="107"/>
                </a:cubicBezTo>
                <a:cubicBezTo>
                  <a:pt x="1890" y="332"/>
                  <a:pt x="1932" y="903"/>
                  <a:pt x="1989" y="1242"/>
                </a:cubicBezTo>
                <a:cubicBezTo>
                  <a:pt x="1791" y="1171"/>
                  <a:pt x="1594" y="1115"/>
                  <a:pt x="1396" y="1073"/>
                </a:cubicBezTo>
                <a:cubicBezTo>
                  <a:pt x="1231" y="866"/>
                  <a:pt x="815" y="395"/>
                  <a:pt x="447" y="395"/>
                </a:cubicBezTo>
                <a:cubicBezTo>
                  <a:pt x="439" y="395"/>
                  <a:pt x="432" y="395"/>
                  <a:pt x="424" y="396"/>
                </a:cubicBezTo>
                <a:lnTo>
                  <a:pt x="417" y="396"/>
                </a:lnTo>
                <a:cubicBezTo>
                  <a:pt x="269" y="410"/>
                  <a:pt x="142" y="502"/>
                  <a:pt x="78" y="635"/>
                </a:cubicBezTo>
                <a:cubicBezTo>
                  <a:pt x="1" y="762"/>
                  <a:pt x="1" y="917"/>
                  <a:pt x="78" y="1044"/>
                </a:cubicBezTo>
                <a:cubicBezTo>
                  <a:pt x="163" y="1157"/>
                  <a:pt x="290" y="1242"/>
                  <a:pt x="431" y="1277"/>
                </a:cubicBezTo>
                <a:cubicBezTo>
                  <a:pt x="677" y="1347"/>
                  <a:pt x="931" y="1383"/>
                  <a:pt x="1192" y="1383"/>
                </a:cubicBezTo>
                <a:cubicBezTo>
                  <a:pt x="1213" y="1404"/>
                  <a:pt x="1234" y="1411"/>
                  <a:pt x="1262" y="1418"/>
                </a:cubicBezTo>
                <a:cubicBezTo>
                  <a:pt x="1425" y="1453"/>
                  <a:pt x="1587" y="1503"/>
                  <a:pt x="1742" y="1552"/>
                </a:cubicBezTo>
                <a:cubicBezTo>
                  <a:pt x="1467" y="1707"/>
                  <a:pt x="1129" y="1947"/>
                  <a:pt x="1086" y="2229"/>
                </a:cubicBezTo>
                <a:cubicBezTo>
                  <a:pt x="1058" y="2391"/>
                  <a:pt x="1121" y="2546"/>
                  <a:pt x="1248" y="2645"/>
                </a:cubicBezTo>
                <a:cubicBezTo>
                  <a:pt x="1326" y="2729"/>
                  <a:pt x="1439" y="2771"/>
                  <a:pt x="1551" y="2778"/>
                </a:cubicBezTo>
                <a:cubicBezTo>
                  <a:pt x="1587" y="2771"/>
                  <a:pt x="1629" y="2771"/>
                  <a:pt x="1671" y="2757"/>
                </a:cubicBezTo>
                <a:cubicBezTo>
                  <a:pt x="2010" y="2652"/>
                  <a:pt x="2207" y="2074"/>
                  <a:pt x="2292" y="1749"/>
                </a:cubicBezTo>
                <a:cubicBezTo>
                  <a:pt x="2567" y="1869"/>
                  <a:pt x="2827" y="1996"/>
                  <a:pt x="3088" y="2144"/>
                </a:cubicBezTo>
                <a:cubicBezTo>
                  <a:pt x="2806" y="2299"/>
                  <a:pt x="2426" y="2553"/>
                  <a:pt x="2376" y="2849"/>
                </a:cubicBezTo>
                <a:cubicBezTo>
                  <a:pt x="2348" y="3004"/>
                  <a:pt x="2412" y="3166"/>
                  <a:pt x="2538" y="3265"/>
                </a:cubicBezTo>
                <a:cubicBezTo>
                  <a:pt x="2616" y="3342"/>
                  <a:pt x="2729" y="3392"/>
                  <a:pt x="2842" y="3392"/>
                </a:cubicBezTo>
                <a:cubicBezTo>
                  <a:pt x="2884" y="3392"/>
                  <a:pt x="2919" y="3385"/>
                  <a:pt x="2961" y="3378"/>
                </a:cubicBezTo>
                <a:cubicBezTo>
                  <a:pt x="3279" y="3272"/>
                  <a:pt x="3469" y="2757"/>
                  <a:pt x="3568" y="2433"/>
                </a:cubicBezTo>
                <a:cubicBezTo>
                  <a:pt x="3765" y="2560"/>
                  <a:pt x="3962" y="2694"/>
                  <a:pt x="4160" y="2842"/>
                </a:cubicBezTo>
                <a:cubicBezTo>
                  <a:pt x="3878" y="2997"/>
                  <a:pt x="3511" y="3251"/>
                  <a:pt x="3455" y="3547"/>
                </a:cubicBezTo>
                <a:cubicBezTo>
                  <a:pt x="3434" y="3709"/>
                  <a:pt x="3497" y="3864"/>
                  <a:pt x="3624" y="3963"/>
                </a:cubicBezTo>
                <a:cubicBezTo>
                  <a:pt x="3702" y="4040"/>
                  <a:pt x="3807" y="4090"/>
                  <a:pt x="3927" y="4090"/>
                </a:cubicBezTo>
                <a:cubicBezTo>
                  <a:pt x="3962" y="4090"/>
                  <a:pt x="4005" y="4090"/>
                  <a:pt x="4047" y="4076"/>
                </a:cubicBezTo>
                <a:cubicBezTo>
                  <a:pt x="4336" y="3984"/>
                  <a:pt x="4519" y="3547"/>
                  <a:pt x="4625" y="3215"/>
                </a:cubicBezTo>
                <a:cubicBezTo>
                  <a:pt x="4886" y="3434"/>
                  <a:pt x="5147" y="3667"/>
                  <a:pt x="5393" y="3899"/>
                </a:cubicBezTo>
                <a:cubicBezTo>
                  <a:pt x="5090" y="4012"/>
                  <a:pt x="4667" y="4224"/>
                  <a:pt x="4583" y="4513"/>
                </a:cubicBezTo>
                <a:cubicBezTo>
                  <a:pt x="4533" y="4668"/>
                  <a:pt x="4576" y="4837"/>
                  <a:pt x="4688" y="4950"/>
                </a:cubicBezTo>
                <a:cubicBezTo>
                  <a:pt x="4773" y="5055"/>
                  <a:pt x="4893" y="5112"/>
                  <a:pt x="5027" y="5119"/>
                </a:cubicBezTo>
                <a:cubicBezTo>
                  <a:pt x="5048" y="5119"/>
                  <a:pt x="5076" y="5112"/>
                  <a:pt x="5097" y="5112"/>
                </a:cubicBezTo>
                <a:cubicBezTo>
                  <a:pt x="5407" y="5055"/>
                  <a:pt x="5654" y="4611"/>
                  <a:pt x="5795" y="4294"/>
                </a:cubicBezTo>
                <a:cubicBezTo>
                  <a:pt x="6070" y="4576"/>
                  <a:pt x="6324" y="4865"/>
                  <a:pt x="6564" y="5133"/>
                </a:cubicBezTo>
                <a:cubicBezTo>
                  <a:pt x="6260" y="5232"/>
                  <a:pt x="5781" y="5422"/>
                  <a:pt x="5668" y="5732"/>
                </a:cubicBezTo>
                <a:cubicBezTo>
                  <a:pt x="5612" y="5887"/>
                  <a:pt x="5647" y="6056"/>
                  <a:pt x="5760" y="6176"/>
                </a:cubicBezTo>
                <a:cubicBezTo>
                  <a:pt x="5837" y="6289"/>
                  <a:pt x="5964" y="6359"/>
                  <a:pt x="6098" y="6359"/>
                </a:cubicBezTo>
                <a:cubicBezTo>
                  <a:pt x="6119" y="6359"/>
                  <a:pt x="6134" y="6359"/>
                  <a:pt x="6155" y="6352"/>
                </a:cubicBezTo>
                <a:cubicBezTo>
                  <a:pt x="6479" y="6310"/>
                  <a:pt x="6754" y="5859"/>
                  <a:pt x="6902" y="5549"/>
                </a:cubicBezTo>
                <a:cubicBezTo>
                  <a:pt x="7149" y="5852"/>
                  <a:pt x="7381" y="6148"/>
                  <a:pt x="7593" y="6437"/>
                </a:cubicBezTo>
                <a:cubicBezTo>
                  <a:pt x="7283" y="6529"/>
                  <a:pt x="6831" y="6726"/>
                  <a:pt x="6726" y="7029"/>
                </a:cubicBezTo>
                <a:cubicBezTo>
                  <a:pt x="6669" y="7177"/>
                  <a:pt x="6705" y="7346"/>
                  <a:pt x="6810" y="7466"/>
                </a:cubicBezTo>
                <a:cubicBezTo>
                  <a:pt x="6888" y="7579"/>
                  <a:pt x="7022" y="7649"/>
                  <a:pt x="7156" y="7649"/>
                </a:cubicBezTo>
                <a:lnTo>
                  <a:pt x="7212" y="7649"/>
                </a:lnTo>
                <a:cubicBezTo>
                  <a:pt x="7508" y="7607"/>
                  <a:pt x="7769" y="7212"/>
                  <a:pt x="7924" y="6909"/>
                </a:cubicBezTo>
                <a:cubicBezTo>
                  <a:pt x="8601" y="7868"/>
                  <a:pt x="8988" y="8573"/>
                  <a:pt x="8996" y="8580"/>
                </a:cubicBezTo>
                <a:cubicBezTo>
                  <a:pt x="9024" y="8643"/>
                  <a:pt x="9087" y="8679"/>
                  <a:pt x="9158" y="8679"/>
                </a:cubicBezTo>
                <a:cubicBezTo>
                  <a:pt x="9186" y="8679"/>
                  <a:pt x="9214" y="8672"/>
                  <a:pt x="9242" y="8658"/>
                </a:cubicBezTo>
                <a:cubicBezTo>
                  <a:pt x="9341" y="8615"/>
                  <a:pt x="9383" y="8495"/>
                  <a:pt x="9334" y="8404"/>
                </a:cubicBezTo>
                <a:cubicBezTo>
                  <a:pt x="8967" y="7755"/>
                  <a:pt x="8558" y="7128"/>
                  <a:pt x="8121" y="6522"/>
                </a:cubicBezTo>
                <a:cubicBezTo>
                  <a:pt x="8298" y="6388"/>
                  <a:pt x="8883" y="5894"/>
                  <a:pt x="8840" y="5471"/>
                </a:cubicBezTo>
                <a:cubicBezTo>
                  <a:pt x="8826" y="5316"/>
                  <a:pt x="8728" y="5175"/>
                  <a:pt x="8580" y="5112"/>
                </a:cubicBezTo>
                <a:cubicBezTo>
                  <a:pt x="8513" y="5069"/>
                  <a:pt x="8437" y="5048"/>
                  <a:pt x="8360" y="5048"/>
                </a:cubicBezTo>
                <a:cubicBezTo>
                  <a:pt x="8284" y="5048"/>
                  <a:pt x="8206" y="5069"/>
                  <a:pt x="8136" y="5112"/>
                </a:cubicBezTo>
                <a:cubicBezTo>
                  <a:pt x="7882" y="5274"/>
                  <a:pt x="7811" y="5739"/>
                  <a:pt x="7797" y="6085"/>
                </a:cubicBezTo>
                <a:cubicBezTo>
                  <a:pt x="7586" y="5796"/>
                  <a:pt x="7353" y="5499"/>
                  <a:pt x="7106" y="5203"/>
                </a:cubicBezTo>
                <a:cubicBezTo>
                  <a:pt x="7318" y="5027"/>
                  <a:pt x="7818" y="4576"/>
                  <a:pt x="7783" y="4188"/>
                </a:cubicBezTo>
                <a:cubicBezTo>
                  <a:pt x="7769" y="4026"/>
                  <a:pt x="7663" y="3885"/>
                  <a:pt x="7515" y="3822"/>
                </a:cubicBezTo>
                <a:cubicBezTo>
                  <a:pt x="7448" y="3783"/>
                  <a:pt x="7372" y="3764"/>
                  <a:pt x="7297" y="3764"/>
                </a:cubicBezTo>
                <a:cubicBezTo>
                  <a:pt x="7221" y="3764"/>
                  <a:pt x="7145" y="3783"/>
                  <a:pt x="7078" y="3822"/>
                </a:cubicBezTo>
                <a:cubicBezTo>
                  <a:pt x="6824" y="3984"/>
                  <a:pt x="6754" y="4435"/>
                  <a:pt x="6740" y="4773"/>
                </a:cubicBezTo>
                <a:cubicBezTo>
                  <a:pt x="6500" y="4498"/>
                  <a:pt x="6239" y="4216"/>
                  <a:pt x="5957" y="3935"/>
                </a:cubicBezTo>
                <a:cubicBezTo>
                  <a:pt x="6141" y="3779"/>
                  <a:pt x="6669" y="3272"/>
                  <a:pt x="6620" y="2870"/>
                </a:cubicBezTo>
                <a:cubicBezTo>
                  <a:pt x="6592" y="2708"/>
                  <a:pt x="6486" y="2574"/>
                  <a:pt x="6338" y="2518"/>
                </a:cubicBezTo>
                <a:cubicBezTo>
                  <a:pt x="6273" y="2482"/>
                  <a:pt x="6203" y="2464"/>
                  <a:pt x="6132" y="2464"/>
                </a:cubicBezTo>
                <a:cubicBezTo>
                  <a:pt x="6049" y="2464"/>
                  <a:pt x="5966" y="2489"/>
                  <a:pt x="5894" y="2539"/>
                </a:cubicBezTo>
                <a:cubicBezTo>
                  <a:pt x="5633" y="2722"/>
                  <a:pt x="5598" y="3244"/>
                  <a:pt x="5598" y="3582"/>
                </a:cubicBezTo>
                <a:cubicBezTo>
                  <a:pt x="5323" y="3321"/>
                  <a:pt x="5034" y="3067"/>
                  <a:pt x="4731" y="2821"/>
                </a:cubicBezTo>
                <a:cubicBezTo>
                  <a:pt x="4865" y="2673"/>
                  <a:pt x="5379" y="2066"/>
                  <a:pt x="5266" y="1658"/>
                </a:cubicBezTo>
                <a:cubicBezTo>
                  <a:pt x="5224" y="1503"/>
                  <a:pt x="5104" y="1383"/>
                  <a:pt x="4949" y="1347"/>
                </a:cubicBezTo>
                <a:cubicBezTo>
                  <a:pt x="4898" y="1328"/>
                  <a:pt x="4845" y="1319"/>
                  <a:pt x="4793" y="1319"/>
                </a:cubicBezTo>
                <a:cubicBezTo>
                  <a:pt x="4692" y="1319"/>
                  <a:pt x="4593" y="1353"/>
                  <a:pt x="4519" y="1418"/>
                </a:cubicBezTo>
                <a:cubicBezTo>
                  <a:pt x="4273" y="1644"/>
                  <a:pt x="4308" y="2193"/>
                  <a:pt x="4357" y="2532"/>
                </a:cubicBezTo>
                <a:cubicBezTo>
                  <a:pt x="4146" y="2377"/>
                  <a:pt x="3920" y="2222"/>
                  <a:pt x="3694" y="2074"/>
                </a:cubicBezTo>
                <a:cubicBezTo>
                  <a:pt x="3871" y="1869"/>
                  <a:pt x="4287" y="1333"/>
                  <a:pt x="4188" y="960"/>
                </a:cubicBezTo>
                <a:cubicBezTo>
                  <a:pt x="4146" y="805"/>
                  <a:pt x="4019" y="685"/>
                  <a:pt x="3864" y="650"/>
                </a:cubicBezTo>
                <a:cubicBezTo>
                  <a:pt x="3814" y="630"/>
                  <a:pt x="3762" y="621"/>
                  <a:pt x="3711" y="621"/>
                </a:cubicBezTo>
                <a:cubicBezTo>
                  <a:pt x="3611" y="621"/>
                  <a:pt x="3513" y="657"/>
                  <a:pt x="3434" y="727"/>
                </a:cubicBezTo>
                <a:cubicBezTo>
                  <a:pt x="3194" y="946"/>
                  <a:pt x="3222" y="1481"/>
                  <a:pt x="3272" y="1827"/>
                </a:cubicBezTo>
                <a:cubicBezTo>
                  <a:pt x="3004" y="1672"/>
                  <a:pt x="2722" y="1531"/>
                  <a:pt x="2433" y="1411"/>
                </a:cubicBezTo>
                <a:cubicBezTo>
                  <a:pt x="2630" y="1178"/>
                  <a:pt x="2990" y="692"/>
                  <a:pt x="2891" y="339"/>
                </a:cubicBezTo>
                <a:cubicBezTo>
                  <a:pt x="2849" y="184"/>
                  <a:pt x="2729" y="64"/>
                  <a:pt x="2574" y="29"/>
                </a:cubicBezTo>
                <a:cubicBezTo>
                  <a:pt x="2524" y="10"/>
                  <a:pt x="2472" y="1"/>
                  <a:pt x="2421" y="1"/>
                </a:cubicBezTo>
                <a:close/>
              </a:path>
            </a:pathLst>
          </a:custGeom>
          <a:solidFill>
            <a:srgbClr val="FFF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"/>
          <p:cNvSpPr/>
          <p:nvPr/>
        </p:nvSpPr>
        <p:spPr>
          <a:xfrm rot="5400000">
            <a:off x="2727150" y="-2383675"/>
            <a:ext cx="818400" cy="6272700"/>
          </a:xfrm>
          <a:prstGeom prst="round2SameRect">
            <a:avLst>
              <a:gd fmla="val 47889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6"/>
          <p:cNvSpPr txBox="1"/>
          <p:nvPr>
            <p:ph type="title"/>
          </p:nvPr>
        </p:nvSpPr>
        <p:spPr>
          <a:xfrm>
            <a:off x="741175" y="331775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9E8"/>
                </a:solidFill>
              </a:rPr>
              <a:t>Future Enhancements</a:t>
            </a:r>
            <a:endParaRPr>
              <a:solidFill>
                <a:srgbClr val="FFF9E8"/>
              </a:solidFill>
            </a:endParaRPr>
          </a:p>
        </p:txBody>
      </p:sp>
      <p:pic>
        <p:nvPicPr>
          <p:cNvPr id="1221" name="Google Shape;1221;p36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36"/>
          <p:cNvSpPr txBox="1"/>
          <p:nvPr>
            <p:ph idx="4" type="subTitle"/>
          </p:nvPr>
        </p:nvSpPr>
        <p:spPr>
          <a:xfrm>
            <a:off x="1091375" y="4448725"/>
            <a:ext cx="7277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a mobile app version to increase accessibility.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6"/>
          <p:cNvSpPr txBox="1"/>
          <p:nvPr>
            <p:ph idx="6" type="subTitle"/>
          </p:nvPr>
        </p:nvSpPr>
        <p:spPr>
          <a:xfrm>
            <a:off x="1091363" y="4108351"/>
            <a:ext cx="7277100" cy="38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Mobile Compatibility</a:t>
            </a:r>
            <a:endParaRPr sz="2300"/>
          </a:p>
        </p:txBody>
      </p:sp>
      <p:sp>
        <p:nvSpPr>
          <p:cNvPr id="1224" name="Google Shape;1224;p36"/>
          <p:cNvSpPr/>
          <p:nvPr/>
        </p:nvSpPr>
        <p:spPr>
          <a:xfrm>
            <a:off x="775513" y="4194301"/>
            <a:ext cx="217800" cy="217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37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411575" y="44487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37"/>
          <p:cNvSpPr txBox="1"/>
          <p:nvPr/>
        </p:nvSpPr>
        <p:spPr>
          <a:xfrm>
            <a:off x="1513350" y="2079150"/>
            <a:ext cx="6117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THANK YOU</a:t>
            </a:r>
            <a:endParaRPr sz="5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