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0037-9673-4E3F-89A3-DCCEDB9EC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492B5-E126-47AE-8FE9-70B4A76F7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70C88-4C5C-4A69-9DDC-F0F12919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92D3-B440-4AB1-8C57-CC79B7F10121}" type="datetimeFigureOut">
              <a:rPr lang="en-SG" smtClean="0"/>
              <a:t>27/3/2021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3230-D09D-4241-AAC1-9FE6CB7E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DE550-A9D4-4680-8CB8-E1B71F77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0F79-BBCD-42D2-BA83-99415A12E3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488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D31B-39A0-4EDA-8008-FEF1385B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6228F-EFBE-4708-AB7D-3FA54B52B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E32F6-F683-46D4-A793-0EFA740B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92D3-B440-4AB1-8C57-CC79B7F10121}" type="datetimeFigureOut">
              <a:rPr lang="en-SG" smtClean="0"/>
              <a:t>27/3/2021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57B01-125E-48E7-85DB-95B63CE6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D7AE2-EFB1-49CD-95D5-1C3BF2FC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0F79-BBCD-42D2-BA83-99415A12E3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46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E041C-45FB-4D50-BB79-6088EE743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F2F8F-008B-419B-86C7-0D4091819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6785-B5AF-4240-A9C4-F7E12FCB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92D3-B440-4AB1-8C57-CC79B7F10121}" type="datetimeFigureOut">
              <a:rPr lang="en-SG" smtClean="0"/>
              <a:t>27/3/2021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E400-3815-45BB-B96A-80AF9747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3FB47-787B-4707-B02E-EC1F4AE1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0F79-BBCD-42D2-BA83-99415A12E3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565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A8EE-E08F-4688-AB67-354970C9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5224F-82C1-4387-BC74-E6FF0AC0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F4194-47E7-44F8-8C12-17E7A48C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92D3-B440-4AB1-8C57-CC79B7F10121}" type="datetimeFigureOut">
              <a:rPr lang="en-SG" smtClean="0"/>
              <a:t>27/3/2021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C95A3-E4BC-43BC-B64C-C592E536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4A2A2-C3EE-4B14-B801-A66DF8DF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0F79-BBCD-42D2-BA83-99415A12E3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0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3C02-7BF9-4537-824F-CA7F5159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B006F-C657-4523-AA91-54DEFB63E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C70DC-082A-44F1-B544-4A748D88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92D3-B440-4AB1-8C57-CC79B7F10121}" type="datetimeFigureOut">
              <a:rPr lang="en-SG" smtClean="0"/>
              <a:t>27/3/2021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D6922-9311-4EFB-83BC-24598C46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6E89E-B473-4A9A-BD2D-61597D62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0F79-BBCD-42D2-BA83-99415A12E3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570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3F26-8507-416D-91FA-F87166B2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4D22-A5D5-4A7D-B3D7-E53B27AFA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13CAF-F9D2-4094-A40F-FEE29A9A1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262E1-9B1A-47D9-8DA4-E1E3F6A4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92D3-B440-4AB1-8C57-CC79B7F10121}" type="datetimeFigureOut">
              <a:rPr lang="en-SG" smtClean="0"/>
              <a:t>27/3/2021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30ED4-0EEA-4F72-ABA8-8CBAB2B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265D2-355A-41DE-969B-1DA3383D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0F79-BBCD-42D2-BA83-99415A12E3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979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0778-615E-4AA7-AD6F-C13E16BD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F01F3-361D-4215-9036-DF22C9E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54CBA-343F-41A6-815D-CEEB70EFC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E4DBD-7412-4871-B574-1628E4D33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3CECB-F9D3-48FA-8C89-E67A6E29D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8E2AB-5F41-47E5-BCCB-229B7D94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92D3-B440-4AB1-8C57-CC79B7F10121}" type="datetimeFigureOut">
              <a:rPr lang="en-SG" smtClean="0"/>
              <a:t>27/3/2021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2FC49-B2B3-409D-B0C7-6E6A72AB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B90FF-EF97-4CAA-BC2F-CA7D39EB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0F79-BBCD-42D2-BA83-99415A12E3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832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34EB-46A5-44FC-8DFA-EA1C5915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46D26-4DDB-4E24-AE96-F1727E99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92D3-B440-4AB1-8C57-CC79B7F10121}" type="datetimeFigureOut">
              <a:rPr lang="en-SG" smtClean="0"/>
              <a:t>27/3/2021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E64E6-C989-4D7E-B95C-0239A0C9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39299-6EDB-4D25-A3A4-F317CD6E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0F79-BBCD-42D2-BA83-99415A12E3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805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E8169-27B3-4563-AF34-D65317AC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92D3-B440-4AB1-8C57-CC79B7F10121}" type="datetimeFigureOut">
              <a:rPr lang="en-SG" smtClean="0"/>
              <a:t>27/3/2021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E0488-6828-4F3E-88B8-5C9F923A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9CA9D-02E8-4A43-899F-1C28C268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0F79-BBCD-42D2-BA83-99415A12E3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297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B66C-1B28-42DA-BE3D-BF4AF035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EAB8-ADD8-44CA-9493-25F616793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DE267-D8D9-4B88-ABBA-9EBD0B2C6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11B79-7F19-4C93-851F-C4022499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92D3-B440-4AB1-8C57-CC79B7F10121}" type="datetimeFigureOut">
              <a:rPr lang="en-SG" smtClean="0"/>
              <a:t>27/3/2021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D3EEB-EA07-4D49-AF44-4B520742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A078-9445-4647-BE14-07ACCC8B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0F79-BBCD-42D2-BA83-99415A12E3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84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D943-BDD0-4ECC-9930-08A89193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496A5-0CE4-4991-B911-39277EC51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B67BB-B394-48E5-8E1A-1D7135633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A543F-67A4-41F2-A03A-FA2346C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92D3-B440-4AB1-8C57-CC79B7F10121}" type="datetimeFigureOut">
              <a:rPr lang="en-SG" smtClean="0"/>
              <a:t>27/3/2021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3857D-76A7-4FB9-BAA1-F94E4862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9297E-8C48-44C5-BEF7-47487B00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0F79-BBCD-42D2-BA83-99415A12E3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08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1E1C0-36EC-4256-A5C5-1CDAC697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7E44E-60F3-4A97-89FB-D8E3B909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A5A98-981A-41CA-A503-EFB17D549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792D3-B440-4AB1-8C57-CC79B7F10121}" type="datetimeFigureOut">
              <a:rPr lang="en-SG" smtClean="0"/>
              <a:t>27/3/2021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53073-8D59-47F6-B6F1-BB7582BF6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22989-63FA-4396-B3BD-C966C6589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C0F79-BBCD-42D2-BA83-99415A12E3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80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Rectangle 297">
            <a:extLst>
              <a:ext uri="{FF2B5EF4-FFF2-40B4-BE49-F238E27FC236}">
                <a16:creationId xmlns:a16="http://schemas.microsoft.com/office/drawing/2014/main" id="{BA58D7A9-6B03-4667-82A3-2E475DBB8351}"/>
              </a:ext>
            </a:extLst>
          </p:cNvPr>
          <p:cNvSpPr/>
          <p:nvPr/>
        </p:nvSpPr>
        <p:spPr>
          <a:xfrm>
            <a:off x="1028699" y="450930"/>
            <a:ext cx="8542923" cy="6320319"/>
          </a:xfrm>
          <a:prstGeom prst="rect">
            <a:avLst/>
          </a:prstGeom>
          <a:solidFill>
            <a:schemeClr val="accent1">
              <a:lumMod val="60000"/>
              <a:lumOff val="40000"/>
              <a:alpha val="41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D2232C-EA6A-4F9B-BA50-271DE14B1386}"/>
              </a:ext>
            </a:extLst>
          </p:cNvPr>
          <p:cNvSpPr/>
          <p:nvPr/>
        </p:nvSpPr>
        <p:spPr>
          <a:xfrm>
            <a:off x="1774039" y="896737"/>
            <a:ext cx="612559" cy="6303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B91BED-88D1-4184-BAF3-42F1EFE5DD31}"/>
              </a:ext>
            </a:extLst>
          </p:cNvPr>
          <p:cNvSpPr/>
          <p:nvPr/>
        </p:nvSpPr>
        <p:spPr>
          <a:xfrm>
            <a:off x="6054556" y="896737"/>
            <a:ext cx="612559" cy="6303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01D84B-90F3-4A0D-AF4C-511832EB7BB6}"/>
              </a:ext>
            </a:extLst>
          </p:cNvPr>
          <p:cNvSpPr/>
          <p:nvPr/>
        </p:nvSpPr>
        <p:spPr>
          <a:xfrm>
            <a:off x="3761158" y="896737"/>
            <a:ext cx="612559" cy="6303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C3E4E4-101A-495B-98DE-3CC921E87791}"/>
              </a:ext>
            </a:extLst>
          </p:cNvPr>
          <p:cNvSpPr/>
          <p:nvPr/>
        </p:nvSpPr>
        <p:spPr>
          <a:xfrm>
            <a:off x="4461014" y="799082"/>
            <a:ext cx="1500326" cy="630314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b="1" dirty="0">
                <a:solidFill>
                  <a:schemeClr val="tx1"/>
                </a:solidFill>
              </a:rPr>
              <a:t>. . 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FDD16F-FBF9-460F-90B7-8040510D3D81}"/>
              </a:ext>
            </a:extLst>
          </p:cNvPr>
          <p:cNvSpPr/>
          <p:nvPr/>
        </p:nvSpPr>
        <p:spPr>
          <a:xfrm>
            <a:off x="5372441" y="2718144"/>
            <a:ext cx="612559" cy="6303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967B5B-461F-41DD-AFC4-B7F53ADA2DE7}"/>
              </a:ext>
            </a:extLst>
          </p:cNvPr>
          <p:cNvSpPr/>
          <p:nvPr/>
        </p:nvSpPr>
        <p:spPr>
          <a:xfrm>
            <a:off x="3079043" y="2718144"/>
            <a:ext cx="612559" cy="6303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FC2EA43-3D43-4377-929C-C3831B9C0A06}"/>
              </a:ext>
            </a:extLst>
          </p:cNvPr>
          <p:cNvSpPr/>
          <p:nvPr/>
        </p:nvSpPr>
        <p:spPr>
          <a:xfrm>
            <a:off x="3778899" y="2620489"/>
            <a:ext cx="1500326" cy="630314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b="1" dirty="0">
                <a:solidFill>
                  <a:schemeClr val="tx1"/>
                </a:solidFill>
              </a:rPr>
              <a:t>. . 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56E047-9DAA-463B-8CC5-E5EF85CE65B5}"/>
              </a:ext>
            </a:extLst>
          </p:cNvPr>
          <p:cNvSpPr/>
          <p:nvPr/>
        </p:nvSpPr>
        <p:spPr>
          <a:xfrm>
            <a:off x="1774039" y="4099199"/>
            <a:ext cx="612559" cy="6303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DFB02A4-6A8E-4B75-A1DD-2F0E05E2F7E2}"/>
              </a:ext>
            </a:extLst>
          </p:cNvPr>
          <p:cNvSpPr/>
          <p:nvPr/>
        </p:nvSpPr>
        <p:spPr>
          <a:xfrm>
            <a:off x="5372441" y="4099199"/>
            <a:ext cx="612559" cy="6303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DC51A0-F8D0-4A2D-8B0F-694D4EA6EAA0}"/>
              </a:ext>
            </a:extLst>
          </p:cNvPr>
          <p:cNvSpPr/>
          <p:nvPr/>
        </p:nvSpPr>
        <p:spPr>
          <a:xfrm>
            <a:off x="3079043" y="4099199"/>
            <a:ext cx="612559" cy="6303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FB6366B-94BD-4C77-A38F-A7A5BD7EF8B3}"/>
              </a:ext>
            </a:extLst>
          </p:cNvPr>
          <p:cNvSpPr/>
          <p:nvPr/>
        </p:nvSpPr>
        <p:spPr>
          <a:xfrm>
            <a:off x="3778899" y="4001544"/>
            <a:ext cx="1500326" cy="630314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b="1" dirty="0">
                <a:solidFill>
                  <a:schemeClr val="tx1"/>
                </a:solidFill>
              </a:rPr>
              <a:t>. . 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A6F8516-EA54-4235-91B2-EFE376491CE6}"/>
              </a:ext>
            </a:extLst>
          </p:cNvPr>
          <p:cNvSpPr/>
          <p:nvPr/>
        </p:nvSpPr>
        <p:spPr>
          <a:xfrm>
            <a:off x="1473678" y="5952486"/>
            <a:ext cx="612559" cy="6303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302F64-C1C3-47EA-A0C7-03590EC84053}"/>
              </a:ext>
            </a:extLst>
          </p:cNvPr>
          <p:cNvSpPr/>
          <p:nvPr/>
        </p:nvSpPr>
        <p:spPr>
          <a:xfrm>
            <a:off x="2620377" y="5952486"/>
            <a:ext cx="612559" cy="6303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2362B3F-0B26-42FC-A76D-A17CC9200D4D}"/>
              </a:ext>
            </a:extLst>
          </p:cNvPr>
          <p:cNvSpPr/>
          <p:nvPr/>
        </p:nvSpPr>
        <p:spPr>
          <a:xfrm>
            <a:off x="3767076" y="5952486"/>
            <a:ext cx="612559" cy="6303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0F78FFB-455A-4492-BD56-222587E537EA}"/>
              </a:ext>
            </a:extLst>
          </p:cNvPr>
          <p:cNvSpPr/>
          <p:nvPr/>
        </p:nvSpPr>
        <p:spPr>
          <a:xfrm>
            <a:off x="6054556" y="5952486"/>
            <a:ext cx="612559" cy="6303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C801CA-C6F9-4498-8161-9C2C773AFF76}"/>
              </a:ext>
            </a:extLst>
          </p:cNvPr>
          <p:cNvSpPr/>
          <p:nvPr/>
        </p:nvSpPr>
        <p:spPr>
          <a:xfrm>
            <a:off x="4910816" y="5952486"/>
            <a:ext cx="612559" cy="6303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CF562A4-37FE-4D50-85A7-955C7F078642}"/>
              </a:ext>
            </a:extLst>
          </p:cNvPr>
          <p:cNvCxnSpPr>
            <a:cxnSpLocks/>
            <a:stCxn id="6" idx="5"/>
            <a:endCxn id="14" idx="1"/>
          </p:cNvCxnSpPr>
          <p:nvPr/>
        </p:nvCxnSpPr>
        <p:spPr>
          <a:xfrm>
            <a:off x="2296891" y="1434744"/>
            <a:ext cx="871859" cy="1375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1AED3E3-36B7-4EB2-A56D-49A603EBBE71}"/>
              </a:ext>
            </a:extLst>
          </p:cNvPr>
          <p:cNvCxnSpPr>
            <a:cxnSpLocks/>
            <a:stCxn id="6" idx="5"/>
            <a:endCxn id="13" idx="1"/>
          </p:cNvCxnSpPr>
          <p:nvPr/>
        </p:nvCxnSpPr>
        <p:spPr>
          <a:xfrm>
            <a:off x="2296891" y="1434744"/>
            <a:ext cx="3165257" cy="1375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038CF7C-C2C6-4261-B908-83A5215B2A88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3385323" y="1527051"/>
            <a:ext cx="682115" cy="119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8602781-7788-4132-B983-C6D2F59195C0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4067438" y="1527051"/>
            <a:ext cx="1482007" cy="120884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09F9605-FC41-4D41-8F49-C63B95A260E7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3601895" y="1434744"/>
            <a:ext cx="2542368" cy="1375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78803B7-2FDA-42D2-8742-B65C30F8748D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5808201" y="1434744"/>
            <a:ext cx="336062" cy="1283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97F05BE2-93D9-4EF9-B333-6A8ABB76989A}"/>
              </a:ext>
            </a:extLst>
          </p:cNvPr>
          <p:cNvSpPr/>
          <p:nvPr/>
        </p:nvSpPr>
        <p:spPr>
          <a:xfrm>
            <a:off x="1780937" y="2700390"/>
            <a:ext cx="612559" cy="6303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BCD0817-3A3D-485A-9F6F-34602D696058}"/>
              </a:ext>
            </a:extLst>
          </p:cNvPr>
          <p:cNvCxnSpPr>
            <a:cxnSpLocks/>
            <a:stCxn id="114" idx="5"/>
            <a:endCxn id="19" idx="1"/>
          </p:cNvCxnSpPr>
          <p:nvPr/>
        </p:nvCxnSpPr>
        <p:spPr>
          <a:xfrm>
            <a:off x="2303789" y="3238397"/>
            <a:ext cx="864961" cy="953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B92E3B2-C670-4F76-BA2D-4AE797C8680F}"/>
              </a:ext>
            </a:extLst>
          </p:cNvPr>
          <p:cNvCxnSpPr>
            <a:cxnSpLocks/>
          </p:cNvCxnSpPr>
          <p:nvPr/>
        </p:nvCxnSpPr>
        <p:spPr>
          <a:xfrm flipH="1">
            <a:off x="3508679" y="1535281"/>
            <a:ext cx="1684122" cy="1184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5EC6D21-6788-4707-9EC2-5D331F67A4B9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192800" y="1535281"/>
            <a:ext cx="485921" cy="1182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B40B6F6-A1CA-4B44-A76D-CED4FFE6A2B6}"/>
              </a:ext>
            </a:extLst>
          </p:cNvPr>
          <p:cNvCxnSpPr>
            <a:cxnSpLocks/>
            <a:stCxn id="114" idx="5"/>
            <a:endCxn id="18" idx="1"/>
          </p:cNvCxnSpPr>
          <p:nvPr/>
        </p:nvCxnSpPr>
        <p:spPr>
          <a:xfrm>
            <a:off x="2303789" y="3238397"/>
            <a:ext cx="3158359" cy="953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914495D-8216-4D72-94BE-6B0240B426BA}"/>
              </a:ext>
            </a:extLst>
          </p:cNvPr>
          <p:cNvCxnSpPr>
            <a:cxnSpLocks/>
            <a:stCxn id="14" idx="4"/>
            <a:endCxn id="19" idx="0"/>
          </p:cNvCxnSpPr>
          <p:nvPr/>
        </p:nvCxnSpPr>
        <p:spPr>
          <a:xfrm>
            <a:off x="3385323" y="3348458"/>
            <a:ext cx="0" cy="7507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2346D4E-9E41-4817-B674-12C24B3A1FA9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3385323" y="3348458"/>
            <a:ext cx="2164122" cy="745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BE152DF-FCAD-4662-A421-DB5F1605CC45}"/>
              </a:ext>
            </a:extLst>
          </p:cNvPr>
          <p:cNvCxnSpPr>
            <a:cxnSpLocks/>
            <a:stCxn id="13" idx="4"/>
            <a:endCxn id="19" idx="7"/>
          </p:cNvCxnSpPr>
          <p:nvPr/>
        </p:nvCxnSpPr>
        <p:spPr>
          <a:xfrm flipH="1">
            <a:off x="3601895" y="3348458"/>
            <a:ext cx="2076826" cy="843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4221B4A-6F2E-49A0-B882-85EC6C46F2C1}"/>
              </a:ext>
            </a:extLst>
          </p:cNvPr>
          <p:cNvCxnSpPr>
            <a:cxnSpLocks/>
            <a:stCxn id="13" idx="4"/>
            <a:endCxn id="18" idx="0"/>
          </p:cNvCxnSpPr>
          <p:nvPr/>
        </p:nvCxnSpPr>
        <p:spPr>
          <a:xfrm>
            <a:off x="5678721" y="3348458"/>
            <a:ext cx="0" cy="7507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5770A94-A41D-424E-B2CA-61DAE80BB6DA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4529062" y="3250803"/>
            <a:ext cx="1020383" cy="843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E629412-C5D4-403F-A019-1487BBB01F74}"/>
              </a:ext>
            </a:extLst>
          </p:cNvPr>
          <p:cNvCxnSpPr>
            <a:cxnSpLocks/>
            <a:stCxn id="15" idx="4"/>
          </p:cNvCxnSpPr>
          <p:nvPr/>
        </p:nvCxnSpPr>
        <p:spPr>
          <a:xfrm flipH="1">
            <a:off x="3508679" y="3250803"/>
            <a:ext cx="1020383" cy="843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FFFE8E63-3D7D-4C2C-AE75-FDB66AFAED74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>
          <a:xfrm flipH="1">
            <a:off x="1779958" y="4637206"/>
            <a:ext cx="516933" cy="1315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F6A3825-5922-437E-ADBC-D180ECECDCB8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2296891" y="4637206"/>
            <a:ext cx="1559892" cy="1407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3015541A-B712-4FE5-A7E8-2D1DC094729B}"/>
              </a:ext>
            </a:extLst>
          </p:cNvPr>
          <p:cNvCxnSpPr>
            <a:cxnSpLocks/>
            <a:stCxn id="17" idx="5"/>
            <a:endCxn id="22" idx="1"/>
          </p:cNvCxnSpPr>
          <p:nvPr/>
        </p:nvCxnSpPr>
        <p:spPr>
          <a:xfrm>
            <a:off x="2296891" y="4637206"/>
            <a:ext cx="413193" cy="1407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DE40B427-E35D-4A7D-8954-355B45B8E4B9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2296891" y="4637206"/>
            <a:ext cx="2613924" cy="15024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EFD0EF8-0F29-4CE7-9303-E8AEDB1427FA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2296891" y="4637206"/>
            <a:ext cx="3771897" cy="1515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5D1461D-4104-4703-ABA5-E276CC2E50D0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2080318" y="4637206"/>
            <a:ext cx="3381830" cy="1515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58E5F4D8-7640-4FE2-AB3E-906CB76AD68C}"/>
              </a:ext>
            </a:extLst>
          </p:cNvPr>
          <p:cNvCxnSpPr>
            <a:cxnSpLocks/>
            <a:stCxn id="18" idx="3"/>
            <a:endCxn id="22" idx="7"/>
          </p:cNvCxnSpPr>
          <p:nvPr/>
        </p:nvCxnSpPr>
        <p:spPr>
          <a:xfrm flipH="1">
            <a:off x="3143229" y="4637206"/>
            <a:ext cx="2318919" cy="1407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72A2806-CAF5-4B06-94AA-92548A226F80}"/>
              </a:ext>
            </a:extLst>
          </p:cNvPr>
          <p:cNvCxnSpPr>
            <a:cxnSpLocks/>
            <a:stCxn id="18" idx="3"/>
            <a:endCxn id="23" idx="7"/>
          </p:cNvCxnSpPr>
          <p:nvPr/>
        </p:nvCxnSpPr>
        <p:spPr>
          <a:xfrm flipH="1">
            <a:off x="4289928" y="4637206"/>
            <a:ext cx="1172220" cy="1407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C2D3FAF-4541-4B83-BA53-8C34084D03E3}"/>
              </a:ext>
            </a:extLst>
          </p:cNvPr>
          <p:cNvCxnSpPr>
            <a:cxnSpLocks/>
            <a:stCxn id="18" idx="3"/>
            <a:endCxn id="25" idx="0"/>
          </p:cNvCxnSpPr>
          <p:nvPr/>
        </p:nvCxnSpPr>
        <p:spPr>
          <a:xfrm flipH="1">
            <a:off x="5217096" y="4637206"/>
            <a:ext cx="245052" cy="1315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38E78A90-C5CA-40FB-9E0B-154269FCA31B}"/>
              </a:ext>
            </a:extLst>
          </p:cNvPr>
          <p:cNvCxnSpPr>
            <a:cxnSpLocks/>
            <a:stCxn id="18" idx="3"/>
            <a:endCxn id="24" idx="0"/>
          </p:cNvCxnSpPr>
          <p:nvPr/>
        </p:nvCxnSpPr>
        <p:spPr>
          <a:xfrm>
            <a:off x="5462148" y="4637206"/>
            <a:ext cx="898688" cy="1315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F298A17-F0E7-45E1-AB28-CD6DF1DE75AA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1996530" y="4639803"/>
            <a:ext cx="2513962" cy="14049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DFBD930A-1AA9-485B-85F5-C838DCB44A05}"/>
              </a:ext>
            </a:extLst>
          </p:cNvPr>
          <p:cNvCxnSpPr>
            <a:cxnSpLocks/>
          </p:cNvCxnSpPr>
          <p:nvPr/>
        </p:nvCxnSpPr>
        <p:spPr>
          <a:xfrm flipH="1">
            <a:off x="3053522" y="4639803"/>
            <a:ext cx="1456969" cy="132146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A37A802A-A3DA-4C9E-849F-2DB9F6302306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073356" y="4639803"/>
            <a:ext cx="437134" cy="131268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BF530C2-5E91-461C-9632-7D6750D23065}"/>
              </a:ext>
            </a:extLst>
          </p:cNvPr>
          <p:cNvCxnSpPr>
            <a:cxnSpLocks/>
          </p:cNvCxnSpPr>
          <p:nvPr/>
        </p:nvCxnSpPr>
        <p:spPr>
          <a:xfrm>
            <a:off x="4510490" y="4639803"/>
            <a:ext cx="589245" cy="1355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11AE2889-DFB5-43F3-8789-54011F340534}"/>
              </a:ext>
            </a:extLst>
          </p:cNvPr>
          <p:cNvCxnSpPr>
            <a:cxnSpLocks/>
          </p:cNvCxnSpPr>
          <p:nvPr/>
        </p:nvCxnSpPr>
        <p:spPr>
          <a:xfrm>
            <a:off x="4510490" y="4639803"/>
            <a:ext cx="1723480" cy="132146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37EE761A-E51A-4338-90CC-CAD23F68C82A}"/>
              </a:ext>
            </a:extLst>
          </p:cNvPr>
          <p:cNvCxnSpPr>
            <a:cxnSpLocks/>
          </p:cNvCxnSpPr>
          <p:nvPr/>
        </p:nvCxnSpPr>
        <p:spPr>
          <a:xfrm flipH="1">
            <a:off x="1915136" y="4753749"/>
            <a:ext cx="1488775" cy="119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9DBFBA5D-30B1-4649-80BB-04499A4B7D23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2926657" y="4753749"/>
            <a:ext cx="477254" cy="119873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885CF057-4239-43C1-8929-D7A881F75E05}"/>
              </a:ext>
            </a:extLst>
          </p:cNvPr>
          <p:cNvCxnSpPr>
            <a:cxnSpLocks/>
          </p:cNvCxnSpPr>
          <p:nvPr/>
        </p:nvCxnSpPr>
        <p:spPr>
          <a:xfrm>
            <a:off x="3403909" y="4753749"/>
            <a:ext cx="552086" cy="119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CFC65C42-524B-4E88-8B3A-04971F04489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403909" y="4753749"/>
            <a:ext cx="1596614" cy="129104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D67F5AC-EA2F-434C-BE0D-90A01CA0060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403909" y="4753749"/>
            <a:ext cx="2740354" cy="129104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ight Brace 275">
            <a:extLst>
              <a:ext uri="{FF2B5EF4-FFF2-40B4-BE49-F238E27FC236}">
                <a16:creationId xmlns:a16="http://schemas.microsoft.com/office/drawing/2014/main" id="{BBD937C4-7502-4011-92E8-E44C09065984}"/>
              </a:ext>
            </a:extLst>
          </p:cNvPr>
          <p:cNvSpPr/>
          <p:nvPr/>
        </p:nvSpPr>
        <p:spPr>
          <a:xfrm>
            <a:off x="7038991" y="2581554"/>
            <a:ext cx="545456" cy="2133260"/>
          </a:xfrm>
          <a:prstGeom prst="rightBrace">
            <a:avLst>
              <a:gd name="adj1" fmla="val 0"/>
              <a:gd name="adj2" fmla="val 4866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BB622A9D-DD19-44DC-82B1-A0A4E827A8AC}"/>
              </a:ext>
            </a:extLst>
          </p:cNvPr>
          <p:cNvSpPr txBox="1"/>
          <p:nvPr/>
        </p:nvSpPr>
        <p:spPr>
          <a:xfrm>
            <a:off x="7900501" y="3429000"/>
            <a:ext cx="21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Hidden Layer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1688695-18E3-4514-8776-49201F728BE5}"/>
              </a:ext>
            </a:extLst>
          </p:cNvPr>
          <p:cNvSpPr txBox="1"/>
          <p:nvPr/>
        </p:nvSpPr>
        <p:spPr>
          <a:xfrm>
            <a:off x="1795231" y="496499"/>
            <a:ext cx="72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Bias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482A62CE-031A-4931-9F7A-A873E51D2384}"/>
              </a:ext>
            </a:extLst>
          </p:cNvPr>
          <p:cNvSpPr txBox="1"/>
          <p:nvPr/>
        </p:nvSpPr>
        <p:spPr>
          <a:xfrm>
            <a:off x="1795231" y="2268004"/>
            <a:ext cx="72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Bias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636F97DD-3CC0-40F0-B6F5-2E839D01E441}"/>
              </a:ext>
            </a:extLst>
          </p:cNvPr>
          <p:cNvSpPr txBox="1"/>
          <p:nvPr/>
        </p:nvSpPr>
        <p:spPr>
          <a:xfrm>
            <a:off x="1795231" y="3681039"/>
            <a:ext cx="72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Bias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0F783E24-C6F7-4301-BFB3-191D260D92E9}"/>
              </a:ext>
            </a:extLst>
          </p:cNvPr>
          <p:cNvSpPr txBox="1"/>
          <p:nvPr/>
        </p:nvSpPr>
        <p:spPr>
          <a:xfrm>
            <a:off x="3891603" y="1027228"/>
            <a:ext cx="44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X</a:t>
            </a:r>
            <a:r>
              <a:rPr lang="en-SG" baseline="-25000" dirty="0"/>
              <a:t>1</a:t>
            </a:r>
            <a:endParaRPr lang="en-SG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5C1953AE-B67B-406C-96A4-305A63177CA8}"/>
              </a:ext>
            </a:extLst>
          </p:cNvPr>
          <p:cNvSpPr txBox="1"/>
          <p:nvPr/>
        </p:nvSpPr>
        <p:spPr>
          <a:xfrm>
            <a:off x="6113186" y="1023822"/>
            <a:ext cx="5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X</a:t>
            </a:r>
            <a:r>
              <a:rPr lang="en-SG" baseline="-25000" dirty="0"/>
              <a:t>594</a:t>
            </a:r>
            <a:endParaRPr lang="en-SG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DB72CD5A-91E6-4C32-A927-7C71C26C6268}"/>
              </a:ext>
            </a:extLst>
          </p:cNvPr>
          <p:cNvSpPr txBox="1"/>
          <p:nvPr/>
        </p:nvSpPr>
        <p:spPr>
          <a:xfrm>
            <a:off x="1592191" y="6084716"/>
            <a:ext cx="44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</a:t>
            </a:r>
            <a:r>
              <a:rPr lang="en-SG" baseline="-25000" dirty="0"/>
              <a:t>1</a:t>
            </a:r>
            <a:endParaRPr lang="en-SG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BD21869-5CB9-4CFF-90D5-65371D8FC94C}"/>
              </a:ext>
            </a:extLst>
          </p:cNvPr>
          <p:cNvSpPr txBox="1"/>
          <p:nvPr/>
        </p:nvSpPr>
        <p:spPr>
          <a:xfrm>
            <a:off x="2716727" y="6084716"/>
            <a:ext cx="44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</a:t>
            </a:r>
            <a:r>
              <a:rPr lang="en-SG" baseline="-25000" dirty="0"/>
              <a:t>2</a:t>
            </a:r>
            <a:endParaRPr lang="en-SG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A67E18F-9880-44C9-A449-490C05603C87}"/>
              </a:ext>
            </a:extLst>
          </p:cNvPr>
          <p:cNvSpPr txBox="1"/>
          <p:nvPr/>
        </p:nvSpPr>
        <p:spPr>
          <a:xfrm>
            <a:off x="3886039" y="6066432"/>
            <a:ext cx="44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</a:t>
            </a:r>
            <a:r>
              <a:rPr lang="en-SG" baseline="-25000" dirty="0"/>
              <a:t>3</a:t>
            </a:r>
            <a:endParaRPr lang="en-SG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F72BDF92-1CA0-4B31-B988-EA81BA3F1870}"/>
              </a:ext>
            </a:extLst>
          </p:cNvPr>
          <p:cNvSpPr txBox="1"/>
          <p:nvPr/>
        </p:nvSpPr>
        <p:spPr>
          <a:xfrm>
            <a:off x="5011184" y="6066432"/>
            <a:ext cx="44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</a:t>
            </a:r>
            <a:r>
              <a:rPr lang="en-SG" baseline="-25000" dirty="0"/>
              <a:t>4</a:t>
            </a:r>
            <a:endParaRPr lang="en-SG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93F1E9FC-9D87-414E-820D-2779F10D7181}"/>
              </a:ext>
            </a:extLst>
          </p:cNvPr>
          <p:cNvSpPr txBox="1"/>
          <p:nvPr/>
        </p:nvSpPr>
        <p:spPr>
          <a:xfrm>
            <a:off x="6145573" y="6066432"/>
            <a:ext cx="44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</a:t>
            </a:r>
            <a:r>
              <a:rPr lang="en-SG" baseline="-25000" dirty="0"/>
              <a:t>5</a:t>
            </a:r>
            <a:endParaRPr lang="en-SG" dirty="0"/>
          </a:p>
        </p:txBody>
      </p:sp>
      <p:sp>
        <p:nvSpPr>
          <p:cNvPr id="289" name="Right Brace 288">
            <a:extLst>
              <a:ext uri="{FF2B5EF4-FFF2-40B4-BE49-F238E27FC236}">
                <a16:creationId xmlns:a16="http://schemas.microsoft.com/office/drawing/2014/main" id="{8A3D972A-6AEC-496D-B9A5-9D691BD1960E}"/>
              </a:ext>
            </a:extLst>
          </p:cNvPr>
          <p:cNvSpPr/>
          <p:nvPr/>
        </p:nvSpPr>
        <p:spPr>
          <a:xfrm>
            <a:off x="7032722" y="896738"/>
            <a:ext cx="609458" cy="732038"/>
          </a:xfrm>
          <a:prstGeom prst="rightBrace">
            <a:avLst>
              <a:gd name="adj1" fmla="val 0"/>
              <a:gd name="adj2" fmla="val 4866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E2DC782C-527D-49DA-B51F-DCAF22E3A644}"/>
              </a:ext>
            </a:extLst>
          </p:cNvPr>
          <p:cNvSpPr txBox="1"/>
          <p:nvPr/>
        </p:nvSpPr>
        <p:spPr>
          <a:xfrm>
            <a:off x="7900502" y="1060064"/>
            <a:ext cx="21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Input Layer</a:t>
            </a:r>
          </a:p>
        </p:txBody>
      </p:sp>
      <p:sp>
        <p:nvSpPr>
          <p:cNvPr id="292" name="Right Brace 291">
            <a:extLst>
              <a:ext uri="{FF2B5EF4-FFF2-40B4-BE49-F238E27FC236}">
                <a16:creationId xmlns:a16="http://schemas.microsoft.com/office/drawing/2014/main" id="{EA1B69EF-72C5-413A-A3B8-111A9E339ECA}"/>
              </a:ext>
            </a:extLst>
          </p:cNvPr>
          <p:cNvSpPr/>
          <p:nvPr/>
        </p:nvSpPr>
        <p:spPr>
          <a:xfrm>
            <a:off x="7032722" y="5874411"/>
            <a:ext cx="609458" cy="732038"/>
          </a:xfrm>
          <a:prstGeom prst="rightBrace">
            <a:avLst>
              <a:gd name="adj1" fmla="val 0"/>
              <a:gd name="adj2" fmla="val 4866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667B62F5-2126-493B-AA52-783D4720898F}"/>
              </a:ext>
            </a:extLst>
          </p:cNvPr>
          <p:cNvSpPr txBox="1"/>
          <p:nvPr/>
        </p:nvSpPr>
        <p:spPr>
          <a:xfrm>
            <a:off x="7900502" y="6037737"/>
            <a:ext cx="21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Output Layer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6C8B666-1DFF-48C4-B05F-8BCB21B747EA}"/>
              </a:ext>
            </a:extLst>
          </p:cNvPr>
          <p:cNvSpPr txBox="1"/>
          <p:nvPr/>
        </p:nvSpPr>
        <p:spPr>
          <a:xfrm>
            <a:off x="3204777" y="2817111"/>
            <a:ext cx="44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</a:t>
            </a:r>
            <a:r>
              <a:rPr lang="en-SG" baseline="-25000" dirty="0"/>
              <a:t>1</a:t>
            </a:r>
            <a:endParaRPr lang="en-SG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246D9250-1FB1-4A4B-BEB7-703036E23E48}"/>
              </a:ext>
            </a:extLst>
          </p:cNvPr>
          <p:cNvSpPr txBox="1"/>
          <p:nvPr/>
        </p:nvSpPr>
        <p:spPr>
          <a:xfrm>
            <a:off x="5430776" y="2828205"/>
            <a:ext cx="5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</a:t>
            </a:r>
            <a:r>
              <a:rPr lang="en-SG" baseline="-25000" dirty="0"/>
              <a:t>100</a:t>
            </a:r>
            <a:endParaRPr lang="en-SG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641E1467-7774-4C18-B32D-D548AF5809E5}"/>
              </a:ext>
            </a:extLst>
          </p:cNvPr>
          <p:cNvSpPr txBox="1"/>
          <p:nvPr/>
        </p:nvSpPr>
        <p:spPr>
          <a:xfrm>
            <a:off x="5447001" y="4203232"/>
            <a:ext cx="5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</a:t>
            </a:r>
            <a:r>
              <a:rPr lang="en-SG" baseline="-25000" dirty="0"/>
              <a:t>50</a:t>
            </a:r>
            <a:endParaRPr lang="en-SG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5AA0A88A-10C2-4727-B59D-02319685ADDB}"/>
              </a:ext>
            </a:extLst>
          </p:cNvPr>
          <p:cNvSpPr txBox="1"/>
          <p:nvPr/>
        </p:nvSpPr>
        <p:spPr>
          <a:xfrm>
            <a:off x="3196163" y="4206964"/>
            <a:ext cx="5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</a:t>
            </a:r>
            <a:r>
              <a:rPr lang="en-SG" baseline="-25000" dirty="0"/>
              <a:t>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973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Harun Yi Hui-Zhong</dc:creator>
  <cp:lastModifiedBy>Daniel Harun Yi Hui-Zhong</cp:lastModifiedBy>
  <cp:revision>12</cp:revision>
  <dcterms:created xsi:type="dcterms:W3CDTF">2021-03-27T03:34:36Z</dcterms:created>
  <dcterms:modified xsi:type="dcterms:W3CDTF">2021-03-27T12:03:46Z</dcterms:modified>
</cp:coreProperties>
</file>