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0BFA-5F14-43A7-A631-195787D977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8AB2-0F9C-4086-B1BF-09D4320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/ Systematic</a:t>
            </a:r>
          </a:p>
          <a:p>
            <a:r>
              <a:rPr lang="en-US" dirty="0" smtClean="0"/>
              <a:t>Non-recursive / Non-systematic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Non-recursive, Non-systematic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2973404" cy="4877552"/>
          </a:xfrm>
        </p:spPr>
        <p:txBody>
          <a:bodyPr/>
          <a:lstStyle/>
          <a:p>
            <a:r>
              <a:rPr lang="en-US" dirty="0" smtClean="0"/>
              <a:t>constraint length?</a:t>
            </a:r>
          </a:p>
          <a:p>
            <a:r>
              <a:rPr lang="en-US" dirty="0" smtClean="0"/>
              <a:t>rate?</a:t>
            </a:r>
          </a:p>
          <a:p>
            <a:r>
              <a:rPr lang="en-US" dirty="0" smtClean="0"/>
              <a:t>why “non-recursive”?</a:t>
            </a:r>
          </a:p>
          <a:p>
            <a:r>
              <a:rPr lang="en-US" dirty="0" smtClean="0"/>
              <a:t>why “non-systematic”?</a:t>
            </a:r>
            <a:endParaRPr lang="en-US" dirty="0"/>
          </a:p>
        </p:txBody>
      </p:sp>
      <p:pic>
        <p:nvPicPr>
          <p:cNvPr id="1026" name="Picture 2" descr="https://upload.wikimedia.org/wikipedia/commons/2/21/Convolutional_encoder_non-recur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77" y="1629718"/>
            <a:ext cx="4387535" cy="42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Recursive, Systematic</a:t>
            </a:r>
            <a:endParaRPr lang="en-US" dirty="0"/>
          </a:p>
        </p:txBody>
      </p:sp>
      <p:pic>
        <p:nvPicPr>
          <p:cNvPr id="2050" name="Picture 2" descr="undefine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924" y="1713298"/>
            <a:ext cx="6870956" cy="39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95664"/>
            <a:ext cx="2973404" cy="48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constraint length?</a:t>
            </a:r>
          </a:p>
          <a:p>
            <a:r>
              <a:rPr lang="en-US" smtClean="0"/>
              <a:t>rate?</a:t>
            </a:r>
          </a:p>
          <a:p>
            <a:r>
              <a:rPr lang="en-US" smtClean="0"/>
              <a:t>why “non-recursive”?</a:t>
            </a:r>
          </a:p>
          <a:p>
            <a:r>
              <a:rPr lang="en-US" smtClean="0"/>
              <a:t>why “non-systematic”?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Viterbi decoder obviously has to know rate, constraint length, </a:t>
            </a:r>
            <a:r>
              <a:rPr lang="en-US" dirty="0" err="1" smtClean="0"/>
              <a:t>recursiveness</a:t>
            </a:r>
            <a:r>
              <a:rPr lang="en-US" dirty="0" smtClean="0"/>
              <a:t>, and tap choices of encoder.</a:t>
            </a:r>
          </a:p>
          <a:p>
            <a:r>
              <a:rPr lang="en-US" dirty="0" smtClean="0"/>
              <a:t>Recursive favored in turbo codes (beyond the scope of this class – take WES269 or ECE260C if interested </a:t>
            </a:r>
            <a:r>
              <a:rPr lang="en-US" dirty="0" smtClean="0">
                <a:sym typeface="Wingdings" panose="05000000000000000000" pitchFamily="2" charset="2"/>
              </a:rPr>
              <a:t> 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/>
          <a:lstStyle/>
          <a:p>
            <a:pPr algn="ctr"/>
            <a:r>
              <a:rPr lang="en-US" dirty="0" smtClean="0"/>
              <a:t>Relevance to 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4"/>
            <a:ext cx="10515600" cy="4964179"/>
          </a:xfrm>
        </p:spPr>
        <p:txBody>
          <a:bodyPr/>
          <a:lstStyle/>
          <a:p>
            <a:r>
              <a:rPr lang="en-US" dirty="0" smtClean="0"/>
              <a:t>Term project does not necessarily use the Homework 7 encoder design. I give you the desired state transitions and outputs and ask you to figure out the encoder’s architecture. I also provide a test bench to let you ensure you have the correct solution for </a:t>
            </a:r>
            <a:r>
              <a:rPr lang="en-US" smtClean="0"/>
              <a:t>the encoder.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Convolutional Coding</vt:lpstr>
      <vt:lpstr>Non-recursive, Non-systematic</vt:lpstr>
      <vt:lpstr>Recursive, Systematic</vt:lpstr>
      <vt:lpstr>Which to Use?</vt:lpstr>
      <vt:lpstr>Relevance to Term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Coding</dc:title>
  <dc:creator>johne</dc:creator>
  <cp:lastModifiedBy>johne</cp:lastModifiedBy>
  <cp:revision>2</cp:revision>
  <dcterms:created xsi:type="dcterms:W3CDTF">2023-03-06T15:12:19Z</dcterms:created>
  <dcterms:modified xsi:type="dcterms:W3CDTF">2023-03-06T15:20:51Z</dcterms:modified>
</cp:coreProperties>
</file>