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5872-151D-4E36-8DEE-B1E45F2C1F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979D-4A82-44D3-B66D-204E40F2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 Length 3</a:t>
            </a:r>
          </a:p>
          <a:p>
            <a:r>
              <a:rPr lang="en-US" dirty="0" smtClean="0"/>
              <a:t>Rate ½</a:t>
            </a:r>
          </a:p>
          <a:p>
            <a:r>
              <a:rPr lang="en-US" dirty="0" smtClean="0"/>
              <a:t>(2,1,4) Code</a:t>
            </a:r>
          </a:p>
          <a:p>
            <a:r>
              <a:rPr lang="en-US" dirty="0" smtClean="0"/>
              <a:t>Tap patterns 1_7 and 1_5 </a:t>
            </a:r>
            <a:r>
              <a:rPr lang="en-US" smtClean="0"/>
              <a:t>(octal)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-&gt; Output and Internal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66109" cy="4351338"/>
          </a:xfrm>
        </p:spPr>
        <p:txBody>
          <a:bodyPr/>
          <a:lstStyle/>
          <a:p>
            <a:r>
              <a:rPr lang="en-US" dirty="0" smtClean="0"/>
              <a:t>Start at encoder state 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04" t="27024" r="2442" b="20486"/>
          <a:stretch/>
        </p:blipFill>
        <p:spPr>
          <a:xfrm>
            <a:off x="3470557" y="1901533"/>
            <a:ext cx="7744376" cy="4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LFSR transitions – constraint length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825625"/>
            <a:ext cx="3086100" cy="4351338"/>
          </a:xfrm>
        </p:spPr>
        <p:txBody>
          <a:bodyPr/>
          <a:lstStyle/>
          <a:p>
            <a:r>
              <a:rPr lang="en-US" dirty="0" smtClean="0"/>
              <a:t>Input Bit, State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Output Bit, State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(1)7, (1)5 (octal)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472" t="21301" r="3017" b="11945"/>
          <a:stretch/>
        </p:blipFill>
        <p:spPr>
          <a:xfrm>
            <a:off x="4142148" y="1080655"/>
            <a:ext cx="6865550" cy="55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Injection and Path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58" y="4012688"/>
            <a:ext cx="10966342" cy="2372614"/>
          </a:xfrm>
        </p:spPr>
        <p:txBody>
          <a:bodyPr/>
          <a:lstStyle/>
          <a:p>
            <a:r>
              <a:rPr lang="en-US" smtClean="0"/>
              <a:t>Test runs two convolutional encoders in parallel. One is given a bad input bit, and data_out_dif keeps a running sum of Hamming deviations between the correct encoder's and the bad encoder's output streams.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6" t="25324" r="4920" b="42790"/>
          <a:stretch/>
        </p:blipFill>
        <p:spPr>
          <a:xfrm>
            <a:off x="387458" y="1797803"/>
            <a:ext cx="10972800" cy="21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smtClean="0"/>
              <a:t>Delay error inject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4061"/>
            <a:ext cx="10515600" cy="2162902"/>
          </a:xfrm>
        </p:spPr>
        <p:txBody>
          <a:bodyPr/>
          <a:lstStyle/>
          <a:p>
            <a:r>
              <a:rPr lang="en-US" smtClean="0"/>
              <a:t>Error injection delayed by 1 clock from before</a:t>
            </a:r>
          </a:p>
          <a:p>
            <a:r>
              <a:rPr lang="en-US" smtClean="0"/>
              <a:t>Path metric deviation again = 7, not delayed start of count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81" t="25089" r="3992" b="43963"/>
          <a:stretch/>
        </p:blipFill>
        <p:spPr>
          <a:xfrm>
            <a:off x="418454" y="1782305"/>
            <a:ext cx="11050292" cy="20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Convolutional Encoding</vt:lpstr>
      <vt:lpstr>PowerPoint Presentation</vt:lpstr>
      <vt:lpstr>Input -&gt; Output and Internal State </vt:lpstr>
      <vt:lpstr>LFSR transitions – constraint length 3</vt:lpstr>
      <vt:lpstr>Error Injection and Path Metric</vt:lpstr>
      <vt:lpstr>Delay error inject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Eldon</dc:creator>
  <cp:lastModifiedBy>johne</cp:lastModifiedBy>
  <cp:revision>7</cp:revision>
  <dcterms:created xsi:type="dcterms:W3CDTF">2023-02-15T01:35:04Z</dcterms:created>
  <dcterms:modified xsi:type="dcterms:W3CDTF">2023-02-15T15:37:40Z</dcterms:modified>
</cp:coreProperties>
</file>