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529" r:id="rId2"/>
    <p:sldId id="530" r:id="rId3"/>
    <p:sldId id="531" r:id="rId4"/>
    <p:sldId id="532" r:id="rId5"/>
    <p:sldId id="533" r:id="rId6"/>
    <p:sldId id="534" r:id="rId7"/>
    <p:sldId id="535" r:id="rId8"/>
  </p:sldIdLst>
  <p:sldSz cx="9906000" cy="6858000" type="A4"/>
  <p:notesSz cx="6669088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CC"/>
    <a:srgbClr val="FF0000"/>
    <a:srgbClr val="FFFF99"/>
    <a:srgbClr val="006600"/>
    <a:srgbClr val="E60000"/>
    <a:srgbClr val="E20000"/>
    <a:srgbClr val="CC3300"/>
    <a:srgbClr val="CC006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A35DA-7941-4DB4-BA61-63F8AB24D532}" v="17" dt="2021-05-12T07:42:26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30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61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907"/>
            <a:ext cx="533527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358AC5-4C85-48BB-8152-F0B03FEB87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2629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6654" y="142851"/>
            <a:ext cx="9429816" cy="50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0"/>
            </a:lvl1pPr>
          </a:lstStyle>
          <a:p>
            <a:pPr lvl="0"/>
            <a:r>
              <a:rPr lang="ko-KR" altLang="en-US"/>
              <a:t>실습과정 </a:t>
            </a:r>
            <a:r>
              <a:rPr lang="en-US" altLang="ko-KR"/>
              <a:t>– </a:t>
            </a:r>
            <a:r>
              <a:rPr lang="ko-KR" altLang="en-US"/>
              <a:t>기타 기능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0" y="-12700"/>
            <a:ext cx="6578215" cy="798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ko-KR" altLang="ko-KR" sz="2800">
              <a:solidFill>
                <a:schemeClr val="tx1"/>
              </a:solidFill>
              <a:latin typeface="Verdana" pitchFamily="34" charset="0"/>
              <a:ea typeface="HY헤드라인M" pitchFamily="18" charset="-127"/>
            </a:endParaRPr>
          </a:p>
        </p:txBody>
      </p:sp>
      <p:sp>
        <p:nvSpPr>
          <p:cNvPr id="144388" name="Line 4"/>
          <p:cNvSpPr>
            <a:spLocks noChangeShapeType="1"/>
          </p:cNvSpPr>
          <p:nvPr/>
        </p:nvSpPr>
        <p:spPr bwMode="auto">
          <a:xfrm flipV="1">
            <a:off x="0" y="-28575"/>
            <a:ext cx="9906000" cy="476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4488654" y="6500834"/>
            <a:ext cx="101467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DEC6D58B-641A-4370-8FD1-E642B3D5F139}" type="slidenum">
              <a:rPr lang="en-US" altLang="ko-KR" sz="1100" smtClean="0">
                <a:latin typeface="Verdana" pitchFamily="34" charset="0"/>
              </a:rPr>
              <a:pPr>
                <a:spcBef>
                  <a:spcPct val="50000"/>
                </a:spcBef>
              </a:pPr>
              <a:t>‹#›</a:t>
            </a:fld>
            <a:endParaRPr lang="en-US" altLang="ko-KR" sz="1100">
              <a:latin typeface="Verdana" pitchFamily="34" charset="0"/>
            </a:endParaRPr>
          </a:p>
        </p:txBody>
      </p:sp>
      <p:sp>
        <p:nvSpPr>
          <p:cNvPr id="144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38092" y="71414"/>
            <a:ext cx="9501254" cy="57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11</a:t>
            </a:r>
            <a:r>
              <a:rPr lang="ko-KR" altLang="en-US"/>
              <a:t>일차</a:t>
            </a:r>
          </a:p>
        </p:txBody>
      </p:sp>
      <p:sp>
        <p:nvSpPr>
          <p:cNvPr id="144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0968" y="785794"/>
            <a:ext cx="921550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Line 66"/>
          <p:cNvSpPr>
            <a:spLocks noChangeShapeType="1"/>
          </p:cNvSpPr>
          <p:nvPr/>
        </p:nvSpPr>
        <p:spPr bwMode="auto">
          <a:xfrm>
            <a:off x="0" y="642918"/>
            <a:ext cx="9906000" cy="0"/>
          </a:xfrm>
          <a:prstGeom prst="line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9" name="그림 1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44488" y="6402387"/>
            <a:ext cx="165576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66"/>
          <p:cNvSpPr>
            <a:spLocks noChangeShapeType="1"/>
          </p:cNvSpPr>
          <p:nvPr userDrawn="1"/>
        </p:nvSpPr>
        <p:spPr bwMode="auto">
          <a:xfrm>
            <a:off x="-15552" y="6381750"/>
            <a:ext cx="9906000" cy="0"/>
          </a:xfrm>
          <a:prstGeom prst="line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95755" y="644634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AXBoot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2000" b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268288" indent="-268288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14375" indent="-266700" algn="l" rtl="0" fontAlgn="base" latinLnBrk="1">
        <a:spcBef>
          <a:spcPct val="20000"/>
        </a:spcBef>
        <a:spcAft>
          <a:spcPct val="0"/>
        </a:spcAft>
        <a:buSzPct val="80000"/>
        <a:buFont typeface="Wingdings 3" pitchFamily="18" charset="2"/>
        <a:buChar char="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60463" indent="-2667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38300" indent="-288925" algn="l" rtl="0" fontAlgn="base" latinLnBrk="1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80968" y="764702"/>
            <a:ext cx="8964520" cy="555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fontAlgn="base" latinLnBrk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14375" indent="-266700" algn="l" rtl="0" fontAlgn="base" latinLnBrk="0">
              <a:spcBef>
                <a:spcPct val="20000"/>
              </a:spcBef>
              <a:spcAft>
                <a:spcPct val="0"/>
              </a:spcAft>
              <a:buSzPct val="80000"/>
              <a:buFont typeface="Wingdings 3" pitchFamily="18" charset="2"/>
              <a:buChar char=""/>
              <a:defRPr kumimoji="1" sz="14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60463" indent="-266700" algn="l" rtl="0" fontAlgn="base" latinLnBrk="0">
              <a:spcBef>
                <a:spcPct val="20000"/>
              </a:spcBef>
              <a:spcAft>
                <a:spcPct val="0"/>
              </a:spcAft>
              <a:buChar char="•"/>
              <a:defRPr kumimoji="1" sz="12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38300" indent="-288925" algn="l" rtl="0" fontAlgn="base" latinLnBrk="0">
              <a:spcBef>
                <a:spcPct val="20000"/>
              </a:spcBef>
              <a:spcAft>
                <a:spcPct val="0"/>
              </a:spcAft>
              <a:buChar char="–"/>
              <a:defRPr kumimoji="1" sz="11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fontAlgn="base" latinLnBrk="0">
              <a:spcBef>
                <a:spcPct val="20000"/>
              </a:spcBef>
              <a:spcAft>
                <a:spcPct val="0"/>
              </a:spcAft>
              <a:buChar char="»"/>
              <a:defRPr kumimoji="1" sz="105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/>
              <a:t>데이터베이스 설계서 </a:t>
            </a:r>
            <a:r>
              <a:rPr lang="en-US" altLang="ko-KR" kern="0"/>
              <a:t>- eXERD</a:t>
            </a:r>
          </a:p>
          <a:p>
            <a:pPr lvl="1">
              <a:lnSpc>
                <a:spcPct val="150000"/>
              </a:lnSpc>
            </a:pPr>
            <a:endParaRPr lang="en-US" altLang="ko-KR" kern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1E103C-C6DB-487D-8A21-6AD13148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86F1C0-6F2C-42C1-A753-018EF9172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0679"/>
            <a:ext cx="9906000" cy="4982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61B6B-5868-4B08-AA95-876460E7F43A}"/>
              </a:ext>
            </a:extLst>
          </p:cNvPr>
          <p:cNvSpPr txBox="1"/>
          <p:nvPr/>
        </p:nvSpPr>
        <p:spPr>
          <a:xfrm>
            <a:off x="5697107" y="4354286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숙박정보와 숙박메모 조인은 예약번호</a:t>
            </a:r>
          </a:p>
        </p:txBody>
      </p:sp>
    </p:spTree>
    <p:extLst>
      <p:ext uri="{BB962C8B-B14F-4D97-AF65-F5344CB8AC3E}">
        <p14:creationId xmlns:p14="http://schemas.microsoft.com/office/powerpoint/2010/main" val="176931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80968" y="764702"/>
            <a:ext cx="8964520" cy="555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fontAlgn="base" latinLnBrk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14375" indent="-266700" algn="l" rtl="0" fontAlgn="base" latinLnBrk="0">
              <a:spcBef>
                <a:spcPct val="20000"/>
              </a:spcBef>
              <a:spcAft>
                <a:spcPct val="0"/>
              </a:spcAft>
              <a:buSzPct val="80000"/>
              <a:buFont typeface="Wingdings 3" pitchFamily="18" charset="2"/>
              <a:buChar char=""/>
              <a:defRPr kumimoji="1" sz="14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60463" indent="-266700" algn="l" rtl="0" fontAlgn="base" latinLnBrk="0">
              <a:spcBef>
                <a:spcPct val="20000"/>
              </a:spcBef>
              <a:spcAft>
                <a:spcPct val="0"/>
              </a:spcAft>
              <a:buChar char="•"/>
              <a:defRPr kumimoji="1" sz="12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38300" indent="-288925" algn="l" rtl="0" fontAlgn="base" latinLnBrk="0">
              <a:spcBef>
                <a:spcPct val="20000"/>
              </a:spcBef>
              <a:spcAft>
                <a:spcPct val="0"/>
              </a:spcAft>
              <a:buChar char="–"/>
              <a:defRPr kumimoji="1" sz="11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fontAlgn="base" latinLnBrk="0">
              <a:spcBef>
                <a:spcPct val="20000"/>
              </a:spcBef>
              <a:spcAft>
                <a:spcPct val="0"/>
              </a:spcAft>
              <a:buChar char="»"/>
              <a:defRPr kumimoji="1" sz="105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/>
              <a:t>객실 </a:t>
            </a:r>
            <a:r>
              <a:rPr lang="en-US" altLang="ko-KR" kern="0"/>
              <a:t>-  PMS_ROOM</a:t>
            </a:r>
          </a:p>
          <a:p>
            <a:pPr lvl="1">
              <a:lnSpc>
                <a:spcPct val="150000"/>
              </a:lnSpc>
            </a:pPr>
            <a:endParaRPr lang="en-US" altLang="ko-KR" kern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1E103C-C6DB-487D-8A21-6AD13148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3057F-1055-4194-B039-39DAD5AF5212}"/>
              </a:ext>
            </a:extLst>
          </p:cNvPr>
          <p:cNvSpPr txBox="1"/>
          <p:nvPr/>
        </p:nvSpPr>
        <p:spPr>
          <a:xfrm>
            <a:off x="1113143" y="1115670"/>
            <a:ext cx="767971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1000"/>
          </a:p>
          <a:p>
            <a:pPr algn="l"/>
            <a:r>
              <a:rPr lang="ko-KR" altLang="en-US" sz="1000"/>
              <a:t>-- 객실</a:t>
            </a:r>
          </a:p>
          <a:p>
            <a:pPr algn="l"/>
            <a:r>
              <a:rPr lang="ko-KR" altLang="en-US" sz="1000"/>
              <a:t>CREATE TABLE PMS_ROOM (</a:t>
            </a:r>
          </a:p>
          <a:p>
            <a:pPr algn="l"/>
            <a:r>
              <a:rPr lang="ko-KR" altLang="en-US" sz="1000"/>
              <a:t>	ID            BIGINT       NOT NULL COMMENT 'ID', -- ID</a:t>
            </a:r>
          </a:p>
          <a:p>
            <a:pPr algn="l"/>
            <a:r>
              <a:rPr lang="ko-KR" altLang="en-US" sz="1000"/>
              <a:t>	ROOM_NUM      VARCHAR(10)  NOT NULL DEFAULT '' COMMENT '객실 번호', -- 객실 번호</a:t>
            </a:r>
          </a:p>
          <a:p>
            <a:pPr algn="l"/>
            <a:r>
              <a:rPr lang="ko-KR" altLang="en-US" sz="1000"/>
              <a:t>	ROOM_TYP_CD   VARCHAR(20)  NOT NULL COMMENT '객실 타입 CD', -- 객실 타입 CD</a:t>
            </a:r>
          </a:p>
          <a:p>
            <a:pPr algn="l"/>
            <a:r>
              <a:rPr lang="ko-KR" altLang="en-US" sz="1000"/>
              <a:t>	DND_YN        VARCHAR(1)   NOT NULL DEFAULT 'N' COMMENT 'DND 여부', -- DND 여부</a:t>
            </a:r>
          </a:p>
          <a:p>
            <a:pPr algn="l"/>
            <a:r>
              <a:rPr lang="ko-KR" altLang="en-US" sz="1000"/>
              <a:t>	EB_YN         VARCHAR(1)   NOT NULL DEFAULT 'N' COMMENT 'EB 여부', -- EB 여부</a:t>
            </a:r>
          </a:p>
          <a:p>
            <a:pPr algn="l"/>
            <a:r>
              <a:rPr lang="ko-KR" altLang="en-US" sz="1000"/>
              <a:t>	ROOM_STTUS_CD VARCHAR(20)  NULL     COMMENT '객실 상태 CD', -- 객실 상태 CD</a:t>
            </a:r>
          </a:p>
          <a:p>
            <a:pPr algn="l"/>
            <a:r>
              <a:rPr lang="ko-KR" altLang="en-US" sz="1000"/>
              <a:t>	CLN_STTUS_CD  VARCHAR(20)  NULL     COMMENT '청소 상태 CD', -- 청소 상태 CD</a:t>
            </a:r>
          </a:p>
          <a:p>
            <a:pPr algn="l"/>
            <a:r>
              <a:rPr lang="ko-KR" altLang="en-US" sz="1000"/>
              <a:t>	SVC_STTUS_CD  VARCHAR(20)  NULL     COMMENT '서비스 상태 CD', -- 서비스 상태 CD</a:t>
            </a:r>
          </a:p>
          <a:p>
            <a:pPr algn="l"/>
            <a:r>
              <a:rPr lang="ko-KR" altLang="en-US" sz="1000"/>
              <a:t>	CREATED_AT    TIMESTAMP    NULL     COMMENT '등록일', -- 등록일</a:t>
            </a:r>
          </a:p>
          <a:p>
            <a:pPr algn="l"/>
            <a:r>
              <a:rPr lang="ko-KR" altLang="en-US" sz="1000"/>
              <a:t>	CREATED_BY    VARCHAR(100) NULL     COMMENT '등록자', -- 등록자</a:t>
            </a:r>
          </a:p>
          <a:p>
            <a:pPr algn="l"/>
            <a:r>
              <a:rPr lang="ko-KR" altLang="en-US" sz="1000"/>
              <a:t>	UPDATED_AT    TIMESTAMP    NULL COMMENT '변경일', -- 변경일</a:t>
            </a:r>
          </a:p>
          <a:p>
            <a:pPr algn="l"/>
            <a:r>
              <a:rPr lang="ko-KR" altLang="en-US" sz="1000"/>
              <a:t>	UPDATED_BY    VARCHAR(100) NULL COMMENT '변경자' -- 변경자</a:t>
            </a:r>
          </a:p>
          <a:p>
            <a:pPr algn="l"/>
            <a:r>
              <a:rPr lang="ko-KR" altLang="en-US" sz="1000"/>
              <a:t>);</a:t>
            </a:r>
          </a:p>
          <a:p>
            <a:pPr algn="l"/>
            <a:endParaRPr lang="ko-KR" altLang="en-US" sz="1000"/>
          </a:p>
          <a:p>
            <a:pPr algn="l"/>
            <a:r>
              <a:rPr lang="ko-KR" altLang="en-US" sz="1000"/>
              <a:t>-- 객실 유니크 인덱스</a:t>
            </a:r>
          </a:p>
          <a:p>
            <a:pPr algn="l"/>
            <a:r>
              <a:rPr lang="ko-KR" altLang="en-US" sz="1000"/>
              <a:t>CREATE UNIQUE INDEX UIX_PMS_ROOM</a:t>
            </a:r>
          </a:p>
          <a:p>
            <a:pPr algn="l"/>
            <a:r>
              <a:rPr lang="ko-KR" altLang="en-US" sz="1000"/>
              <a:t>	ON PMS_ROOM ( -- 객실</a:t>
            </a:r>
          </a:p>
          <a:p>
            <a:pPr algn="l"/>
            <a:r>
              <a:rPr lang="ko-KR" altLang="en-US" sz="1000"/>
              <a:t>		ID ASC -- ID</a:t>
            </a:r>
          </a:p>
          <a:p>
            <a:pPr algn="l"/>
            <a:r>
              <a:rPr lang="ko-KR" altLang="en-US" sz="1000"/>
              <a:t>	);</a:t>
            </a:r>
          </a:p>
          <a:p>
            <a:pPr algn="l"/>
            <a:endParaRPr lang="ko-KR" altLang="en-US" sz="1000"/>
          </a:p>
          <a:p>
            <a:pPr algn="l"/>
            <a:r>
              <a:rPr lang="ko-KR" altLang="en-US" sz="1000"/>
              <a:t>-- 객실 유니크 인덱스2</a:t>
            </a:r>
          </a:p>
          <a:p>
            <a:pPr algn="l"/>
            <a:r>
              <a:rPr lang="ko-KR" altLang="en-US" sz="1000"/>
              <a:t>CREATE UNIQUE INDEX UIX_PMS_ROOM2</a:t>
            </a:r>
          </a:p>
          <a:p>
            <a:pPr algn="l"/>
            <a:r>
              <a:rPr lang="ko-KR" altLang="en-US" sz="1000"/>
              <a:t>	ON PMS_ROOM ( -- 객실</a:t>
            </a:r>
          </a:p>
          <a:p>
            <a:pPr algn="l"/>
            <a:r>
              <a:rPr lang="ko-KR" altLang="en-US" sz="1000"/>
              <a:t>		ROOM_NUM ASC -- 객실 번호</a:t>
            </a:r>
          </a:p>
          <a:p>
            <a:pPr algn="l"/>
            <a:r>
              <a:rPr lang="ko-KR" altLang="en-US" sz="1000"/>
              <a:t>	);</a:t>
            </a:r>
          </a:p>
          <a:p>
            <a:pPr algn="l"/>
            <a:endParaRPr lang="ko-KR" altLang="en-US" sz="1000"/>
          </a:p>
          <a:p>
            <a:pPr algn="l"/>
            <a:r>
              <a:rPr lang="ko-KR" altLang="en-US" sz="1000"/>
              <a:t>ALTER TABLE PMS_ROOM</a:t>
            </a:r>
          </a:p>
          <a:p>
            <a:pPr algn="l"/>
            <a:r>
              <a:rPr lang="ko-KR" altLang="en-US" sz="1000"/>
              <a:t>	MODIFY COLUMN ID BIGINT NOT NULL AUTO_INCREMENT COMMENT 'ID';</a:t>
            </a:r>
          </a:p>
        </p:txBody>
      </p:sp>
    </p:spTree>
    <p:extLst>
      <p:ext uri="{BB962C8B-B14F-4D97-AF65-F5344CB8AC3E}">
        <p14:creationId xmlns:p14="http://schemas.microsoft.com/office/powerpoint/2010/main" val="390674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80968" y="764702"/>
            <a:ext cx="8964520" cy="555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fontAlgn="base" latinLnBrk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14375" indent="-266700" algn="l" rtl="0" fontAlgn="base" latinLnBrk="0">
              <a:spcBef>
                <a:spcPct val="20000"/>
              </a:spcBef>
              <a:spcAft>
                <a:spcPct val="0"/>
              </a:spcAft>
              <a:buSzPct val="80000"/>
              <a:buFont typeface="Wingdings 3" pitchFamily="18" charset="2"/>
              <a:buChar char=""/>
              <a:defRPr kumimoji="1" sz="14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60463" indent="-266700" algn="l" rtl="0" fontAlgn="base" latinLnBrk="0">
              <a:spcBef>
                <a:spcPct val="20000"/>
              </a:spcBef>
              <a:spcAft>
                <a:spcPct val="0"/>
              </a:spcAft>
              <a:buChar char="•"/>
              <a:defRPr kumimoji="1" sz="12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38300" indent="-288925" algn="l" rtl="0" fontAlgn="base" latinLnBrk="0">
              <a:spcBef>
                <a:spcPct val="20000"/>
              </a:spcBef>
              <a:spcAft>
                <a:spcPct val="0"/>
              </a:spcAft>
              <a:buChar char="–"/>
              <a:defRPr kumimoji="1" sz="11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fontAlgn="base" latinLnBrk="0">
              <a:spcBef>
                <a:spcPct val="20000"/>
              </a:spcBef>
              <a:spcAft>
                <a:spcPct val="0"/>
              </a:spcAft>
              <a:buChar char="»"/>
              <a:defRPr kumimoji="1" sz="105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/>
              <a:t>숙박정보 </a:t>
            </a:r>
            <a:r>
              <a:rPr lang="en-US" altLang="ko-KR" kern="0"/>
              <a:t>– PMS_CHK</a:t>
            </a:r>
          </a:p>
          <a:p>
            <a:pPr lvl="1">
              <a:lnSpc>
                <a:spcPct val="150000"/>
              </a:lnSpc>
            </a:pPr>
            <a:endParaRPr lang="en-US" altLang="ko-KR" kern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1E103C-C6DB-487D-8A21-6AD13148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35552-E5C8-4198-95A4-CAB0E318C526}"/>
              </a:ext>
            </a:extLst>
          </p:cNvPr>
          <p:cNvSpPr txBox="1"/>
          <p:nvPr/>
        </p:nvSpPr>
        <p:spPr>
          <a:xfrm>
            <a:off x="2688771" y="1146839"/>
            <a:ext cx="710837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000"/>
              <a:t>CREATE TABLE PMS_CHK (</a:t>
            </a:r>
          </a:p>
          <a:p>
            <a:pPr algn="l"/>
            <a:r>
              <a:rPr lang="ko-KR" altLang="en-US" sz="1000"/>
              <a:t>	ID           BIGINT       NOT NULL COMMENT 'ID', -- ID</a:t>
            </a:r>
          </a:p>
          <a:p>
            <a:pPr algn="l"/>
            <a:r>
              <a:rPr lang="ko-KR" altLang="en-US" sz="1000"/>
              <a:t>	RSV_DT       VARCHAR(10)  NOT NULL COMMENT '예약 일자', -- 예약 일자</a:t>
            </a:r>
          </a:p>
          <a:p>
            <a:pPr algn="l"/>
            <a:r>
              <a:rPr lang="ko-KR" altLang="en-US" sz="1000"/>
              <a:t>	SNO          INT          NOT NULL COMMENT '일련번호', -- 일련번호</a:t>
            </a:r>
          </a:p>
          <a:p>
            <a:pPr algn="l"/>
            <a:r>
              <a:rPr lang="ko-KR" altLang="en-US" sz="1000"/>
              <a:t>	RSV_NUM      VARCHAR(20)  NOT NULL COMMENT '예약 번호', -- 예약 번호</a:t>
            </a:r>
          </a:p>
          <a:p>
            <a:pPr algn="l"/>
            <a:r>
              <a:rPr lang="ko-KR" altLang="en-US" sz="1000"/>
              <a:t>	GUEST_ID     BIGINT       NULL     COMMENT '투숙객 ID', -- 투숙객 ID</a:t>
            </a:r>
          </a:p>
          <a:p>
            <a:pPr algn="l"/>
            <a:r>
              <a:rPr lang="ko-KR" altLang="en-US" sz="1000"/>
              <a:t>	GUEST_NM     VARCHAR(100) NULL     COMMENT '투숙객 명', -- 투숙객 명</a:t>
            </a:r>
          </a:p>
          <a:p>
            <a:pPr algn="l"/>
            <a:r>
              <a:rPr lang="ko-KR" altLang="en-US" sz="1000"/>
              <a:t>	GUEST_NM_ENG VARCHAR(200) NULL     COMMENT '투숙객 명 영어', -- 투숙객 명 영어</a:t>
            </a:r>
          </a:p>
          <a:p>
            <a:pPr algn="l"/>
            <a:r>
              <a:rPr lang="ko-KR" altLang="en-US" sz="1000"/>
              <a:t>	GUEST_TEL    VARCHAR(18)  NULL     COMMENT '투숙객 전화', -- 투숙객 전화</a:t>
            </a:r>
          </a:p>
          <a:p>
            <a:pPr algn="l"/>
            <a:r>
              <a:rPr lang="ko-KR" altLang="en-US" sz="1000"/>
              <a:t>	EMAIL        VARCHAR(100) NULL     COMMENT '이메일', -- 이메일</a:t>
            </a:r>
          </a:p>
          <a:p>
            <a:pPr algn="l"/>
            <a:r>
              <a:rPr lang="ko-KR" altLang="en-US" sz="1000"/>
              <a:t>	LANG_CD      VARCHAR(20)  NULL     COMMENT '언어 CD', -- 언어 CD</a:t>
            </a:r>
          </a:p>
          <a:p>
            <a:pPr algn="l"/>
            <a:r>
              <a:rPr lang="ko-KR" altLang="en-US" sz="1000"/>
              <a:t>	ARR_DT       VARCHAR(10)  NOT NULL COMMENT '도착 일자', -- 도착 일자</a:t>
            </a:r>
          </a:p>
          <a:p>
            <a:pPr algn="l"/>
            <a:r>
              <a:rPr lang="ko-KR" altLang="en-US" sz="1000"/>
              <a:t>	ARR_TIME     VARCHAR(8)   NULL     COMMENT '도착 시간', -- 도착 시간</a:t>
            </a:r>
          </a:p>
          <a:p>
            <a:pPr algn="l"/>
            <a:r>
              <a:rPr lang="ko-KR" altLang="en-US" sz="1000"/>
              <a:t>	DEP_DT       VARCHAR(10)  NOT NULL COMMENT '출발 일자', -- 출발 일자</a:t>
            </a:r>
          </a:p>
          <a:p>
            <a:pPr algn="l"/>
            <a:r>
              <a:rPr lang="ko-KR" altLang="en-US" sz="1000"/>
              <a:t>	DEP_TIME     VARCHAR(8)   NULL     COMMENT '출발 시간', -- 출발 시간</a:t>
            </a:r>
          </a:p>
          <a:p>
            <a:pPr algn="l"/>
            <a:r>
              <a:rPr lang="ko-KR" altLang="en-US" sz="1000"/>
              <a:t>	NIGHT_CNT    INT          NOT NULL COMMENT '숙박 수', -- 숙박 수</a:t>
            </a:r>
          </a:p>
          <a:p>
            <a:pPr algn="l"/>
            <a:r>
              <a:rPr lang="ko-KR" altLang="en-US" sz="1000"/>
              <a:t>	ROOM_TYP_CD  VARCHAR(20)  NOT NULL COMMENT '객실 타입 CD', -- 객실 타입 CD</a:t>
            </a:r>
          </a:p>
          <a:p>
            <a:pPr algn="l"/>
            <a:r>
              <a:rPr lang="ko-KR" altLang="en-US" sz="1000"/>
              <a:t>	ROOM_NUM     VARCHAR(10)  NULL     COMMENT '객실 번호', -- 객실 번호</a:t>
            </a:r>
          </a:p>
          <a:p>
            <a:pPr algn="l"/>
            <a:r>
              <a:rPr lang="ko-KR" altLang="en-US" sz="1000"/>
              <a:t>	ADULT_CNT    INT          NOT NULL DEFAULT 0 COMMENT '성인 수', -- 성인 수</a:t>
            </a:r>
          </a:p>
          <a:p>
            <a:pPr algn="l"/>
            <a:r>
              <a:rPr lang="ko-KR" altLang="en-US" sz="1000"/>
              <a:t>	CHLD_CNT     INT          NOT NULL DEFAULT 0 COMMENT '아동 수', -- 아동 수</a:t>
            </a:r>
          </a:p>
          <a:p>
            <a:pPr algn="l"/>
            <a:r>
              <a:rPr lang="ko-KR" altLang="en-US" sz="1000"/>
              <a:t>	SALE_TYP_CD  VARCHAR(20)  NOT NULL COMMENT '판매 유형 CD', -- 판매 유형 CD</a:t>
            </a:r>
          </a:p>
          <a:p>
            <a:pPr algn="l"/>
            <a:r>
              <a:rPr lang="ko-KR" altLang="en-US" sz="1000"/>
              <a:t>	STTUS_CD     VARCHAR(20)  NOT NULL COMMENT '상태 CD', -- 상태 CD</a:t>
            </a:r>
          </a:p>
          <a:p>
            <a:pPr algn="l"/>
            <a:r>
              <a:rPr lang="ko-KR" altLang="en-US" sz="1000"/>
              <a:t>	SRC_CD       VARCHAR(20)  NOT NULL COMMENT '소스 CD', -- 소스 CD</a:t>
            </a:r>
          </a:p>
          <a:p>
            <a:pPr algn="l"/>
            <a:r>
              <a:rPr lang="ko-KR" altLang="en-US" sz="1000"/>
              <a:t>	BRTH         VARCHAR(10)  NULL     COMMENT '생일', -- 생일</a:t>
            </a:r>
          </a:p>
          <a:p>
            <a:pPr algn="l"/>
            <a:r>
              <a:rPr lang="ko-KR" altLang="en-US" sz="1000"/>
              <a:t>	GENDER       VARCHAR(20)  NULL     COMMENT '성별', -- 성별</a:t>
            </a:r>
          </a:p>
          <a:p>
            <a:pPr algn="l"/>
            <a:r>
              <a:rPr lang="ko-KR" altLang="en-US" sz="1000"/>
              <a:t>	PAY_CD       VARCHAR(20)  NULL     COMMENT '결제 CD', -- 결제 CD</a:t>
            </a:r>
          </a:p>
          <a:p>
            <a:pPr algn="l"/>
            <a:r>
              <a:rPr lang="ko-KR" altLang="en-US" sz="1000"/>
              <a:t>	ADVN_YN      VARCHAR(1)   NOT NULL DEFAULT 'N' COMMENT '선수금 여부', -- 선수금 여부</a:t>
            </a:r>
          </a:p>
          <a:p>
            <a:pPr algn="l"/>
            <a:r>
              <a:rPr lang="ko-KR" altLang="en-US" sz="1000"/>
              <a:t>	SALE_PRC     DECIMAL(18)  NULL     COMMENT '판매 가격', -- 판매 가격</a:t>
            </a:r>
          </a:p>
          <a:p>
            <a:pPr algn="l"/>
            <a:r>
              <a:rPr lang="ko-KR" altLang="en-US" sz="1000"/>
              <a:t>	SVC_PRC      DECIMAL(18)  NULL     COMMENT '서비스 가격', -- 서비스 가격</a:t>
            </a:r>
          </a:p>
          <a:p>
            <a:pPr algn="l"/>
            <a:r>
              <a:rPr lang="ko-KR" altLang="en-US" sz="1000"/>
              <a:t>	CREATED_AT   TIMESTAMP    NULL     COMMENT '등록일', -- 등록일</a:t>
            </a:r>
          </a:p>
          <a:p>
            <a:pPr algn="l"/>
            <a:r>
              <a:rPr lang="ko-KR" altLang="en-US" sz="1000"/>
              <a:t>	CREATED_BY   VARCHAR(100) NULL     COMMENT '등록자', -- 등록자</a:t>
            </a:r>
          </a:p>
          <a:p>
            <a:pPr algn="l"/>
            <a:r>
              <a:rPr lang="ko-KR" altLang="en-US" sz="1000"/>
              <a:t>	UPDATED_AT   TIMESTAMP    NULL     COMMENT '변경일', -- 변경일</a:t>
            </a:r>
          </a:p>
          <a:p>
            <a:pPr algn="l"/>
            <a:r>
              <a:rPr lang="ko-KR" altLang="en-US" sz="1000"/>
              <a:t>	UPDATED_BY   VARCHAR(100) NULL     COMMENT '변경자' -- 변경자</a:t>
            </a:r>
          </a:p>
          <a:p>
            <a:pPr algn="l"/>
            <a:r>
              <a:rPr lang="ko-KR" altLang="en-US" sz="10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1208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80968" y="764702"/>
            <a:ext cx="8964520" cy="555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fontAlgn="base" latinLnBrk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14375" indent="-266700" algn="l" rtl="0" fontAlgn="base" latinLnBrk="0">
              <a:spcBef>
                <a:spcPct val="20000"/>
              </a:spcBef>
              <a:spcAft>
                <a:spcPct val="0"/>
              </a:spcAft>
              <a:buSzPct val="80000"/>
              <a:buFont typeface="Wingdings 3" pitchFamily="18" charset="2"/>
              <a:buChar char=""/>
              <a:defRPr kumimoji="1" sz="14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60463" indent="-266700" algn="l" rtl="0" fontAlgn="base" latinLnBrk="0">
              <a:spcBef>
                <a:spcPct val="20000"/>
              </a:spcBef>
              <a:spcAft>
                <a:spcPct val="0"/>
              </a:spcAft>
              <a:buChar char="•"/>
              <a:defRPr kumimoji="1" sz="12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38300" indent="-288925" algn="l" rtl="0" fontAlgn="base" latinLnBrk="0">
              <a:spcBef>
                <a:spcPct val="20000"/>
              </a:spcBef>
              <a:spcAft>
                <a:spcPct val="0"/>
              </a:spcAft>
              <a:buChar char="–"/>
              <a:defRPr kumimoji="1" sz="11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fontAlgn="base" latinLnBrk="0">
              <a:spcBef>
                <a:spcPct val="20000"/>
              </a:spcBef>
              <a:spcAft>
                <a:spcPct val="0"/>
              </a:spcAft>
              <a:buChar char="»"/>
              <a:defRPr kumimoji="1" sz="105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/>
              <a:t>숙박정보 </a:t>
            </a:r>
            <a:r>
              <a:rPr lang="en-US" altLang="ko-KR" kern="0"/>
              <a:t>– PMS_CHK (</a:t>
            </a:r>
            <a:r>
              <a:rPr lang="ko-KR" altLang="en-US" kern="0"/>
              <a:t>계속</a:t>
            </a:r>
            <a:r>
              <a:rPr lang="en-US" altLang="ko-KR" kern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kern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1E103C-C6DB-487D-8A21-6AD13148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FF23B-6964-4D81-9F86-61B516C8A537}"/>
              </a:ext>
            </a:extLst>
          </p:cNvPr>
          <p:cNvSpPr txBox="1"/>
          <p:nvPr/>
        </p:nvSpPr>
        <p:spPr>
          <a:xfrm>
            <a:off x="3810000" y="961782"/>
            <a:ext cx="496388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000"/>
              <a:t>-- 숙박정보</a:t>
            </a:r>
          </a:p>
          <a:p>
            <a:pPr algn="l"/>
            <a:r>
              <a:rPr lang="ko-KR" altLang="en-US" sz="1000"/>
              <a:t>ALTER TABLE PMS_CHK</a:t>
            </a:r>
          </a:p>
          <a:p>
            <a:pPr algn="l"/>
            <a:r>
              <a:rPr lang="ko-KR" altLang="en-US" sz="1000"/>
              <a:t>	ADD CONSTRAINT PK_rsv_dtls -- 예약 상세 기본키</a:t>
            </a:r>
          </a:p>
          <a:p>
            <a:pPr algn="l"/>
            <a:r>
              <a:rPr lang="ko-KR" altLang="en-US" sz="1000"/>
              <a:t>		PRIMARY KEY (</a:t>
            </a:r>
          </a:p>
          <a:p>
            <a:pPr algn="l"/>
            <a:r>
              <a:rPr lang="ko-KR" altLang="en-US" sz="1000"/>
              <a:t>			ID -- ID</a:t>
            </a:r>
          </a:p>
          <a:p>
            <a:pPr algn="l"/>
            <a:r>
              <a:rPr lang="ko-KR" altLang="en-US" sz="1000"/>
              <a:t>		);</a:t>
            </a:r>
          </a:p>
          <a:p>
            <a:pPr algn="l"/>
            <a:endParaRPr lang="ko-KR" altLang="en-US" sz="1000"/>
          </a:p>
          <a:p>
            <a:pPr algn="l"/>
            <a:r>
              <a:rPr lang="ko-KR" altLang="en-US" sz="1000"/>
              <a:t>-- 숙박정보 인덱스5</a:t>
            </a:r>
          </a:p>
          <a:p>
            <a:pPr algn="l"/>
            <a:r>
              <a:rPr lang="ko-KR" altLang="en-US" sz="1000"/>
              <a:t>CREATE INDEX IX_PMS_CHK</a:t>
            </a:r>
          </a:p>
          <a:p>
            <a:pPr algn="l"/>
            <a:r>
              <a:rPr lang="ko-KR" altLang="en-US" sz="1000"/>
              <a:t>	ON PMS_CHK( -- 숙박정보</a:t>
            </a:r>
          </a:p>
          <a:p>
            <a:pPr algn="l"/>
            <a:r>
              <a:rPr lang="ko-KR" altLang="en-US" sz="1000"/>
              <a:t>		RSV_DT ASC -- 예약 일자</a:t>
            </a:r>
          </a:p>
          <a:p>
            <a:pPr algn="l"/>
            <a:r>
              <a:rPr lang="ko-KR" altLang="en-US" sz="1000"/>
              <a:t>	);</a:t>
            </a:r>
          </a:p>
          <a:p>
            <a:pPr algn="l"/>
            <a:endParaRPr lang="ko-KR" altLang="en-US" sz="1000"/>
          </a:p>
          <a:p>
            <a:pPr algn="l"/>
            <a:r>
              <a:rPr lang="ko-KR" altLang="en-US" sz="1000"/>
              <a:t>-- 숙박정보 인덱스</a:t>
            </a:r>
          </a:p>
          <a:p>
            <a:pPr algn="l"/>
            <a:r>
              <a:rPr lang="ko-KR" altLang="en-US" sz="1000"/>
              <a:t>CREATE INDEX IX_PMS_CHK2</a:t>
            </a:r>
          </a:p>
          <a:p>
            <a:pPr algn="l"/>
            <a:r>
              <a:rPr lang="ko-KR" altLang="en-US" sz="1000"/>
              <a:t>	ON PMS_CHK( -- 숙박정보</a:t>
            </a:r>
          </a:p>
          <a:p>
            <a:pPr algn="l"/>
            <a:r>
              <a:rPr lang="ko-KR" altLang="en-US" sz="1000"/>
              <a:t>		RSV_NUM ASC -- 예약 번호</a:t>
            </a:r>
          </a:p>
          <a:p>
            <a:pPr algn="l"/>
            <a:r>
              <a:rPr lang="ko-KR" altLang="en-US" sz="1000"/>
              <a:t>	);</a:t>
            </a:r>
          </a:p>
          <a:p>
            <a:pPr algn="l"/>
            <a:endParaRPr lang="ko-KR" altLang="en-US" sz="1000"/>
          </a:p>
          <a:p>
            <a:pPr algn="l"/>
            <a:r>
              <a:rPr lang="ko-KR" altLang="en-US" sz="1000"/>
              <a:t>-- 숙박정보 인덱스2</a:t>
            </a:r>
          </a:p>
          <a:p>
            <a:pPr algn="l"/>
            <a:r>
              <a:rPr lang="ko-KR" altLang="en-US" sz="1000"/>
              <a:t>CREATE INDEX IX_PMS_CHK3</a:t>
            </a:r>
          </a:p>
          <a:p>
            <a:pPr algn="l"/>
            <a:r>
              <a:rPr lang="ko-KR" altLang="en-US" sz="1000"/>
              <a:t>	ON PMS_CHK( -- 숙박정보</a:t>
            </a:r>
          </a:p>
          <a:p>
            <a:pPr algn="l"/>
            <a:r>
              <a:rPr lang="ko-KR" altLang="en-US" sz="1000"/>
              <a:t>		GUEST_NM ASC -- 투숙객 명</a:t>
            </a:r>
          </a:p>
          <a:p>
            <a:pPr algn="l"/>
            <a:r>
              <a:rPr lang="ko-KR" altLang="en-US" sz="1000"/>
              <a:t>	);</a:t>
            </a:r>
          </a:p>
          <a:p>
            <a:pPr algn="l"/>
            <a:endParaRPr lang="ko-KR" altLang="en-US" sz="1000"/>
          </a:p>
          <a:p>
            <a:pPr algn="l"/>
            <a:r>
              <a:rPr lang="ko-KR" altLang="en-US" sz="1000"/>
              <a:t>-- 숙박기록 인덱스7</a:t>
            </a:r>
          </a:p>
          <a:p>
            <a:pPr algn="l"/>
            <a:r>
              <a:rPr lang="ko-KR" altLang="en-US" sz="1000"/>
              <a:t>CREATE INDEX IX_TPE_CHK_BOOK7</a:t>
            </a:r>
          </a:p>
          <a:p>
            <a:pPr algn="l"/>
            <a:r>
              <a:rPr lang="ko-KR" altLang="en-US" sz="1000"/>
              <a:t>	ON PMS_CHK( -- 숙박정보</a:t>
            </a:r>
          </a:p>
          <a:p>
            <a:pPr algn="l"/>
            <a:r>
              <a:rPr lang="ko-KR" altLang="en-US" sz="1000"/>
              <a:t>		ARR_DT ASC, -- 도착 일자</a:t>
            </a:r>
          </a:p>
          <a:p>
            <a:pPr algn="l"/>
            <a:r>
              <a:rPr lang="ko-KR" altLang="en-US" sz="1000"/>
              <a:t>		DEP_DT ASC  -- 출발 일자</a:t>
            </a:r>
          </a:p>
          <a:p>
            <a:pPr algn="l"/>
            <a:r>
              <a:rPr lang="ko-KR" altLang="en-US" sz="1000"/>
              <a:t>	);</a:t>
            </a:r>
          </a:p>
          <a:p>
            <a:pPr algn="l"/>
            <a:endParaRPr lang="ko-KR" altLang="en-US" sz="1000"/>
          </a:p>
          <a:p>
            <a:pPr algn="l"/>
            <a:r>
              <a:rPr lang="ko-KR" altLang="en-US" sz="1000"/>
              <a:t>ALTER TABLE PMS_CHK</a:t>
            </a:r>
          </a:p>
          <a:p>
            <a:pPr algn="l"/>
            <a:r>
              <a:rPr lang="ko-KR" altLang="en-US" sz="1000"/>
              <a:t>	MODIFY COLUMN ID BIGINT NOT NULL AUTO_INCREMENT COMMENT 'ID';</a:t>
            </a:r>
          </a:p>
        </p:txBody>
      </p:sp>
    </p:spTree>
    <p:extLst>
      <p:ext uri="{BB962C8B-B14F-4D97-AF65-F5344CB8AC3E}">
        <p14:creationId xmlns:p14="http://schemas.microsoft.com/office/powerpoint/2010/main" val="402235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9302" y="764702"/>
            <a:ext cx="8964520" cy="555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fontAlgn="base" latinLnBrk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14375" indent="-266700" algn="l" rtl="0" fontAlgn="base" latinLnBrk="0">
              <a:spcBef>
                <a:spcPct val="20000"/>
              </a:spcBef>
              <a:spcAft>
                <a:spcPct val="0"/>
              </a:spcAft>
              <a:buSzPct val="80000"/>
              <a:buFont typeface="Wingdings 3" pitchFamily="18" charset="2"/>
              <a:buChar char=""/>
              <a:defRPr kumimoji="1" sz="14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60463" indent="-266700" algn="l" rtl="0" fontAlgn="base" latinLnBrk="0">
              <a:spcBef>
                <a:spcPct val="20000"/>
              </a:spcBef>
              <a:spcAft>
                <a:spcPct val="0"/>
              </a:spcAft>
              <a:buChar char="•"/>
              <a:defRPr kumimoji="1" sz="12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38300" indent="-288925" algn="l" rtl="0" fontAlgn="base" latinLnBrk="0">
              <a:spcBef>
                <a:spcPct val="20000"/>
              </a:spcBef>
              <a:spcAft>
                <a:spcPct val="0"/>
              </a:spcAft>
              <a:buChar char="–"/>
              <a:defRPr kumimoji="1" sz="11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fontAlgn="base" latinLnBrk="0">
              <a:spcBef>
                <a:spcPct val="20000"/>
              </a:spcBef>
              <a:spcAft>
                <a:spcPct val="0"/>
              </a:spcAft>
              <a:buChar char="»"/>
              <a:defRPr kumimoji="1" sz="105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/>
              <a:t>숙박메모 </a:t>
            </a:r>
            <a:r>
              <a:rPr lang="en-US" altLang="ko-KR" kern="0"/>
              <a:t>– PMS_CHK_MEMO</a:t>
            </a:r>
          </a:p>
          <a:p>
            <a:pPr lvl="1">
              <a:lnSpc>
                <a:spcPct val="150000"/>
              </a:lnSpc>
            </a:pPr>
            <a:endParaRPr lang="en-US" altLang="ko-KR" kern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1E103C-C6DB-487D-8A21-6AD13148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D63C2-AE7E-4CAB-8BC0-23278935C715}"/>
              </a:ext>
            </a:extLst>
          </p:cNvPr>
          <p:cNvSpPr txBox="1"/>
          <p:nvPr/>
        </p:nvSpPr>
        <p:spPr>
          <a:xfrm>
            <a:off x="1643743" y="1147775"/>
            <a:ext cx="661851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/>
              <a:t>-- </a:t>
            </a:r>
            <a:r>
              <a:rPr lang="ko-KR" altLang="en-US" sz="1000"/>
              <a:t>숙박메모</a:t>
            </a:r>
          </a:p>
          <a:p>
            <a:pPr algn="l"/>
            <a:r>
              <a:rPr lang="en-US" altLang="ko-KR" sz="1000"/>
              <a:t>DROP TABLE IF EXISTS PMS_CHK_MEMO RESTRICT;</a:t>
            </a:r>
          </a:p>
          <a:p>
            <a:pPr algn="l"/>
            <a:endParaRPr lang="en-US" altLang="ko-KR" sz="1000"/>
          </a:p>
          <a:p>
            <a:pPr algn="l"/>
            <a:r>
              <a:rPr lang="en-US" altLang="ko-KR" sz="1000"/>
              <a:t>-- </a:t>
            </a:r>
            <a:r>
              <a:rPr lang="ko-KR" altLang="en-US" sz="1000"/>
              <a:t>숙박메모</a:t>
            </a:r>
          </a:p>
          <a:p>
            <a:pPr algn="l"/>
            <a:r>
              <a:rPr lang="en-US" altLang="ko-KR" sz="1000"/>
              <a:t>CREATE TABLE PMS_CHK_MEMO (</a:t>
            </a:r>
          </a:p>
          <a:p>
            <a:pPr algn="l"/>
            <a:r>
              <a:rPr lang="en-US" altLang="ko-KR" sz="1000"/>
              <a:t>	ID         BIGINT        NOT NULL COMMENT 'ID', -- ID</a:t>
            </a:r>
          </a:p>
          <a:p>
            <a:pPr algn="l"/>
            <a:r>
              <a:rPr lang="en-US" altLang="ko-KR" sz="1000"/>
              <a:t>	RSV_NUM    VARCHAR(20)   NULL     COMMENT '</a:t>
            </a:r>
            <a:r>
              <a:rPr lang="ko-KR" altLang="en-US" sz="1000"/>
              <a:t>예약번호</a:t>
            </a:r>
            <a:r>
              <a:rPr lang="en-US" altLang="ko-KR" sz="1000"/>
              <a:t>', -- </a:t>
            </a:r>
            <a:r>
              <a:rPr lang="ko-KR" altLang="en-US" sz="1000"/>
              <a:t>예약번호</a:t>
            </a:r>
          </a:p>
          <a:p>
            <a:pPr algn="l"/>
            <a:r>
              <a:rPr lang="ko-KR" altLang="en-US" sz="1000"/>
              <a:t>	</a:t>
            </a:r>
            <a:r>
              <a:rPr lang="en-US" altLang="ko-KR" sz="1000"/>
              <a:t>SNO        INT           NOT NULL DEFAULT 0 COMMENT '</a:t>
            </a:r>
            <a:r>
              <a:rPr lang="ko-KR" altLang="en-US" sz="1000"/>
              <a:t>일련번호</a:t>
            </a:r>
            <a:r>
              <a:rPr lang="en-US" altLang="ko-KR" sz="1000"/>
              <a:t>', -- </a:t>
            </a:r>
            <a:r>
              <a:rPr lang="ko-KR" altLang="en-US" sz="1000"/>
              <a:t>일련번호</a:t>
            </a:r>
          </a:p>
          <a:p>
            <a:pPr algn="l"/>
            <a:r>
              <a:rPr lang="ko-KR" altLang="en-US" sz="1000"/>
              <a:t>	</a:t>
            </a:r>
            <a:r>
              <a:rPr lang="en-US" altLang="ko-KR" sz="1000"/>
              <a:t>MEMO_CN    VARCHAR(4000) NOT NULL COMMENT '</a:t>
            </a:r>
            <a:r>
              <a:rPr lang="ko-KR" altLang="en-US" sz="1000"/>
              <a:t>메모 내용</a:t>
            </a:r>
            <a:r>
              <a:rPr lang="en-US" altLang="ko-KR" sz="1000"/>
              <a:t>', -- </a:t>
            </a:r>
            <a:r>
              <a:rPr lang="ko-KR" altLang="en-US" sz="1000"/>
              <a:t>메모 내용</a:t>
            </a:r>
          </a:p>
          <a:p>
            <a:pPr algn="l"/>
            <a:r>
              <a:rPr lang="ko-KR" altLang="en-US" sz="1000"/>
              <a:t>	</a:t>
            </a:r>
            <a:r>
              <a:rPr lang="en-US" altLang="ko-KR" sz="1000"/>
              <a:t>MEMO_DTTI  TIMESTAMP     NOT NULL COMMENT '</a:t>
            </a:r>
            <a:r>
              <a:rPr lang="ko-KR" altLang="en-US" sz="1000"/>
              <a:t>메모 일시</a:t>
            </a:r>
            <a:r>
              <a:rPr lang="en-US" altLang="ko-KR" sz="1000"/>
              <a:t>', -- </a:t>
            </a:r>
            <a:r>
              <a:rPr lang="ko-KR" altLang="en-US" sz="1000"/>
              <a:t>메모 일시</a:t>
            </a:r>
          </a:p>
          <a:p>
            <a:pPr algn="l"/>
            <a:r>
              <a:rPr lang="ko-KR" altLang="en-US" sz="1000"/>
              <a:t>	</a:t>
            </a:r>
            <a:r>
              <a:rPr lang="en-US" altLang="ko-KR" sz="1000"/>
              <a:t>MEMO_MAN   VARCHAR(100)  NOT NULL COMMENT '</a:t>
            </a:r>
            <a:r>
              <a:rPr lang="ko-KR" altLang="en-US" sz="1000"/>
              <a:t>메모 자</a:t>
            </a:r>
            <a:r>
              <a:rPr lang="en-US" altLang="ko-KR" sz="1000"/>
              <a:t>', -- </a:t>
            </a:r>
            <a:r>
              <a:rPr lang="ko-KR" altLang="en-US" sz="1000"/>
              <a:t>메모 자</a:t>
            </a:r>
          </a:p>
          <a:p>
            <a:pPr algn="l"/>
            <a:r>
              <a:rPr lang="ko-KR" altLang="en-US" sz="1000"/>
              <a:t>	</a:t>
            </a:r>
            <a:r>
              <a:rPr lang="en-US" altLang="ko-KR" sz="1000"/>
              <a:t>DEL_YN     VARCHAR(1)    NOT NULL DEFAULT 'N' COMMENT '</a:t>
            </a:r>
            <a:r>
              <a:rPr lang="ko-KR" altLang="en-US" sz="1000"/>
              <a:t>삭제 여부</a:t>
            </a:r>
            <a:r>
              <a:rPr lang="en-US" altLang="ko-KR" sz="1000"/>
              <a:t>', -- </a:t>
            </a:r>
            <a:r>
              <a:rPr lang="ko-KR" altLang="en-US" sz="1000"/>
              <a:t>삭제 여부</a:t>
            </a:r>
          </a:p>
          <a:p>
            <a:pPr algn="l"/>
            <a:r>
              <a:rPr lang="ko-KR" altLang="en-US" sz="1000"/>
              <a:t>	</a:t>
            </a:r>
            <a:r>
              <a:rPr lang="en-US" altLang="ko-KR" sz="1000"/>
              <a:t>CREATED_AT TIMESTAMP     NULL     COMMENT '</a:t>
            </a:r>
            <a:r>
              <a:rPr lang="ko-KR" altLang="en-US" sz="1000"/>
              <a:t>등록일</a:t>
            </a:r>
            <a:r>
              <a:rPr lang="en-US" altLang="ko-KR" sz="1000"/>
              <a:t>', -- </a:t>
            </a:r>
            <a:r>
              <a:rPr lang="ko-KR" altLang="en-US" sz="1000"/>
              <a:t>등록일</a:t>
            </a:r>
          </a:p>
          <a:p>
            <a:pPr algn="l"/>
            <a:r>
              <a:rPr lang="ko-KR" altLang="en-US" sz="1000"/>
              <a:t>	</a:t>
            </a:r>
            <a:r>
              <a:rPr lang="en-US" altLang="ko-KR" sz="1000"/>
              <a:t>CREATED_BY VARCHAR(100)  NULL     COMMENT '</a:t>
            </a:r>
            <a:r>
              <a:rPr lang="ko-KR" altLang="en-US" sz="1000"/>
              <a:t>등록자</a:t>
            </a:r>
            <a:r>
              <a:rPr lang="en-US" altLang="ko-KR" sz="1000"/>
              <a:t>', -- </a:t>
            </a:r>
            <a:r>
              <a:rPr lang="ko-KR" altLang="en-US" sz="1000"/>
              <a:t>등록자</a:t>
            </a:r>
          </a:p>
          <a:p>
            <a:pPr algn="l"/>
            <a:r>
              <a:rPr lang="ko-KR" altLang="en-US" sz="1000"/>
              <a:t>	</a:t>
            </a:r>
            <a:r>
              <a:rPr lang="en-US" altLang="ko-KR" sz="1000"/>
              <a:t>UPDATED_AT TIMESTAMP     NULL     COMMENT '</a:t>
            </a:r>
            <a:r>
              <a:rPr lang="ko-KR" altLang="en-US" sz="1000"/>
              <a:t>변경일</a:t>
            </a:r>
            <a:r>
              <a:rPr lang="en-US" altLang="ko-KR" sz="1000"/>
              <a:t>', -- </a:t>
            </a:r>
            <a:r>
              <a:rPr lang="ko-KR" altLang="en-US" sz="1000"/>
              <a:t>변경일</a:t>
            </a:r>
          </a:p>
          <a:p>
            <a:pPr algn="l"/>
            <a:r>
              <a:rPr lang="ko-KR" altLang="en-US" sz="1000"/>
              <a:t>	</a:t>
            </a:r>
            <a:r>
              <a:rPr lang="en-US" altLang="ko-KR" sz="1000"/>
              <a:t>UPDATED_BY VARCHAR(100)  NULL     COMMENT '</a:t>
            </a:r>
            <a:r>
              <a:rPr lang="ko-KR" altLang="en-US" sz="1000"/>
              <a:t>변경자</a:t>
            </a:r>
            <a:r>
              <a:rPr lang="en-US" altLang="ko-KR" sz="1000"/>
              <a:t>' -- </a:t>
            </a:r>
            <a:r>
              <a:rPr lang="ko-KR" altLang="en-US" sz="1000"/>
              <a:t>변경자</a:t>
            </a:r>
          </a:p>
          <a:p>
            <a:pPr algn="l"/>
            <a:r>
              <a:rPr lang="en-US" altLang="ko-KR" sz="1000"/>
              <a:t>);</a:t>
            </a:r>
          </a:p>
          <a:p>
            <a:pPr algn="l"/>
            <a:endParaRPr lang="en-US" altLang="ko-KR" sz="1000"/>
          </a:p>
          <a:p>
            <a:pPr algn="l"/>
            <a:r>
              <a:rPr lang="en-US" altLang="ko-KR" sz="1000"/>
              <a:t>-- </a:t>
            </a:r>
            <a:r>
              <a:rPr lang="ko-KR" altLang="en-US" sz="1000"/>
              <a:t>숙박메모</a:t>
            </a:r>
          </a:p>
          <a:p>
            <a:pPr algn="l"/>
            <a:r>
              <a:rPr lang="en-US" altLang="ko-KR" sz="1000"/>
              <a:t>ALTER TABLE PMS_CHK_MEMO</a:t>
            </a:r>
          </a:p>
          <a:p>
            <a:pPr algn="l"/>
            <a:r>
              <a:rPr lang="en-US" altLang="ko-KR" sz="1000"/>
              <a:t>	ADD CONSTRAINT PK_cust_memo_sttmt -- </a:t>
            </a:r>
            <a:r>
              <a:rPr lang="ko-KR" altLang="en-US" sz="1000"/>
              <a:t>고객 메모 내역 기본키</a:t>
            </a:r>
          </a:p>
          <a:p>
            <a:pPr algn="l"/>
            <a:r>
              <a:rPr lang="ko-KR" altLang="en-US" sz="1000"/>
              <a:t>		</a:t>
            </a:r>
            <a:r>
              <a:rPr lang="en-US" altLang="ko-KR" sz="1000"/>
              <a:t>PRIMARY KEY (</a:t>
            </a:r>
          </a:p>
          <a:p>
            <a:pPr algn="l"/>
            <a:r>
              <a:rPr lang="en-US" altLang="ko-KR" sz="1000"/>
              <a:t>			ID -- ID</a:t>
            </a:r>
          </a:p>
          <a:p>
            <a:pPr algn="l"/>
            <a:r>
              <a:rPr lang="en-US" altLang="ko-KR" sz="1000"/>
              <a:t>		);</a:t>
            </a:r>
          </a:p>
          <a:p>
            <a:pPr algn="l"/>
            <a:endParaRPr lang="en-US" altLang="ko-KR" sz="1000"/>
          </a:p>
          <a:p>
            <a:pPr algn="l"/>
            <a:r>
              <a:rPr lang="en-US" altLang="ko-KR" sz="1000"/>
              <a:t>-- </a:t>
            </a:r>
            <a:r>
              <a:rPr lang="ko-KR" altLang="en-US" sz="1000"/>
              <a:t>숙박메모 인덱스</a:t>
            </a:r>
          </a:p>
          <a:p>
            <a:pPr algn="l"/>
            <a:r>
              <a:rPr lang="en-US" altLang="ko-KR" sz="1000"/>
              <a:t>CREATE INDEX IX_PMS_CHK_MEMO</a:t>
            </a:r>
          </a:p>
          <a:p>
            <a:pPr algn="l"/>
            <a:r>
              <a:rPr lang="en-US" altLang="ko-KR" sz="1000"/>
              <a:t>	ON PMS_CHK_MEMO( -- </a:t>
            </a:r>
            <a:r>
              <a:rPr lang="ko-KR" altLang="en-US" sz="1000"/>
              <a:t>숙박메모</a:t>
            </a:r>
          </a:p>
          <a:p>
            <a:pPr algn="l"/>
            <a:r>
              <a:rPr lang="ko-KR" altLang="en-US" sz="1000"/>
              <a:t>		</a:t>
            </a:r>
            <a:r>
              <a:rPr lang="en-US" altLang="ko-KR" sz="1000"/>
              <a:t>RSV_NUM ASC -- </a:t>
            </a:r>
            <a:r>
              <a:rPr lang="ko-KR" altLang="en-US" sz="1000"/>
              <a:t>예약번호</a:t>
            </a:r>
          </a:p>
          <a:p>
            <a:pPr algn="l"/>
            <a:r>
              <a:rPr lang="ko-KR" altLang="en-US" sz="1000"/>
              <a:t>	</a:t>
            </a:r>
            <a:r>
              <a:rPr lang="en-US" altLang="ko-KR" sz="1000"/>
              <a:t>);</a:t>
            </a:r>
          </a:p>
          <a:p>
            <a:pPr algn="l"/>
            <a:endParaRPr lang="en-US" altLang="ko-KR" sz="1000"/>
          </a:p>
          <a:p>
            <a:pPr algn="l"/>
            <a:r>
              <a:rPr lang="en-US" altLang="ko-KR" sz="1000"/>
              <a:t>ALTER TABLE PMS_CHK_MEMO</a:t>
            </a:r>
          </a:p>
          <a:p>
            <a:pPr algn="l"/>
            <a:r>
              <a:rPr lang="en-US" altLang="ko-KR" sz="1000"/>
              <a:t>	MODIFY COLUMN ID BIGINT NOT NULL AUTO_INCREMENT COMMENT 'ID';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22271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80968" y="764702"/>
            <a:ext cx="8964520" cy="555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fontAlgn="base" latinLnBrk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14375" indent="-266700" algn="l" rtl="0" fontAlgn="base" latinLnBrk="0">
              <a:spcBef>
                <a:spcPct val="20000"/>
              </a:spcBef>
              <a:spcAft>
                <a:spcPct val="0"/>
              </a:spcAft>
              <a:buSzPct val="80000"/>
              <a:buFont typeface="Wingdings 3" pitchFamily="18" charset="2"/>
              <a:buChar char=""/>
              <a:defRPr kumimoji="1" sz="14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60463" indent="-266700" algn="l" rtl="0" fontAlgn="base" latinLnBrk="0">
              <a:spcBef>
                <a:spcPct val="20000"/>
              </a:spcBef>
              <a:spcAft>
                <a:spcPct val="0"/>
              </a:spcAft>
              <a:buChar char="•"/>
              <a:defRPr kumimoji="1" sz="12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38300" indent="-288925" algn="l" rtl="0" fontAlgn="base" latinLnBrk="0">
              <a:spcBef>
                <a:spcPct val="20000"/>
              </a:spcBef>
              <a:spcAft>
                <a:spcPct val="0"/>
              </a:spcAft>
              <a:buChar char="–"/>
              <a:defRPr kumimoji="1" sz="11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fontAlgn="base" latinLnBrk="0">
              <a:spcBef>
                <a:spcPct val="20000"/>
              </a:spcBef>
              <a:spcAft>
                <a:spcPct val="0"/>
              </a:spcAft>
              <a:buChar char="»"/>
              <a:defRPr kumimoji="1" sz="105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/>
              <a:t>투숙객 </a:t>
            </a:r>
            <a:r>
              <a:rPr lang="en-US" altLang="ko-KR" kern="0"/>
              <a:t>– PMS_GUEST</a:t>
            </a:r>
          </a:p>
          <a:p>
            <a:pPr lvl="1">
              <a:lnSpc>
                <a:spcPct val="150000"/>
              </a:lnSpc>
            </a:pPr>
            <a:endParaRPr lang="en-US" altLang="ko-KR" kern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1E103C-C6DB-487D-8A21-6AD13148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58622-E011-4CF2-993C-C3373BECDA08}"/>
              </a:ext>
            </a:extLst>
          </p:cNvPr>
          <p:cNvSpPr txBox="1"/>
          <p:nvPr/>
        </p:nvSpPr>
        <p:spPr>
          <a:xfrm>
            <a:off x="1183856" y="1374302"/>
            <a:ext cx="73587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000"/>
              <a:t>-- 투숙객</a:t>
            </a:r>
          </a:p>
          <a:p>
            <a:pPr algn="l"/>
            <a:r>
              <a:rPr lang="ko-KR" altLang="en-US" sz="1000"/>
              <a:t>CREATE TABLE PMS_GUEST (</a:t>
            </a:r>
          </a:p>
          <a:p>
            <a:pPr algn="l"/>
            <a:r>
              <a:rPr lang="ko-KR" altLang="en-US" sz="1000"/>
              <a:t>	ID           BIGINT       NOT NULL COMMENT 'ID', -- ID</a:t>
            </a:r>
          </a:p>
          <a:p>
            <a:pPr algn="l"/>
            <a:r>
              <a:rPr lang="ko-KR" altLang="en-US" sz="1000"/>
              <a:t>	GUEST_NM     VARCHAR(100) NOT NULL COMMENT '투숙객 명', -- 투숙객 명</a:t>
            </a:r>
          </a:p>
          <a:p>
            <a:pPr algn="l"/>
            <a:r>
              <a:rPr lang="ko-KR" altLang="en-US" sz="1000"/>
              <a:t>	GUEST_NM_ENG VARCHAR(100) NULL     COMMENT '투숙객 명 영어', -- 투숙객 명 영어</a:t>
            </a:r>
          </a:p>
          <a:p>
            <a:pPr algn="l"/>
            <a:r>
              <a:rPr lang="ko-KR" altLang="en-US" sz="1000"/>
              <a:t>	GUEST_TEL    VARCHAR(18)  NULL     COMMENT '투숙객 전화', -- 투숙객 전화</a:t>
            </a:r>
          </a:p>
          <a:p>
            <a:pPr algn="l"/>
            <a:r>
              <a:rPr lang="ko-KR" altLang="en-US" sz="1000"/>
              <a:t>	EMAIL        VARCHAR(100) NULL     COMMENT '이메일', -- 이메일</a:t>
            </a:r>
          </a:p>
          <a:p>
            <a:pPr algn="l"/>
            <a:r>
              <a:rPr lang="ko-KR" altLang="en-US" sz="1000"/>
              <a:t>	BRTH         VARCHAR(10)  NULL     COMMENT '생일', -- 생일</a:t>
            </a:r>
          </a:p>
          <a:p>
            <a:pPr algn="l"/>
            <a:r>
              <a:rPr lang="ko-KR" altLang="en-US" sz="1000"/>
              <a:t>	GENDER       VARCHAR(20)  NULL     COMMENT '성별', -- 성별</a:t>
            </a:r>
          </a:p>
          <a:p>
            <a:pPr algn="l"/>
            <a:r>
              <a:rPr lang="ko-KR" altLang="en-US" sz="1000"/>
              <a:t>	LANG_CD      VARCHAR(20)  NULL     COMMENT '언어 CD', -- 언어 CD</a:t>
            </a:r>
          </a:p>
          <a:p>
            <a:pPr algn="l"/>
            <a:r>
              <a:rPr lang="ko-KR" altLang="en-US" sz="1000"/>
              <a:t>	RMK          VARCHAR(500) NULL     COMMENT '비고', -- 비고</a:t>
            </a:r>
          </a:p>
          <a:p>
            <a:pPr algn="l"/>
            <a:r>
              <a:rPr lang="ko-KR" altLang="en-US" sz="1000"/>
              <a:t>	CREATED_AT   TIMESTAMP    NULL COMMENT '등록일', -- 등록일</a:t>
            </a:r>
          </a:p>
          <a:p>
            <a:pPr algn="l"/>
            <a:r>
              <a:rPr lang="ko-KR" altLang="en-US" sz="1000"/>
              <a:t>	CREATED_BY   VARCHAR(100) NULL COMMENT '등록자', -- 등록자</a:t>
            </a:r>
          </a:p>
          <a:p>
            <a:pPr algn="l"/>
            <a:r>
              <a:rPr lang="ko-KR" altLang="en-US" sz="1000"/>
              <a:t>	UPDATED_AT   TIMESTAMP    NULL COMMENT '변경일', -- 변경일</a:t>
            </a:r>
          </a:p>
          <a:p>
            <a:pPr algn="l"/>
            <a:r>
              <a:rPr lang="ko-KR" altLang="en-US" sz="1000"/>
              <a:t>	UPDATED_BY   VARCHAR(100) NULL COMMENT '변경자' -- 변경자</a:t>
            </a:r>
          </a:p>
          <a:p>
            <a:pPr algn="l"/>
            <a:r>
              <a:rPr lang="ko-KR" altLang="en-US" sz="10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7042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80968" y="764702"/>
            <a:ext cx="8964520" cy="5553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fontAlgn="base" latinLnBrk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14375" indent="-266700" algn="l" rtl="0" fontAlgn="base" latinLnBrk="0">
              <a:spcBef>
                <a:spcPct val="20000"/>
              </a:spcBef>
              <a:spcAft>
                <a:spcPct val="0"/>
              </a:spcAft>
              <a:buSzPct val="80000"/>
              <a:buFont typeface="Wingdings 3" pitchFamily="18" charset="2"/>
              <a:buChar char=""/>
              <a:defRPr kumimoji="1" sz="14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60463" indent="-266700" algn="l" rtl="0" fontAlgn="base" latinLnBrk="0">
              <a:spcBef>
                <a:spcPct val="20000"/>
              </a:spcBef>
              <a:spcAft>
                <a:spcPct val="0"/>
              </a:spcAft>
              <a:buChar char="•"/>
              <a:defRPr kumimoji="1" sz="12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38300" indent="-288925" algn="l" rtl="0" fontAlgn="base" latinLnBrk="0">
              <a:spcBef>
                <a:spcPct val="20000"/>
              </a:spcBef>
              <a:spcAft>
                <a:spcPct val="0"/>
              </a:spcAft>
              <a:buChar char="–"/>
              <a:defRPr kumimoji="1" sz="11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fontAlgn="base" latinLnBrk="0">
              <a:spcBef>
                <a:spcPct val="20000"/>
              </a:spcBef>
              <a:spcAft>
                <a:spcPct val="0"/>
              </a:spcAft>
              <a:buChar char="»"/>
              <a:defRPr kumimoji="1" sz="105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kern="0"/>
              <a:t>투숙객 </a:t>
            </a:r>
            <a:r>
              <a:rPr lang="en-US" altLang="ko-KR" kern="0"/>
              <a:t>– PMS_GUEST (</a:t>
            </a:r>
            <a:r>
              <a:rPr lang="ko-KR" altLang="en-US" kern="0"/>
              <a:t>계속</a:t>
            </a:r>
            <a:r>
              <a:rPr lang="en-US" altLang="ko-KR" kern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kern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1E103C-C6DB-487D-8A21-6AD13148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58622-E011-4CF2-993C-C3373BECDA08}"/>
              </a:ext>
            </a:extLst>
          </p:cNvPr>
          <p:cNvSpPr txBox="1"/>
          <p:nvPr/>
        </p:nvSpPr>
        <p:spPr>
          <a:xfrm>
            <a:off x="1183856" y="1461388"/>
            <a:ext cx="7358743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1000"/>
          </a:p>
          <a:p>
            <a:pPr algn="l"/>
            <a:r>
              <a:rPr lang="ko-KR" altLang="en-US" sz="1000"/>
              <a:t>-- 투숙객</a:t>
            </a:r>
          </a:p>
          <a:p>
            <a:pPr algn="l"/>
            <a:r>
              <a:rPr lang="ko-KR" altLang="en-US" sz="1000"/>
              <a:t>ALTER TABLE PMS_GUEST</a:t>
            </a:r>
          </a:p>
          <a:p>
            <a:pPr algn="l"/>
            <a:r>
              <a:rPr lang="ko-KR" altLang="en-US" sz="1000"/>
              <a:t>	ADD CONSTRAINT PK_cust -- 고객 기본키</a:t>
            </a:r>
          </a:p>
          <a:p>
            <a:pPr algn="l"/>
            <a:r>
              <a:rPr lang="ko-KR" altLang="en-US" sz="1000"/>
              <a:t>		PRIMARY KEY (</a:t>
            </a:r>
          </a:p>
          <a:p>
            <a:pPr algn="l"/>
            <a:r>
              <a:rPr lang="ko-KR" altLang="en-US" sz="1000"/>
              <a:t>			ID -- ID</a:t>
            </a:r>
          </a:p>
          <a:p>
            <a:pPr algn="l"/>
            <a:r>
              <a:rPr lang="ko-KR" altLang="en-US" sz="1000"/>
              <a:t>		);</a:t>
            </a:r>
          </a:p>
          <a:p>
            <a:pPr algn="l"/>
            <a:endParaRPr lang="ko-KR" altLang="en-US" sz="1000"/>
          </a:p>
          <a:p>
            <a:pPr algn="l"/>
            <a:r>
              <a:rPr lang="ko-KR" altLang="en-US" sz="1000"/>
              <a:t>-- 투숙객 인덱스</a:t>
            </a:r>
          </a:p>
          <a:p>
            <a:pPr algn="l"/>
            <a:r>
              <a:rPr lang="ko-KR" altLang="en-US" sz="1000"/>
              <a:t>CREATE INDEX IX_PMS_GUEST</a:t>
            </a:r>
          </a:p>
          <a:p>
            <a:pPr algn="l"/>
            <a:r>
              <a:rPr lang="ko-KR" altLang="en-US" sz="1000"/>
              <a:t>	ON PMS_GUEST( -- 투숙객</a:t>
            </a:r>
          </a:p>
          <a:p>
            <a:pPr algn="l"/>
            <a:r>
              <a:rPr lang="ko-KR" altLang="en-US" sz="1000"/>
              <a:t>		GUEST_NM ASC -- 투숙객 명</a:t>
            </a:r>
          </a:p>
          <a:p>
            <a:pPr algn="l"/>
            <a:r>
              <a:rPr lang="ko-KR" altLang="en-US" sz="1000"/>
              <a:t>	);</a:t>
            </a:r>
          </a:p>
          <a:p>
            <a:pPr algn="l"/>
            <a:endParaRPr lang="ko-KR" altLang="en-US" sz="1000"/>
          </a:p>
          <a:p>
            <a:pPr algn="l"/>
            <a:r>
              <a:rPr lang="ko-KR" altLang="en-US" sz="1000"/>
              <a:t>-- 투숙객 인덱스4</a:t>
            </a:r>
          </a:p>
          <a:p>
            <a:pPr algn="l"/>
            <a:r>
              <a:rPr lang="ko-KR" altLang="en-US" sz="1000"/>
              <a:t>CREATE INDEX IX_PMS_GUEST4</a:t>
            </a:r>
          </a:p>
          <a:p>
            <a:pPr algn="l"/>
            <a:r>
              <a:rPr lang="ko-KR" altLang="en-US" sz="1000"/>
              <a:t>	ON PMS_GUEST( -- 투숙객</a:t>
            </a:r>
          </a:p>
          <a:p>
            <a:pPr algn="l"/>
            <a:r>
              <a:rPr lang="ko-KR" altLang="en-US" sz="1000"/>
              <a:t>		GUEST_TEL ASC -- 투숙객 전화</a:t>
            </a:r>
          </a:p>
          <a:p>
            <a:pPr algn="l"/>
            <a:r>
              <a:rPr lang="ko-KR" altLang="en-US" sz="1000"/>
              <a:t>	);</a:t>
            </a:r>
          </a:p>
          <a:p>
            <a:pPr algn="l"/>
            <a:endParaRPr lang="ko-KR" altLang="en-US" sz="1000"/>
          </a:p>
          <a:p>
            <a:pPr algn="l"/>
            <a:r>
              <a:rPr lang="ko-KR" altLang="en-US" sz="1000"/>
              <a:t>-- 투숙객 인덱스6</a:t>
            </a:r>
          </a:p>
          <a:p>
            <a:pPr algn="l"/>
            <a:r>
              <a:rPr lang="ko-KR" altLang="en-US" sz="1000"/>
              <a:t>CREATE INDEX IX_PMS_GUEST6</a:t>
            </a:r>
          </a:p>
          <a:p>
            <a:pPr algn="l"/>
            <a:r>
              <a:rPr lang="ko-KR" altLang="en-US" sz="1000"/>
              <a:t>	ON PMS_GUEST( -- 투숙객</a:t>
            </a:r>
          </a:p>
          <a:p>
            <a:pPr algn="l"/>
            <a:r>
              <a:rPr lang="ko-KR" altLang="en-US" sz="1000"/>
              <a:t>		EMAIL ASC -- 이메일</a:t>
            </a:r>
          </a:p>
          <a:p>
            <a:pPr algn="l"/>
            <a:r>
              <a:rPr lang="ko-KR" altLang="en-US" sz="1000"/>
              <a:t>	);</a:t>
            </a:r>
          </a:p>
          <a:p>
            <a:pPr algn="l"/>
            <a:endParaRPr lang="ko-KR" altLang="en-US" sz="1000"/>
          </a:p>
          <a:p>
            <a:pPr algn="l"/>
            <a:r>
              <a:rPr lang="ko-KR" altLang="en-US" sz="1000"/>
              <a:t>ALTER TABLE PMS_GUEST</a:t>
            </a:r>
          </a:p>
          <a:p>
            <a:pPr algn="l"/>
            <a:r>
              <a:rPr lang="ko-KR" altLang="en-US" sz="1000"/>
              <a:t>	MODIFY COLUMN ID BIGINT NOT NULL AUTO_INCREMENT COMMENT 'ID';</a:t>
            </a:r>
          </a:p>
        </p:txBody>
      </p:sp>
    </p:spTree>
    <p:extLst>
      <p:ext uri="{BB962C8B-B14F-4D97-AF65-F5344CB8AC3E}">
        <p14:creationId xmlns:p14="http://schemas.microsoft.com/office/powerpoint/2010/main" val="2488320013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1672</Words>
  <Application>Microsoft Office PowerPoint</Application>
  <PresentationFormat>A4 용지(210x297mm)</PresentationFormat>
  <Paragraphs>191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맑은 고딕</vt:lpstr>
      <vt:lpstr>Verdana</vt:lpstr>
      <vt:lpstr>Wingdings</vt:lpstr>
      <vt:lpstr>Wingdings 3</vt:lpstr>
      <vt:lpstr>1_기본 디자인</vt:lpstr>
      <vt:lpstr>개발과정</vt:lpstr>
      <vt:lpstr>개발과정</vt:lpstr>
      <vt:lpstr>개발과정</vt:lpstr>
      <vt:lpstr>개발과정</vt:lpstr>
      <vt:lpstr>개발과정</vt:lpstr>
      <vt:lpstr>개발과정</vt:lpstr>
      <vt:lpstr>개발과정</vt:lpstr>
    </vt:vector>
  </TitlesOfParts>
  <Company>Crossent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</dc:title>
  <dc:creator>g</dc:creator>
  <cp:lastModifiedBy>bdw</cp:lastModifiedBy>
  <cp:revision>2</cp:revision>
  <cp:lastPrinted>2014-04-10T00:46:53Z</cp:lastPrinted>
  <dcterms:created xsi:type="dcterms:W3CDTF">2007-12-05T04:53:20Z</dcterms:created>
  <dcterms:modified xsi:type="dcterms:W3CDTF">2021-05-14T15:36:52Z</dcterms:modified>
</cp:coreProperties>
</file>