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08" r:id="rId2"/>
  </p:sldMasterIdLst>
  <p:notesMasterIdLst>
    <p:notesMasterId r:id="rId26"/>
  </p:notesMasterIdLst>
  <p:handoutMasterIdLst>
    <p:handoutMasterId r:id="rId27"/>
  </p:handoutMasterIdLst>
  <p:sldIdLst>
    <p:sldId id="429" r:id="rId3"/>
    <p:sldId id="479" r:id="rId4"/>
    <p:sldId id="480" r:id="rId5"/>
    <p:sldId id="442" r:id="rId6"/>
    <p:sldId id="748" r:id="rId7"/>
    <p:sldId id="657" r:id="rId8"/>
    <p:sldId id="609" r:id="rId9"/>
    <p:sldId id="449" r:id="rId10"/>
    <p:sldId id="749" r:id="rId11"/>
    <p:sldId id="610" r:id="rId12"/>
    <p:sldId id="750" r:id="rId13"/>
    <p:sldId id="758" r:id="rId14"/>
    <p:sldId id="751" r:id="rId15"/>
    <p:sldId id="759" r:id="rId16"/>
    <p:sldId id="752" r:id="rId17"/>
    <p:sldId id="753" r:id="rId18"/>
    <p:sldId id="760" r:id="rId19"/>
    <p:sldId id="754" r:id="rId20"/>
    <p:sldId id="755" r:id="rId21"/>
    <p:sldId id="761" r:id="rId22"/>
    <p:sldId id="762" r:id="rId23"/>
    <p:sldId id="756" r:id="rId24"/>
    <p:sldId id="757" r:id="rId25"/>
  </p:sldIdLst>
  <p:sldSz cx="12192000" cy="6858000"/>
  <p:notesSz cx="6735763" cy="9866313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5FD"/>
    <a:srgbClr val="FF3300"/>
    <a:srgbClr val="000000"/>
    <a:srgbClr val="EAEAEA"/>
    <a:srgbClr val="F8F8F8"/>
    <a:srgbClr val="A8F2FA"/>
    <a:srgbClr val="80D4E8"/>
    <a:srgbClr val="ECECEC"/>
    <a:srgbClr val="4FD1F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7C1E0-6824-41D0-9C3F-4FC232C00646}" v="13" dt="2021-05-14T04:54:21.547"/>
    <p1510:client id="{982B8BF9-F9B3-4A94-AAD1-A92CE46474A2}" v="1" dt="2021-05-14T15:40:34.483"/>
    <p1510:client id="{FB3DAA28-A8C2-4F19-A6FF-686E573762D5}" v="11" dt="2021-05-15T00:07:01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6124" autoAdjust="0"/>
  </p:normalViewPr>
  <p:slideViewPr>
    <p:cSldViewPr snapToGrid="0">
      <p:cViewPr varScale="1">
        <p:scale>
          <a:sx n="118" d="100"/>
          <a:sy n="118" d="100"/>
        </p:scale>
        <p:origin x="72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2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96" y="96"/>
      </p:cViewPr>
      <p:guideLst>
        <p:guide orient="horz" pos="2880"/>
        <p:guide pos="2160"/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dw" userId="0e23bc1e-1f71-43f9-9322-8103f3eb627c" providerId="ADAL" clId="{FB3DAA28-A8C2-4F19-A6FF-686E573762D5}"/>
    <pc:docChg chg="undo custSel modSld">
      <pc:chgData name="bdw" userId="0e23bc1e-1f71-43f9-9322-8103f3eb627c" providerId="ADAL" clId="{FB3DAA28-A8C2-4F19-A6FF-686E573762D5}" dt="2021-05-15T00:07:01.792" v="161"/>
      <pc:docMkLst>
        <pc:docMk/>
      </pc:docMkLst>
      <pc:sldChg chg="modSp mod">
        <pc:chgData name="bdw" userId="0e23bc1e-1f71-43f9-9322-8103f3eb627c" providerId="ADAL" clId="{FB3DAA28-A8C2-4F19-A6FF-686E573762D5}" dt="2021-05-15T00:02:39.723" v="7" actId="20577"/>
        <pc:sldMkLst>
          <pc:docMk/>
          <pc:sldMk cId="3915802711" sldId="429"/>
        </pc:sldMkLst>
        <pc:graphicFrameChg chg="modGraphic">
          <ac:chgData name="bdw" userId="0e23bc1e-1f71-43f9-9322-8103f3eb627c" providerId="ADAL" clId="{FB3DAA28-A8C2-4F19-A6FF-686E573762D5}" dt="2021-05-15T00:02:39.723" v="7" actId="20577"/>
          <ac:graphicFrameMkLst>
            <pc:docMk/>
            <pc:sldMk cId="3915802711" sldId="429"/>
            <ac:graphicFrameMk id="223" creationId="{00000000-0000-0000-0000-000000000000}"/>
          </ac:graphicFrameMkLst>
        </pc:graphicFrameChg>
      </pc:sldChg>
      <pc:sldChg chg="modSp mod">
        <pc:chgData name="bdw" userId="0e23bc1e-1f71-43f9-9322-8103f3eb627c" providerId="ADAL" clId="{FB3DAA28-A8C2-4F19-A6FF-686E573762D5}" dt="2021-05-15T00:07:01.792" v="161"/>
        <pc:sldMkLst>
          <pc:docMk/>
          <pc:sldMk cId="0" sldId="479"/>
        </pc:sldMkLst>
        <pc:graphicFrameChg chg="mod modGraphic">
          <ac:chgData name="bdw" userId="0e23bc1e-1f71-43f9-9322-8103f3eb627c" providerId="ADAL" clId="{FB3DAA28-A8C2-4F19-A6FF-686E573762D5}" dt="2021-05-15T00:07:01.792" v="161"/>
          <ac:graphicFrameMkLst>
            <pc:docMk/>
            <pc:sldMk cId="0" sldId="479"/>
            <ac:graphicFrameMk id="8" creationId="{00000000-0000-0000-0000-000000000000}"/>
          </ac:graphicFrameMkLst>
        </pc:graphicFrameChg>
      </pc:sldChg>
      <pc:sldChg chg="addSp delSp modSp mod">
        <pc:chgData name="bdw" userId="0e23bc1e-1f71-43f9-9322-8103f3eb627c" providerId="ADAL" clId="{FB3DAA28-A8C2-4F19-A6FF-686E573762D5}" dt="2021-05-15T00:05:25.140" v="120" actId="1035"/>
        <pc:sldMkLst>
          <pc:docMk/>
          <pc:sldMk cId="2586801181" sldId="749"/>
        </pc:sldMkLst>
        <pc:spChg chg="mod">
          <ac:chgData name="bdw" userId="0e23bc1e-1f71-43f9-9322-8103f3eb627c" providerId="ADAL" clId="{FB3DAA28-A8C2-4F19-A6FF-686E573762D5}" dt="2021-05-15T00:05:25.140" v="120" actId="1035"/>
          <ac:spMkLst>
            <pc:docMk/>
            <pc:sldMk cId="2586801181" sldId="749"/>
            <ac:spMk id="59" creationId="{3E90D727-C313-4AD2-9F1E-35BC021DCF40}"/>
          </ac:spMkLst>
        </pc:spChg>
        <pc:spChg chg="mod">
          <ac:chgData name="bdw" userId="0e23bc1e-1f71-43f9-9322-8103f3eb627c" providerId="ADAL" clId="{FB3DAA28-A8C2-4F19-A6FF-686E573762D5}" dt="2021-05-15T00:05:25.140" v="120" actId="1035"/>
          <ac:spMkLst>
            <pc:docMk/>
            <pc:sldMk cId="2586801181" sldId="749"/>
            <ac:spMk id="63" creationId="{C022CC75-863B-4FE7-A9A9-AADD900D77F6}"/>
          </ac:spMkLst>
        </pc:spChg>
        <pc:spChg chg="mod">
          <ac:chgData name="bdw" userId="0e23bc1e-1f71-43f9-9322-8103f3eb627c" providerId="ADAL" clId="{FB3DAA28-A8C2-4F19-A6FF-686E573762D5}" dt="2021-05-15T00:05:25.140" v="120" actId="1035"/>
          <ac:spMkLst>
            <pc:docMk/>
            <pc:sldMk cId="2586801181" sldId="749"/>
            <ac:spMk id="78" creationId="{824500C5-671E-4D00-8EA9-C17D78A6F977}"/>
          </ac:spMkLst>
        </pc:spChg>
        <pc:spChg chg="mod">
          <ac:chgData name="bdw" userId="0e23bc1e-1f71-43f9-9322-8103f3eb627c" providerId="ADAL" clId="{FB3DAA28-A8C2-4F19-A6FF-686E573762D5}" dt="2021-05-15T00:05:25.140" v="120" actId="1035"/>
          <ac:spMkLst>
            <pc:docMk/>
            <pc:sldMk cId="2586801181" sldId="749"/>
            <ac:spMk id="79" creationId="{8B4CF09F-8390-46CE-B1A8-D6380999ECF2}"/>
          </ac:spMkLst>
        </pc:spChg>
        <pc:spChg chg="mod">
          <ac:chgData name="bdw" userId="0e23bc1e-1f71-43f9-9322-8103f3eb627c" providerId="ADAL" clId="{FB3DAA28-A8C2-4F19-A6FF-686E573762D5}" dt="2021-05-15T00:05:25.140" v="120" actId="1035"/>
          <ac:spMkLst>
            <pc:docMk/>
            <pc:sldMk cId="2586801181" sldId="749"/>
            <ac:spMk id="110" creationId="{8AF08689-270E-4E36-8A18-62F50469F05E}"/>
          </ac:spMkLst>
        </pc:spChg>
        <pc:spChg chg="mod">
          <ac:chgData name="bdw" userId="0e23bc1e-1f71-43f9-9322-8103f3eb627c" providerId="ADAL" clId="{FB3DAA28-A8C2-4F19-A6FF-686E573762D5}" dt="2021-05-15T00:05:25.140" v="120" actId="1035"/>
          <ac:spMkLst>
            <pc:docMk/>
            <pc:sldMk cId="2586801181" sldId="749"/>
            <ac:spMk id="128" creationId="{AFEEE9EC-7004-4B7E-82FB-DB5E8280C13F}"/>
          </ac:spMkLst>
        </pc:spChg>
        <pc:spChg chg="mod">
          <ac:chgData name="bdw" userId="0e23bc1e-1f71-43f9-9322-8103f3eb627c" providerId="ADAL" clId="{FB3DAA28-A8C2-4F19-A6FF-686E573762D5}" dt="2021-05-15T00:05:25.140" v="120" actId="1035"/>
          <ac:spMkLst>
            <pc:docMk/>
            <pc:sldMk cId="2586801181" sldId="749"/>
            <ac:spMk id="130" creationId="{56CDE4AD-C3AA-46C8-963F-6BA32B82820C}"/>
          </ac:spMkLst>
        </pc:spChg>
        <pc:spChg chg="mod">
          <ac:chgData name="bdw" userId="0e23bc1e-1f71-43f9-9322-8103f3eb627c" providerId="ADAL" clId="{FB3DAA28-A8C2-4F19-A6FF-686E573762D5}" dt="2021-05-15T00:05:25.140" v="120" actId="1035"/>
          <ac:spMkLst>
            <pc:docMk/>
            <pc:sldMk cId="2586801181" sldId="749"/>
            <ac:spMk id="131" creationId="{DC1684E8-0A7A-4A70-B1F8-A409BD537BE0}"/>
          </ac:spMkLst>
        </pc:spChg>
        <pc:spChg chg="mod">
          <ac:chgData name="bdw" userId="0e23bc1e-1f71-43f9-9322-8103f3eb627c" providerId="ADAL" clId="{FB3DAA28-A8C2-4F19-A6FF-686E573762D5}" dt="2021-05-15T00:05:25.140" v="120" actId="1035"/>
          <ac:spMkLst>
            <pc:docMk/>
            <pc:sldMk cId="2586801181" sldId="749"/>
            <ac:spMk id="136" creationId="{7D3E1AE7-2B4E-434D-BBF5-211AE6759E69}"/>
          </ac:spMkLst>
        </pc:spChg>
        <pc:spChg chg="mod">
          <ac:chgData name="bdw" userId="0e23bc1e-1f71-43f9-9322-8103f3eb627c" providerId="ADAL" clId="{FB3DAA28-A8C2-4F19-A6FF-686E573762D5}" dt="2021-05-15T00:05:25.140" v="120" actId="1035"/>
          <ac:spMkLst>
            <pc:docMk/>
            <pc:sldMk cId="2586801181" sldId="749"/>
            <ac:spMk id="143" creationId="{D381A8BD-A1C1-4F24-A091-0D440FB04DF0}"/>
          </ac:spMkLst>
        </pc:spChg>
        <pc:spChg chg="mod">
          <ac:chgData name="bdw" userId="0e23bc1e-1f71-43f9-9322-8103f3eb627c" providerId="ADAL" clId="{FB3DAA28-A8C2-4F19-A6FF-686E573762D5}" dt="2021-05-15T00:05:25.140" v="120" actId="1035"/>
          <ac:spMkLst>
            <pc:docMk/>
            <pc:sldMk cId="2586801181" sldId="749"/>
            <ac:spMk id="146" creationId="{E0864ABE-CCAA-4ABE-BC6E-44A2B88E58CE}"/>
          </ac:spMkLst>
        </pc:spChg>
        <pc:spChg chg="mod">
          <ac:chgData name="bdw" userId="0e23bc1e-1f71-43f9-9322-8103f3eb627c" providerId="ADAL" clId="{FB3DAA28-A8C2-4F19-A6FF-686E573762D5}" dt="2021-05-15T00:05:25.140" v="120" actId="1035"/>
          <ac:spMkLst>
            <pc:docMk/>
            <pc:sldMk cId="2586801181" sldId="749"/>
            <ac:spMk id="157" creationId="{02EF7F7B-0AE6-4E15-8EF8-D2D62685F71A}"/>
          </ac:spMkLst>
        </pc:spChg>
        <pc:spChg chg="mod">
          <ac:chgData name="bdw" userId="0e23bc1e-1f71-43f9-9322-8103f3eb627c" providerId="ADAL" clId="{FB3DAA28-A8C2-4F19-A6FF-686E573762D5}" dt="2021-05-15T00:05:25.140" v="120" actId="1035"/>
          <ac:spMkLst>
            <pc:docMk/>
            <pc:sldMk cId="2586801181" sldId="749"/>
            <ac:spMk id="174" creationId="{750D512A-F6EF-4F08-9CD7-806716244F74}"/>
          </ac:spMkLst>
        </pc:spChg>
        <pc:spChg chg="mod">
          <ac:chgData name="bdw" userId="0e23bc1e-1f71-43f9-9322-8103f3eb627c" providerId="ADAL" clId="{FB3DAA28-A8C2-4F19-A6FF-686E573762D5}" dt="2021-05-15T00:05:25.140" v="120" actId="1035"/>
          <ac:spMkLst>
            <pc:docMk/>
            <pc:sldMk cId="2586801181" sldId="749"/>
            <ac:spMk id="238" creationId="{74731005-D006-4915-8177-5F314F47E409}"/>
          </ac:spMkLst>
        </pc:spChg>
        <pc:spChg chg="mod">
          <ac:chgData name="bdw" userId="0e23bc1e-1f71-43f9-9322-8103f3eb627c" providerId="ADAL" clId="{FB3DAA28-A8C2-4F19-A6FF-686E573762D5}" dt="2021-05-15T00:05:25.140" v="120" actId="1035"/>
          <ac:spMkLst>
            <pc:docMk/>
            <pc:sldMk cId="2586801181" sldId="749"/>
            <ac:spMk id="241" creationId="{0EB11023-512E-48DB-8419-E6D253378062}"/>
          </ac:spMkLst>
        </pc:spChg>
        <pc:spChg chg="mod">
          <ac:chgData name="bdw" userId="0e23bc1e-1f71-43f9-9322-8103f3eb627c" providerId="ADAL" clId="{FB3DAA28-A8C2-4F19-A6FF-686E573762D5}" dt="2021-05-15T00:05:25.140" v="120" actId="1035"/>
          <ac:spMkLst>
            <pc:docMk/>
            <pc:sldMk cId="2586801181" sldId="749"/>
            <ac:spMk id="242" creationId="{7C7736C1-9472-4770-9BC4-317F2F9F2172}"/>
          </ac:spMkLst>
        </pc:spChg>
        <pc:spChg chg="mod">
          <ac:chgData name="bdw" userId="0e23bc1e-1f71-43f9-9322-8103f3eb627c" providerId="ADAL" clId="{FB3DAA28-A8C2-4F19-A6FF-686E573762D5}" dt="2021-05-15T00:05:25.140" v="120" actId="1035"/>
          <ac:spMkLst>
            <pc:docMk/>
            <pc:sldMk cId="2586801181" sldId="749"/>
            <ac:spMk id="243" creationId="{33EA0588-4A66-4337-8E95-F8D878C91FE4}"/>
          </ac:spMkLst>
        </pc:spChg>
        <pc:spChg chg="mod">
          <ac:chgData name="bdw" userId="0e23bc1e-1f71-43f9-9322-8103f3eb627c" providerId="ADAL" clId="{FB3DAA28-A8C2-4F19-A6FF-686E573762D5}" dt="2021-05-15T00:05:25.140" v="120" actId="1035"/>
          <ac:spMkLst>
            <pc:docMk/>
            <pc:sldMk cId="2586801181" sldId="749"/>
            <ac:spMk id="244" creationId="{553225D7-0E22-4226-B7C5-291F1B34736D}"/>
          </ac:spMkLst>
        </pc:spChg>
        <pc:grpChg chg="mod">
          <ac:chgData name="bdw" userId="0e23bc1e-1f71-43f9-9322-8103f3eb627c" providerId="ADAL" clId="{FB3DAA28-A8C2-4F19-A6FF-686E573762D5}" dt="2021-05-15T00:05:25.140" v="120" actId="1035"/>
          <ac:grpSpMkLst>
            <pc:docMk/>
            <pc:sldMk cId="2586801181" sldId="749"/>
            <ac:grpSpMk id="107" creationId="{B8A1F3D2-A8DD-49FF-B45A-5D1D817D5201}"/>
          </ac:grpSpMkLst>
        </pc:grpChg>
        <pc:grpChg chg="mod">
          <ac:chgData name="bdw" userId="0e23bc1e-1f71-43f9-9322-8103f3eb627c" providerId="ADAL" clId="{FB3DAA28-A8C2-4F19-A6FF-686E573762D5}" dt="2021-05-15T00:05:25.140" v="120" actId="1035"/>
          <ac:grpSpMkLst>
            <pc:docMk/>
            <pc:sldMk cId="2586801181" sldId="749"/>
            <ac:grpSpMk id="111" creationId="{860AC2AD-A944-40C6-AF3D-77A04E01BBBA}"/>
          </ac:grpSpMkLst>
        </pc:grpChg>
        <pc:grpChg chg="mod">
          <ac:chgData name="bdw" userId="0e23bc1e-1f71-43f9-9322-8103f3eb627c" providerId="ADAL" clId="{FB3DAA28-A8C2-4F19-A6FF-686E573762D5}" dt="2021-05-15T00:05:25.140" v="120" actId="1035"/>
          <ac:grpSpMkLst>
            <pc:docMk/>
            <pc:sldMk cId="2586801181" sldId="749"/>
            <ac:grpSpMk id="175" creationId="{7B7592DE-CC34-4199-84FD-E43854BAEAC1}"/>
          </ac:grpSpMkLst>
        </pc:grpChg>
        <pc:grpChg chg="add del">
          <ac:chgData name="bdw" userId="0e23bc1e-1f71-43f9-9322-8103f3eb627c" providerId="ADAL" clId="{FB3DAA28-A8C2-4F19-A6FF-686E573762D5}" dt="2021-05-15T00:04:16.881" v="70" actId="21"/>
          <ac:grpSpMkLst>
            <pc:docMk/>
            <pc:sldMk cId="2586801181" sldId="749"/>
            <ac:grpSpMk id="199" creationId="{656D4B06-CB81-467E-94F6-B1E6F88ABC79}"/>
          </ac:grpSpMkLst>
        </pc:grpChg>
        <pc:grpChg chg="add del">
          <ac:chgData name="bdw" userId="0e23bc1e-1f71-43f9-9322-8103f3eb627c" providerId="ADAL" clId="{FB3DAA28-A8C2-4F19-A6FF-686E573762D5}" dt="2021-05-15T00:04:16.881" v="70" actId="21"/>
          <ac:grpSpMkLst>
            <pc:docMk/>
            <pc:sldMk cId="2586801181" sldId="749"/>
            <ac:grpSpMk id="202" creationId="{DE9E938A-E03B-4A1D-9485-8F8630AE882A}"/>
          </ac:grpSpMkLst>
        </pc:grpChg>
        <pc:grpChg chg="add del">
          <ac:chgData name="bdw" userId="0e23bc1e-1f71-43f9-9322-8103f3eb627c" providerId="ADAL" clId="{FB3DAA28-A8C2-4F19-A6FF-686E573762D5}" dt="2021-05-15T00:04:16.881" v="70" actId="21"/>
          <ac:grpSpMkLst>
            <pc:docMk/>
            <pc:sldMk cId="2586801181" sldId="749"/>
            <ac:grpSpMk id="205" creationId="{6EE50683-5CB0-4692-BBD5-C9812795EF21}"/>
          </ac:grpSpMkLst>
        </pc:grpChg>
        <pc:grpChg chg="add del">
          <ac:chgData name="bdw" userId="0e23bc1e-1f71-43f9-9322-8103f3eb627c" providerId="ADAL" clId="{FB3DAA28-A8C2-4F19-A6FF-686E573762D5}" dt="2021-05-15T00:04:16.881" v="70" actId="21"/>
          <ac:grpSpMkLst>
            <pc:docMk/>
            <pc:sldMk cId="2586801181" sldId="749"/>
            <ac:grpSpMk id="208" creationId="{51D7679A-A925-4023-8ED8-9B54A95ECADA}"/>
          </ac:grpSpMkLst>
        </pc:grpChg>
        <pc:grpChg chg="add del">
          <ac:chgData name="bdw" userId="0e23bc1e-1f71-43f9-9322-8103f3eb627c" providerId="ADAL" clId="{FB3DAA28-A8C2-4F19-A6FF-686E573762D5}" dt="2021-05-15T00:04:16.881" v="70" actId="21"/>
          <ac:grpSpMkLst>
            <pc:docMk/>
            <pc:sldMk cId="2586801181" sldId="749"/>
            <ac:grpSpMk id="211" creationId="{F122EDB8-FA6D-48DC-9D50-2DDEBD47C73F}"/>
          </ac:grpSpMkLst>
        </pc:grpChg>
        <pc:grpChg chg="add del">
          <ac:chgData name="bdw" userId="0e23bc1e-1f71-43f9-9322-8103f3eb627c" providerId="ADAL" clId="{FB3DAA28-A8C2-4F19-A6FF-686E573762D5}" dt="2021-05-15T00:04:16.881" v="70" actId="21"/>
          <ac:grpSpMkLst>
            <pc:docMk/>
            <pc:sldMk cId="2586801181" sldId="749"/>
            <ac:grpSpMk id="214" creationId="{EE809A99-48F1-4E47-AE78-4E94FA5E64AD}"/>
          </ac:grpSpMkLst>
        </pc:grpChg>
        <pc:grpChg chg="add del">
          <ac:chgData name="bdw" userId="0e23bc1e-1f71-43f9-9322-8103f3eb627c" providerId="ADAL" clId="{FB3DAA28-A8C2-4F19-A6FF-686E573762D5}" dt="2021-05-15T00:04:16.881" v="70" actId="21"/>
          <ac:grpSpMkLst>
            <pc:docMk/>
            <pc:sldMk cId="2586801181" sldId="749"/>
            <ac:grpSpMk id="217" creationId="{4B0697CE-AF56-4996-99F5-446C3E07FFA3}"/>
          </ac:grpSpMkLst>
        </pc:grpChg>
        <pc:grpChg chg="add del">
          <ac:chgData name="bdw" userId="0e23bc1e-1f71-43f9-9322-8103f3eb627c" providerId="ADAL" clId="{FB3DAA28-A8C2-4F19-A6FF-686E573762D5}" dt="2021-05-15T00:04:16.881" v="70" actId="21"/>
          <ac:grpSpMkLst>
            <pc:docMk/>
            <pc:sldMk cId="2586801181" sldId="749"/>
            <ac:grpSpMk id="220" creationId="{E8305F43-AE34-4061-9465-D93901FB79EF}"/>
          </ac:grpSpMkLst>
        </pc:grpChg>
        <pc:grpChg chg="del">
          <ac:chgData name="bdw" userId="0e23bc1e-1f71-43f9-9322-8103f3eb627c" providerId="ADAL" clId="{FB3DAA28-A8C2-4F19-A6FF-686E573762D5}" dt="2021-05-15T00:04:16.881" v="70" actId="21"/>
          <ac:grpSpMkLst>
            <pc:docMk/>
            <pc:sldMk cId="2586801181" sldId="749"/>
            <ac:grpSpMk id="227" creationId="{6E3F1EC0-1D92-4AD7-B533-53986D1BF3A8}"/>
          </ac:grpSpMkLst>
        </pc:grpChg>
        <pc:graphicFrameChg chg="mod">
          <ac:chgData name="bdw" userId="0e23bc1e-1f71-43f9-9322-8103f3eb627c" providerId="ADAL" clId="{FB3DAA28-A8C2-4F19-A6FF-686E573762D5}" dt="2021-05-15T00:05:25.140" v="120" actId="1035"/>
          <ac:graphicFrameMkLst>
            <pc:docMk/>
            <pc:sldMk cId="2586801181" sldId="749"/>
            <ac:graphicFrameMk id="58" creationId="{6568A6DE-E608-4E9C-95A0-CC19304136D8}"/>
          </ac:graphicFrameMkLst>
        </pc:graphicFrameChg>
        <pc:graphicFrameChg chg="mod">
          <ac:chgData name="bdw" userId="0e23bc1e-1f71-43f9-9322-8103f3eb627c" providerId="ADAL" clId="{FB3DAA28-A8C2-4F19-A6FF-686E573762D5}" dt="2021-05-15T00:05:25.140" v="120" actId="1035"/>
          <ac:graphicFrameMkLst>
            <pc:docMk/>
            <pc:sldMk cId="2586801181" sldId="749"/>
            <ac:graphicFrameMk id="126" creationId="{EE556D45-3D87-4358-B2F8-4BAA35234424}"/>
          </ac:graphicFrameMkLst>
        </pc:graphicFrameChg>
        <pc:graphicFrameChg chg="modGraphic">
          <ac:chgData name="bdw" userId="0e23bc1e-1f71-43f9-9322-8103f3eb627c" providerId="ADAL" clId="{FB3DAA28-A8C2-4F19-A6FF-686E573762D5}" dt="2021-05-15T00:05:17.222" v="107" actId="2165"/>
          <ac:graphicFrameMkLst>
            <pc:docMk/>
            <pc:sldMk cId="2586801181" sldId="749"/>
            <ac:graphicFrameMk id="198" creationId="{5C4F10F3-426B-4CB0-94BA-BFA312BDB4E2}"/>
          </ac:graphicFrameMkLst>
        </pc:graphicFrameChg>
        <pc:graphicFrameChg chg="mod">
          <ac:chgData name="bdw" userId="0e23bc1e-1f71-43f9-9322-8103f3eb627c" providerId="ADAL" clId="{FB3DAA28-A8C2-4F19-A6FF-686E573762D5}" dt="2021-05-15T00:05:25.140" v="120" actId="1035"/>
          <ac:graphicFrameMkLst>
            <pc:docMk/>
            <pc:sldMk cId="2586801181" sldId="749"/>
            <ac:graphicFrameMk id="240" creationId="{64071098-9E7E-4388-B49A-A5F386B26E7E}"/>
          </ac:graphicFrameMkLst>
        </pc:graphicFrameChg>
        <pc:picChg chg="mod">
          <ac:chgData name="bdw" userId="0e23bc1e-1f71-43f9-9322-8103f3eb627c" providerId="ADAL" clId="{FB3DAA28-A8C2-4F19-A6FF-686E573762D5}" dt="2021-05-15T00:05:25.140" v="120" actId="1035"/>
          <ac:picMkLst>
            <pc:docMk/>
            <pc:sldMk cId="2586801181" sldId="749"/>
            <ac:picMk id="164" creationId="{C3C3275E-3091-4196-A8B6-30EFE16C5393}"/>
          </ac:picMkLst>
        </pc:picChg>
        <pc:picChg chg="mod">
          <ac:chgData name="bdw" userId="0e23bc1e-1f71-43f9-9322-8103f3eb627c" providerId="ADAL" clId="{FB3DAA28-A8C2-4F19-A6FF-686E573762D5}" dt="2021-05-15T00:05:25.140" v="120" actId="1035"/>
          <ac:picMkLst>
            <pc:docMk/>
            <pc:sldMk cId="2586801181" sldId="749"/>
            <ac:picMk id="172" creationId="{A11FFABD-D7EF-48EC-97FB-398F655E6ED2}"/>
          </ac:picMkLst>
        </pc:picChg>
        <pc:picChg chg="mod">
          <ac:chgData name="bdw" userId="0e23bc1e-1f71-43f9-9322-8103f3eb627c" providerId="ADAL" clId="{FB3DAA28-A8C2-4F19-A6FF-686E573762D5}" dt="2021-05-15T00:05:25.140" v="120" actId="1035"/>
          <ac:picMkLst>
            <pc:docMk/>
            <pc:sldMk cId="2586801181" sldId="749"/>
            <ac:picMk id="173" creationId="{9742D9CB-1EE6-4A6C-A6D5-FD7644DA691A}"/>
          </ac:picMkLst>
        </pc:picChg>
        <pc:picChg chg="mod">
          <ac:chgData name="bdw" userId="0e23bc1e-1f71-43f9-9322-8103f3eb627c" providerId="ADAL" clId="{FB3DAA28-A8C2-4F19-A6FF-686E573762D5}" dt="2021-05-15T00:05:25.140" v="120" actId="1035"/>
          <ac:picMkLst>
            <pc:docMk/>
            <pc:sldMk cId="2586801181" sldId="749"/>
            <ac:picMk id="239" creationId="{FFE1C563-7AF3-47C8-84EF-5E230B039651}"/>
          </ac:picMkLst>
        </pc:picChg>
        <pc:cxnChg chg="mod">
          <ac:chgData name="bdw" userId="0e23bc1e-1f71-43f9-9322-8103f3eb627c" providerId="ADAL" clId="{FB3DAA28-A8C2-4F19-A6FF-686E573762D5}" dt="2021-05-15T00:05:25.140" v="120" actId="1035"/>
          <ac:cxnSpMkLst>
            <pc:docMk/>
            <pc:sldMk cId="2586801181" sldId="749"/>
            <ac:cxnSpMk id="106" creationId="{4C8E723E-8C41-4598-8195-A4EA0245289C}"/>
          </ac:cxnSpMkLst>
        </pc:cxnChg>
        <pc:cxnChg chg="mod">
          <ac:chgData name="bdw" userId="0e23bc1e-1f71-43f9-9322-8103f3eb627c" providerId="ADAL" clId="{FB3DAA28-A8C2-4F19-A6FF-686E573762D5}" dt="2021-05-15T00:05:25.140" v="120" actId="1035"/>
          <ac:cxnSpMkLst>
            <pc:docMk/>
            <pc:sldMk cId="2586801181" sldId="749"/>
            <ac:cxnSpMk id="147" creationId="{6DBDAB9A-F264-4453-BA94-1AC96BC58B46}"/>
          </ac:cxnSpMkLst>
        </pc:cxnChg>
      </pc:sldChg>
      <pc:sldChg chg="addSp delSp modSp mod">
        <pc:chgData name="bdw" userId="0e23bc1e-1f71-43f9-9322-8103f3eb627c" providerId="ADAL" clId="{FB3DAA28-A8C2-4F19-A6FF-686E573762D5}" dt="2021-05-15T00:04:53.180" v="106" actId="1036"/>
        <pc:sldMkLst>
          <pc:docMk/>
          <pc:sldMk cId="2580083912" sldId="757"/>
        </pc:sldMkLst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48" creationId="{0BC90294-1E17-4CEE-A549-C8B024C647DB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49" creationId="{0361C6BC-7BF2-40D4-A28C-F65E03B96D26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51" creationId="{675E7780-1363-483E-8969-3F53055EC305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52" creationId="{D1CC0502-72F8-42DE-B426-56D4C7F06F9B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54" creationId="{3A6BA738-737F-48EC-8B72-751C2CEABE3A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55" creationId="{11F1EEA8-1979-43E0-89B7-42A3C97D2DD1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57" creationId="{1CE0DB5B-287A-49E8-8556-4A8334E038AA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58" creationId="{7BB4CA85-ECA7-4C73-BBA3-2203A20FF6B7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60" creationId="{98341B3E-96B3-4C54-AA9B-27FDB058453B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61" creationId="{872B9526-4454-4066-A6FE-B7F6070806A2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65" creationId="{FAEDBEEC-9950-4E49-8C4E-23D1EB528984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66" creationId="{C364574D-7A2E-46A4-9E31-FD64AC9645BD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68" creationId="{6258C2CB-FE10-45B9-ABA6-6CC7AE6486C0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69" creationId="{DADFBC50-BB43-44BC-8AB8-9A81A38CECFD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71" creationId="{92061A92-6307-4430-B787-E525F65C3C16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72" creationId="{C65C6543-3404-4394-970E-2FB14877DA73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74" creationId="{13CFFC0D-4CC7-4DE7-A9AF-F4EF8F8F6235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76" creationId="{ED686192-D2E7-4F95-8502-F3BF1C721904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77" creationId="{929E1161-1225-40D2-A2D1-8850D9C8B4C7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78" creationId="{5FF9E908-FA8C-437E-9264-47CF9F4CE658}"/>
          </ac:spMkLst>
        </pc:spChg>
        <pc:spChg chg="mod">
          <ac:chgData name="bdw" userId="0e23bc1e-1f71-43f9-9322-8103f3eb627c" providerId="ADAL" clId="{FB3DAA28-A8C2-4F19-A6FF-686E573762D5}" dt="2021-05-15T00:04:33.625" v="72"/>
          <ac:spMkLst>
            <pc:docMk/>
            <pc:sldMk cId="2580083912" sldId="757"/>
            <ac:spMk id="80" creationId="{4ADDD814-9BF3-42B1-ABC3-815925BCFEEA}"/>
          </ac:spMkLst>
        </pc:spChg>
        <pc:grpChg chg="add mod">
          <ac:chgData name="bdw" userId="0e23bc1e-1f71-43f9-9322-8103f3eb627c" providerId="ADAL" clId="{FB3DAA28-A8C2-4F19-A6FF-686E573762D5}" dt="2021-05-15T00:04:53.180" v="106" actId="1036"/>
          <ac:grpSpMkLst>
            <pc:docMk/>
            <pc:sldMk cId="2580083912" sldId="757"/>
            <ac:grpSpMk id="39" creationId="{88C8B2FE-2EEA-4857-BE0A-AFF822326730}"/>
          </ac:grpSpMkLst>
        </pc:grpChg>
        <pc:grpChg chg="del">
          <ac:chgData name="bdw" userId="0e23bc1e-1f71-43f9-9322-8103f3eb627c" providerId="ADAL" clId="{FB3DAA28-A8C2-4F19-A6FF-686E573762D5}" dt="2021-05-15T00:04:32.955" v="71" actId="478"/>
          <ac:grpSpMkLst>
            <pc:docMk/>
            <pc:sldMk cId="2580083912" sldId="757"/>
            <ac:grpSpMk id="40" creationId="{439626FB-A2EA-4EB1-AD1D-BAF35F45B049}"/>
          </ac:grpSpMkLst>
        </pc:grpChg>
        <pc:grpChg chg="add mod">
          <ac:chgData name="bdw" userId="0e23bc1e-1f71-43f9-9322-8103f3eb627c" providerId="ADAL" clId="{FB3DAA28-A8C2-4F19-A6FF-686E573762D5}" dt="2021-05-15T00:04:53.180" v="106" actId="1036"/>
          <ac:grpSpMkLst>
            <pc:docMk/>
            <pc:sldMk cId="2580083912" sldId="757"/>
            <ac:grpSpMk id="50" creationId="{59CFB3ED-9AB3-420A-90D4-C8CACEBB0B72}"/>
          </ac:grpSpMkLst>
        </pc:grpChg>
        <pc:grpChg chg="add mod">
          <ac:chgData name="bdw" userId="0e23bc1e-1f71-43f9-9322-8103f3eb627c" providerId="ADAL" clId="{FB3DAA28-A8C2-4F19-A6FF-686E573762D5}" dt="2021-05-15T00:04:53.180" v="106" actId="1036"/>
          <ac:grpSpMkLst>
            <pc:docMk/>
            <pc:sldMk cId="2580083912" sldId="757"/>
            <ac:grpSpMk id="53" creationId="{A8267732-1486-4D9C-AE7E-9638C388F625}"/>
          </ac:grpSpMkLst>
        </pc:grpChg>
        <pc:grpChg chg="add mod">
          <ac:chgData name="bdw" userId="0e23bc1e-1f71-43f9-9322-8103f3eb627c" providerId="ADAL" clId="{FB3DAA28-A8C2-4F19-A6FF-686E573762D5}" dt="2021-05-15T00:04:53.180" v="106" actId="1036"/>
          <ac:grpSpMkLst>
            <pc:docMk/>
            <pc:sldMk cId="2580083912" sldId="757"/>
            <ac:grpSpMk id="56" creationId="{50BA51A8-877F-450B-B20B-F991E02927A2}"/>
          </ac:grpSpMkLst>
        </pc:grpChg>
        <pc:grpChg chg="add mod">
          <ac:chgData name="bdw" userId="0e23bc1e-1f71-43f9-9322-8103f3eb627c" providerId="ADAL" clId="{FB3DAA28-A8C2-4F19-A6FF-686E573762D5}" dt="2021-05-15T00:04:53.180" v="106" actId="1036"/>
          <ac:grpSpMkLst>
            <pc:docMk/>
            <pc:sldMk cId="2580083912" sldId="757"/>
            <ac:grpSpMk id="59" creationId="{CD6BDFD1-409F-4032-ACAC-692B14ADD57D}"/>
          </ac:grpSpMkLst>
        </pc:grpChg>
        <pc:grpChg chg="add mod">
          <ac:chgData name="bdw" userId="0e23bc1e-1f71-43f9-9322-8103f3eb627c" providerId="ADAL" clId="{FB3DAA28-A8C2-4F19-A6FF-686E573762D5}" dt="2021-05-15T00:04:53.180" v="106" actId="1036"/>
          <ac:grpSpMkLst>
            <pc:docMk/>
            <pc:sldMk cId="2580083912" sldId="757"/>
            <ac:grpSpMk id="62" creationId="{71C52E0F-85FC-4AF6-BC44-B0CF05AF4F2D}"/>
          </ac:grpSpMkLst>
        </pc:grpChg>
        <pc:grpChg chg="add mod">
          <ac:chgData name="bdw" userId="0e23bc1e-1f71-43f9-9322-8103f3eb627c" providerId="ADAL" clId="{FB3DAA28-A8C2-4F19-A6FF-686E573762D5}" dt="2021-05-15T00:04:53.180" v="106" actId="1036"/>
          <ac:grpSpMkLst>
            <pc:docMk/>
            <pc:sldMk cId="2580083912" sldId="757"/>
            <ac:grpSpMk id="67" creationId="{10733E91-8FEA-4CBD-B3E4-7949EE674999}"/>
          </ac:grpSpMkLst>
        </pc:grpChg>
        <pc:grpChg chg="add mod">
          <ac:chgData name="bdw" userId="0e23bc1e-1f71-43f9-9322-8103f3eb627c" providerId="ADAL" clId="{FB3DAA28-A8C2-4F19-A6FF-686E573762D5}" dt="2021-05-15T00:04:53.180" v="106" actId="1036"/>
          <ac:grpSpMkLst>
            <pc:docMk/>
            <pc:sldMk cId="2580083912" sldId="757"/>
            <ac:grpSpMk id="70" creationId="{C6570C50-13F2-47CA-8EB6-40BFDB774407}"/>
          </ac:grpSpMkLst>
        </pc:grpChg>
        <pc:grpChg chg="add mod">
          <ac:chgData name="bdw" userId="0e23bc1e-1f71-43f9-9322-8103f3eb627c" providerId="ADAL" clId="{FB3DAA28-A8C2-4F19-A6FF-686E573762D5}" dt="2021-05-15T00:04:53.180" v="106" actId="1036"/>
          <ac:grpSpMkLst>
            <pc:docMk/>
            <pc:sldMk cId="2580083912" sldId="757"/>
            <ac:grpSpMk id="73" creationId="{2A944DAB-C5B3-44DC-BC69-9F3E735633B1}"/>
          </ac:grpSpMkLst>
        </pc:grpChg>
        <pc:picChg chg="mod">
          <ac:chgData name="bdw" userId="0e23bc1e-1f71-43f9-9322-8103f3eb627c" providerId="ADAL" clId="{FB3DAA28-A8C2-4F19-A6FF-686E573762D5}" dt="2021-05-15T00:04:33.625" v="72"/>
          <ac:picMkLst>
            <pc:docMk/>
            <pc:sldMk cId="2580083912" sldId="757"/>
            <ac:picMk id="75" creationId="{4223E298-225F-4C11-9F15-EB7C2A260E92}"/>
          </ac:picMkLst>
        </pc:picChg>
        <pc:picChg chg="mod">
          <ac:chgData name="bdw" userId="0e23bc1e-1f71-43f9-9322-8103f3eb627c" providerId="ADAL" clId="{FB3DAA28-A8C2-4F19-A6FF-686E573762D5}" dt="2021-05-15T00:04:33.625" v="72"/>
          <ac:picMkLst>
            <pc:docMk/>
            <pc:sldMk cId="2580083912" sldId="757"/>
            <ac:picMk id="79" creationId="{B6C45A0D-778C-4390-9185-109093C3A8DE}"/>
          </ac:picMkLst>
        </pc:picChg>
      </pc:sldChg>
    </pc:docChg>
  </pc:docChgLst>
  <pc:docChgLst>
    <pc:chgData name="bdw" userId="0e23bc1e-1f71-43f9-9322-8103f3eb627c" providerId="ADAL" clId="{982B8BF9-F9B3-4A94-AAD1-A92CE46474A2}"/>
    <pc:docChg chg="modSld">
      <pc:chgData name="bdw" userId="0e23bc1e-1f71-43f9-9322-8103f3eb627c" providerId="ADAL" clId="{982B8BF9-F9B3-4A94-AAD1-A92CE46474A2}" dt="2021-05-14T15:40:34.482" v="4"/>
      <pc:docMkLst>
        <pc:docMk/>
      </pc:docMkLst>
      <pc:sldChg chg="modSp mod">
        <pc:chgData name="bdw" userId="0e23bc1e-1f71-43f9-9322-8103f3eb627c" providerId="ADAL" clId="{982B8BF9-F9B3-4A94-AAD1-A92CE46474A2}" dt="2021-05-14T15:40:34.482" v="4"/>
        <pc:sldMkLst>
          <pc:docMk/>
          <pc:sldMk cId="2003870271" sldId="750"/>
        </pc:sldMkLst>
        <pc:graphicFrameChg chg="mod modGraphic">
          <ac:chgData name="bdw" userId="0e23bc1e-1f71-43f9-9322-8103f3eb627c" providerId="ADAL" clId="{982B8BF9-F9B3-4A94-AAD1-A92CE46474A2}" dt="2021-05-14T15:40:34.482" v="4"/>
          <ac:graphicFrameMkLst>
            <pc:docMk/>
            <pc:sldMk cId="2003870271" sldId="750"/>
            <ac:graphicFrameMk id="148" creationId="{00000000-0000-0000-0000-000000000000}"/>
          </ac:graphicFrameMkLst>
        </pc:graphicFrameChg>
      </pc:sldChg>
    </pc:docChg>
  </pc:docChgLst>
  <pc:docChgLst>
    <pc:chgData name="bdw" userId="0e23bc1e-1f71-43f9-9322-8103f3eb627c" providerId="ADAL" clId="{0377C1E0-6824-41D0-9C3F-4FC232C00646}"/>
    <pc:docChg chg="modSld">
      <pc:chgData name="bdw" userId="0e23bc1e-1f71-43f9-9322-8103f3eb627c" providerId="ADAL" clId="{0377C1E0-6824-41D0-9C3F-4FC232C00646}" dt="2021-05-14T04:54:21.547" v="189"/>
      <pc:docMkLst>
        <pc:docMk/>
      </pc:docMkLst>
      <pc:sldChg chg="modSp mod">
        <pc:chgData name="bdw" userId="0e23bc1e-1f71-43f9-9322-8103f3eb627c" providerId="ADAL" clId="{0377C1E0-6824-41D0-9C3F-4FC232C00646}" dt="2021-05-14T04:54:21.547" v="189"/>
        <pc:sldMkLst>
          <pc:docMk/>
          <pc:sldMk cId="0" sldId="479"/>
        </pc:sldMkLst>
        <pc:graphicFrameChg chg="mod modGraphic">
          <ac:chgData name="bdw" userId="0e23bc1e-1f71-43f9-9322-8103f3eb627c" providerId="ADAL" clId="{0377C1E0-6824-41D0-9C3F-4FC232C00646}" dt="2021-05-14T04:54:21.547" v="189"/>
          <ac:graphicFrameMkLst>
            <pc:docMk/>
            <pc:sldMk cId="0" sldId="479"/>
            <ac:graphicFrameMk id="8" creationId="{00000000-0000-0000-0000-000000000000}"/>
          </ac:graphicFrameMkLst>
        </pc:graphicFrameChg>
      </pc:sldChg>
      <pc:sldChg chg="modSp mod">
        <pc:chgData name="bdw" userId="0e23bc1e-1f71-43f9-9322-8103f3eb627c" providerId="ADAL" clId="{0377C1E0-6824-41D0-9C3F-4FC232C00646}" dt="2021-05-14T04:52:59.620" v="107"/>
        <pc:sldMkLst>
          <pc:docMk/>
          <pc:sldMk cId="2003870271" sldId="750"/>
        </pc:sldMkLst>
        <pc:graphicFrameChg chg="mod modGraphic">
          <ac:chgData name="bdw" userId="0e23bc1e-1f71-43f9-9322-8103f3eb627c" providerId="ADAL" clId="{0377C1E0-6824-41D0-9C3F-4FC232C00646}" dt="2021-05-14T04:52:59.620" v="107"/>
          <ac:graphicFrameMkLst>
            <pc:docMk/>
            <pc:sldMk cId="2003870271" sldId="750"/>
            <ac:graphicFrameMk id="148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4" y="1"/>
            <a:ext cx="2918831" cy="495029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fld id="{73B39D17-B2A6-44DB-BCBC-EA71E161FD72}" type="datetimeFigureOut">
              <a:rPr lang="en-US" smtClean="0"/>
              <a:pPr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fld id="{E7DB1B33-3870-4FDF-AB6E-6A286919E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10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5029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4" y="1"/>
            <a:ext cx="2918831" cy="495029"/>
          </a:xfrm>
          <a:prstGeom prst="rect">
            <a:avLst/>
          </a:prstGeom>
        </p:spPr>
        <p:txBody>
          <a:bodyPr vert="horz" lIns="90644" tIns="45322" rIns="90644" bIns="45322" rtlCol="0"/>
          <a:lstStyle>
            <a:lvl1pPr algn="r">
              <a:defRPr sz="1200"/>
            </a:lvl1pPr>
          </a:lstStyle>
          <a:p>
            <a:fld id="{BB96F43F-D757-4D01-9D0B-7C1CA2E86CEC}" type="datetimeFigureOut">
              <a:rPr lang="en-US" smtClean="0"/>
              <a:pPr/>
              <a:t>5/15/2021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44" tIns="45322" rIns="90644" bIns="4532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44" tIns="45322" rIns="90644" bIns="4532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30286" y="4079958"/>
            <a:ext cx="2918831" cy="495028"/>
          </a:xfrm>
          <a:prstGeom prst="rect">
            <a:avLst/>
          </a:prstGeom>
        </p:spPr>
        <p:txBody>
          <a:bodyPr vert="horz" lIns="90644" tIns="45322" rIns="90644" bIns="45322" rtlCol="0" anchor="b"/>
          <a:lstStyle>
            <a:lvl1pPr algn="r">
              <a:defRPr sz="1200"/>
            </a:lvl1pPr>
          </a:lstStyle>
          <a:p>
            <a:fld id="{D5816B1F-C048-4B77-895E-A0BA968F80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9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16B1F-C048-4B77-895E-A0BA968F80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6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ChangeArrowheads="1"/>
          </p:cNvSpPr>
          <p:nvPr userDrawn="1"/>
        </p:nvSpPr>
        <p:spPr bwMode="auto">
          <a:xfrm>
            <a:off x="87085" y="83238"/>
            <a:ext cx="12017828" cy="6698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Line 12"/>
          <p:cNvSpPr>
            <a:spLocks noChangeShapeType="1"/>
          </p:cNvSpPr>
          <p:nvPr userDrawn="1"/>
        </p:nvSpPr>
        <p:spPr bwMode="auto">
          <a:xfrm>
            <a:off x="87085" y="657913"/>
            <a:ext cx="12017828" cy="174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" name="Line 19"/>
          <p:cNvSpPr>
            <a:spLocks noChangeShapeType="1"/>
          </p:cNvSpPr>
          <p:nvPr userDrawn="1"/>
        </p:nvSpPr>
        <p:spPr bwMode="auto">
          <a:xfrm>
            <a:off x="1877040" y="81650"/>
            <a:ext cx="0" cy="575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2" name="Line 19"/>
          <p:cNvSpPr>
            <a:spLocks noChangeShapeType="1"/>
          </p:cNvSpPr>
          <p:nvPr userDrawn="1"/>
        </p:nvSpPr>
        <p:spPr bwMode="auto">
          <a:xfrm>
            <a:off x="2483215" y="81650"/>
            <a:ext cx="0" cy="575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0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6542357" y="2447260"/>
            <a:ext cx="5346700" cy="3156562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6132911" cy="5899216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9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6669232" y="419100"/>
            <a:ext cx="4606636" cy="29718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839932" y="419100"/>
            <a:ext cx="4606636" cy="29718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3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2936865" y="2350715"/>
            <a:ext cx="6352278" cy="360411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301394" y="2514714"/>
            <a:ext cx="5552062" cy="154569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73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5947721" y="1768803"/>
            <a:ext cx="1703673" cy="282883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566593" y="1996798"/>
            <a:ext cx="1323622" cy="2197790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72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322729" y="2055220"/>
            <a:ext cx="3883414" cy="2426252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984128" y="3466596"/>
            <a:ext cx="853857" cy="141441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1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 rot="5400000">
            <a:off x="1568769" y="245517"/>
            <a:ext cx="2958460" cy="6095998"/>
          </a:xfrm>
          <a:prstGeom prst="trapezoid">
            <a:avLst>
              <a:gd name="adj" fmla="val 20094"/>
            </a:avLst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1" name="Picture Placeholder 17"/>
          <p:cNvSpPr>
            <a:spLocks noGrp="1"/>
          </p:cNvSpPr>
          <p:nvPr>
            <p:ph type="pic" sz="quarter" idx="15"/>
          </p:nvPr>
        </p:nvSpPr>
        <p:spPr>
          <a:xfrm rot="16200000" flipH="1">
            <a:off x="7664771" y="245517"/>
            <a:ext cx="2958460" cy="6095998"/>
          </a:xfrm>
          <a:prstGeom prst="trapezoid">
            <a:avLst>
              <a:gd name="adj" fmla="val 20094"/>
            </a:avLst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46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904" y="-609600"/>
            <a:ext cx="12182588" cy="4394200"/>
          </a:xfrm>
          <a:custGeom>
            <a:avLst/>
            <a:gdLst>
              <a:gd name="connsiteX0" fmla="*/ 0 w 12182588"/>
              <a:gd name="connsiteY0" fmla="*/ 0 h 4394200"/>
              <a:gd name="connsiteX1" fmla="*/ 12182588 w 12182588"/>
              <a:gd name="connsiteY1" fmla="*/ 0 h 4394200"/>
              <a:gd name="connsiteX2" fmla="*/ 12170099 w 12182588"/>
              <a:gd name="connsiteY2" fmla="*/ 246418 h 4394200"/>
              <a:gd name="connsiteX3" fmla="*/ 8468731 w 12182588"/>
              <a:gd name="connsiteY3" fmla="*/ 4039144 h 4394200"/>
              <a:gd name="connsiteX4" fmla="*/ 3698990 w 12182588"/>
              <a:gd name="connsiteY4" fmla="*/ 4034621 h 4394200"/>
              <a:gd name="connsiteX5" fmla="*/ 10265 w 12182588"/>
              <a:gd name="connsiteY5" fmla="*/ 228043 h 439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2588" h="4394200">
                <a:moveTo>
                  <a:pt x="0" y="0"/>
                </a:moveTo>
                <a:lnTo>
                  <a:pt x="12182588" y="0"/>
                </a:lnTo>
                <a:lnTo>
                  <a:pt x="12170099" y="246418"/>
                </a:lnTo>
                <a:cubicBezTo>
                  <a:pt x="12000971" y="1910948"/>
                  <a:pt x="10581911" y="3380873"/>
                  <a:pt x="8468731" y="4039144"/>
                </a:cubicBezTo>
                <a:cubicBezTo>
                  <a:pt x="6943972" y="4514118"/>
                  <a:pt x="5222080" y="4512485"/>
                  <a:pt x="3698990" y="4034621"/>
                </a:cubicBezTo>
                <a:cubicBezTo>
                  <a:pt x="1584989" y="3371361"/>
                  <a:pt x="170318" y="1895488"/>
                  <a:pt x="10265" y="228043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rgbClr val="27AAE1"/>
            </a:solidFill>
            <a:prstDash val="dash"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73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904" y="-609600"/>
            <a:ext cx="12182588" cy="4394200"/>
          </a:xfrm>
          <a:custGeom>
            <a:avLst/>
            <a:gdLst>
              <a:gd name="connsiteX0" fmla="*/ 0 w 12182588"/>
              <a:gd name="connsiteY0" fmla="*/ 0 h 4394200"/>
              <a:gd name="connsiteX1" fmla="*/ 12182588 w 12182588"/>
              <a:gd name="connsiteY1" fmla="*/ 0 h 4394200"/>
              <a:gd name="connsiteX2" fmla="*/ 12170099 w 12182588"/>
              <a:gd name="connsiteY2" fmla="*/ 246418 h 4394200"/>
              <a:gd name="connsiteX3" fmla="*/ 8468731 w 12182588"/>
              <a:gd name="connsiteY3" fmla="*/ 4039144 h 4394200"/>
              <a:gd name="connsiteX4" fmla="*/ 3698990 w 12182588"/>
              <a:gd name="connsiteY4" fmla="*/ 4034621 h 4394200"/>
              <a:gd name="connsiteX5" fmla="*/ 10265 w 12182588"/>
              <a:gd name="connsiteY5" fmla="*/ 228043 h 439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2588" h="4394200">
                <a:moveTo>
                  <a:pt x="0" y="0"/>
                </a:moveTo>
                <a:lnTo>
                  <a:pt x="12182588" y="0"/>
                </a:lnTo>
                <a:lnTo>
                  <a:pt x="12170099" y="246418"/>
                </a:lnTo>
                <a:cubicBezTo>
                  <a:pt x="12000971" y="1910948"/>
                  <a:pt x="10581911" y="3380873"/>
                  <a:pt x="8468731" y="4039144"/>
                </a:cubicBezTo>
                <a:cubicBezTo>
                  <a:pt x="6943972" y="4514118"/>
                  <a:pt x="5222080" y="4512485"/>
                  <a:pt x="3698990" y="4034621"/>
                </a:cubicBezTo>
                <a:cubicBezTo>
                  <a:pt x="1584989" y="3371361"/>
                  <a:pt x="170318" y="1895488"/>
                  <a:pt x="10265" y="228043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rgbClr val="27AAE1"/>
            </a:solidFill>
            <a:prstDash val="dash"/>
          </a:ln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45000" y="2133600"/>
            <a:ext cx="3314700" cy="2108200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90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34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6494337" y="1663645"/>
            <a:ext cx="4136571" cy="372962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291770" y="1663645"/>
            <a:ext cx="4136572" cy="372962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4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1492223"/>
            <a:ext cx="12192000" cy="4772976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55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3899185" y="1650085"/>
            <a:ext cx="4368230" cy="331611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5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2064009"/>
            <a:ext cx="5373750" cy="356325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50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58932" y="2495864"/>
            <a:ext cx="1979862" cy="1866271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439381" y="544615"/>
            <a:ext cx="1979862" cy="1866271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0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439380" y="4447115"/>
            <a:ext cx="1979862" cy="1866271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53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6357704" y="4604102"/>
            <a:ext cx="1409699" cy="1190545"/>
          </a:xfr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857750" y="1794375"/>
            <a:ext cx="1020536" cy="861881"/>
          </a:xfr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5878286" y="1465711"/>
            <a:ext cx="1889118" cy="1190545"/>
          </a:xfr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5460998" y="2656256"/>
            <a:ext cx="2306405" cy="1947846"/>
          </a:xfr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4051298" y="2656256"/>
            <a:ext cx="1409699" cy="1190545"/>
          </a:xfr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7767404" y="3413556"/>
            <a:ext cx="1409700" cy="1190546"/>
          </a:xfr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7767404" y="4604102"/>
            <a:ext cx="1020536" cy="861881"/>
          </a:xfr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63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659763" y="1486638"/>
            <a:ext cx="2427822" cy="2427822"/>
          </a:xfrm>
          <a:prstGeom prst="diamond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85320" y="1131314"/>
            <a:ext cx="1551630" cy="1551630"/>
          </a:xfrm>
          <a:prstGeom prst="diamond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880960" y="2708943"/>
            <a:ext cx="2427822" cy="2427822"/>
          </a:xfrm>
          <a:prstGeom prst="diamond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561859" y="1132024"/>
            <a:ext cx="2067416" cy="2067416"/>
          </a:xfrm>
          <a:prstGeom prst="diamond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606377" y="2173507"/>
            <a:ext cx="2061022" cy="2069080"/>
          </a:xfrm>
          <a:prstGeom prst="diamond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639660" y="1296991"/>
            <a:ext cx="1734185" cy="1731132"/>
          </a:xfrm>
          <a:prstGeom prst="diamond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530366" y="3935554"/>
            <a:ext cx="1569532" cy="1575668"/>
          </a:xfrm>
          <a:prstGeom prst="diamond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869485" y="2699418"/>
            <a:ext cx="1551630" cy="1551630"/>
          </a:xfrm>
          <a:prstGeom prst="diamond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435904" y="3468694"/>
            <a:ext cx="1952067" cy="1952067"/>
          </a:xfrm>
          <a:prstGeom prst="diamond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3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45300"/>
          </a:xfrm>
          <a:solidFill>
            <a:schemeClr val="bg1">
              <a:lumMod val="50000"/>
              <a:alpha val="6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683026" y="2812795"/>
            <a:ext cx="1712054" cy="1712468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883431" y="2812795"/>
            <a:ext cx="1712054" cy="1712468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958413" y="2812795"/>
            <a:ext cx="1712054" cy="1712468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033395" y="2812795"/>
            <a:ext cx="1712054" cy="1712468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122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609226" y="3741341"/>
            <a:ext cx="1336275" cy="13366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5302343" y="3741341"/>
            <a:ext cx="1336275" cy="13366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079350" y="3741341"/>
            <a:ext cx="1336275" cy="13366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09226" y="1931451"/>
            <a:ext cx="1336275" cy="13366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302343" y="1931451"/>
            <a:ext cx="1336275" cy="13366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79350" y="1931451"/>
            <a:ext cx="1336275" cy="1336600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80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7"/>
          <p:cNvSpPr>
            <a:spLocks noGrp="1"/>
          </p:cNvSpPr>
          <p:nvPr>
            <p:ph type="pic" sz="quarter" idx="15"/>
          </p:nvPr>
        </p:nvSpPr>
        <p:spPr>
          <a:xfrm rot="5400000" flipH="1">
            <a:off x="-487094" y="2737316"/>
            <a:ext cx="2996251" cy="2022066"/>
          </a:xfrm>
          <a:prstGeom prst="trapezoid">
            <a:avLst>
              <a:gd name="adj" fmla="val 9926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1" name="Picture Placeholder 17"/>
          <p:cNvSpPr>
            <a:spLocks noGrp="1"/>
          </p:cNvSpPr>
          <p:nvPr>
            <p:ph type="pic" sz="quarter" idx="16"/>
          </p:nvPr>
        </p:nvSpPr>
        <p:spPr>
          <a:xfrm rot="16200000">
            <a:off x="9682843" y="2737317"/>
            <a:ext cx="2996251" cy="2022066"/>
          </a:xfrm>
          <a:prstGeom prst="trapezoid">
            <a:avLst>
              <a:gd name="adj" fmla="val 9926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8096895" y="2468524"/>
            <a:ext cx="2073041" cy="2559648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2022066" y="2468524"/>
            <a:ext cx="2073041" cy="2559648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100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68318" y="0"/>
            <a:ext cx="4572001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552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45300"/>
          </a:xfrm>
          <a:solidFill>
            <a:schemeClr val="bg1">
              <a:lumMod val="50000"/>
              <a:alpha val="6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06826" y="1913642"/>
            <a:ext cx="3374774" cy="337477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183467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474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5094514"/>
          </a:xfrm>
          <a:solidFill>
            <a:schemeClr val="bg1">
              <a:lumMod val="50000"/>
              <a:alpha val="6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049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234860" y="1491374"/>
            <a:ext cx="945354" cy="94535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57835" y="3343112"/>
            <a:ext cx="1328740" cy="132874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297601" y="2860041"/>
            <a:ext cx="1062432" cy="10624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442774" y="3875641"/>
            <a:ext cx="836136" cy="83613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531423" y="4717977"/>
            <a:ext cx="1067090" cy="106708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70322" y="4936331"/>
            <a:ext cx="930114" cy="9301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697437" y="4996738"/>
            <a:ext cx="930114" cy="9301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469350" y="3782217"/>
            <a:ext cx="930114" cy="9301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5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814549" y="2563892"/>
            <a:ext cx="930114" cy="9301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947297" y="1559006"/>
            <a:ext cx="930114" cy="9301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5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627533" y="1891820"/>
            <a:ext cx="930114" cy="93011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028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173867" y="1367067"/>
            <a:ext cx="1157426" cy="1234280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568927" y="1622861"/>
            <a:ext cx="705580" cy="7336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789489" y="1164924"/>
            <a:ext cx="1233496" cy="1288536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220007" y="2090990"/>
            <a:ext cx="905321" cy="965435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568983" y="1764371"/>
            <a:ext cx="1015933" cy="1055050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320050" y="3316362"/>
            <a:ext cx="1512150" cy="1553539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562400" y="2585844"/>
            <a:ext cx="1380784" cy="1454555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431981" y="3589991"/>
            <a:ext cx="1916288" cy="2026159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648880" y="2470425"/>
            <a:ext cx="1784220" cy="1878911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67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6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093509" y="1339409"/>
            <a:ext cx="4166896" cy="4166896"/>
          </a:xfrm>
          <a:custGeom>
            <a:avLst/>
            <a:gdLst>
              <a:gd name="connsiteX0" fmla="*/ 2083449 w 4166896"/>
              <a:gd name="connsiteY0" fmla="*/ 1556232 h 4166896"/>
              <a:gd name="connsiteX1" fmla="*/ 1556233 w 4166896"/>
              <a:gd name="connsiteY1" fmla="*/ 2083448 h 4166896"/>
              <a:gd name="connsiteX2" fmla="*/ 2083449 w 4166896"/>
              <a:gd name="connsiteY2" fmla="*/ 2610664 h 4166896"/>
              <a:gd name="connsiteX3" fmla="*/ 2610665 w 4166896"/>
              <a:gd name="connsiteY3" fmla="*/ 2083448 h 4166896"/>
              <a:gd name="connsiteX4" fmla="*/ 2083449 w 4166896"/>
              <a:gd name="connsiteY4" fmla="*/ 1556232 h 4166896"/>
              <a:gd name="connsiteX5" fmla="*/ 2083448 w 4166896"/>
              <a:gd name="connsiteY5" fmla="*/ 0 h 4166896"/>
              <a:gd name="connsiteX6" fmla="*/ 4166896 w 4166896"/>
              <a:gd name="connsiteY6" fmla="*/ 2083448 h 4166896"/>
              <a:gd name="connsiteX7" fmla="*/ 2083448 w 4166896"/>
              <a:gd name="connsiteY7" fmla="*/ 4166896 h 4166896"/>
              <a:gd name="connsiteX8" fmla="*/ 0 w 4166896"/>
              <a:gd name="connsiteY8" fmla="*/ 2083448 h 4166896"/>
              <a:gd name="connsiteX9" fmla="*/ 2083448 w 4166896"/>
              <a:gd name="connsiteY9" fmla="*/ 0 h 416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66896" h="4166896">
                <a:moveTo>
                  <a:pt x="2083449" y="1556232"/>
                </a:moveTo>
                <a:cubicBezTo>
                  <a:pt x="1792276" y="1556232"/>
                  <a:pt x="1556233" y="1792275"/>
                  <a:pt x="1556233" y="2083448"/>
                </a:cubicBezTo>
                <a:cubicBezTo>
                  <a:pt x="1556233" y="2374621"/>
                  <a:pt x="1792276" y="2610664"/>
                  <a:pt x="2083449" y="2610664"/>
                </a:cubicBezTo>
                <a:cubicBezTo>
                  <a:pt x="2374622" y="2610664"/>
                  <a:pt x="2610665" y="2374621"/>
                  <a:pt x="2610665" y="2083448"/>
                </a:cubicBezTo>
                <a:cubicBezTo>
                  <a:pt x="2610665" y="1792275"/>
                  <a:pt x="2374622" y="1556232"/>
                  <a:pt x="2083449" y="1556232"/>
                </a:cubicBezTo>
                <a:close/>
                <a:moveTo>
                  <a:pt x="2083448" y="0"/>
                </a:moveTo>
                <a:cubicBezTo>
                  <a:pt x="3234105" y="0"/>
                  <a:pt x="4166896" y="932791"/>
                  <a:pt x="4166896" y="2083448"/>
                </a:cubicBezTo>
                <a:cubicBezTo>
                  <a:pt x="4166896" y="3234105"/>
                  <a:pt x="3234105" y="4166896"/>
                  <a:pt x="2083448" y="4166896"/>
                </a:cubicBezTo>
                <a:cubicBezTo>
                  <a:pt x="932791" y="4166896"/>
                  <a:pt x="0" y="3234105"/>
                  <a:pt x="0" y="2083448"/>
                </a:cubicBezTo>
                <a:cubicBezTo>
                  <a:pt x="0" y="932791"/>
                  <a:pt x="932791" y="0"/>
                  <a:pt x="20834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75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45300"/>
          </a:xfrm>
          <a:solidFill>
            <a:schemeClr val="bg1">
              <a:lumMod val="50000"/>
              <a:alpha val="6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09361" y="1734366"/>
            <a:ext cx="3624339" cy="3625215"/>
          </a:xfrm>
          <a:prstGeom prst="diamond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384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45300"/>
          </a:xfrm>
          <a:solidFill>
            <a:schemeClr val="bg1">
              <a:lumMod val="50000"/>
              <a:alpha val="6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60463" y="2032000"/>
            <a:ext cx="2860675" cy="2786063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957583" y="2032000"/>
            <a:ext cx="2860675" cy="2786063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312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-1" y="4474410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5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2438398" y="4474410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4876796" y="4474410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7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7315199" y="4474410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8" name="Picture Placeholder 16"/>
          <p:cNvSpPr>
            <a:spLocks noGrp="1"/>
          </p:cNvSpPr>
          <p:nvPr>
            <p:ph type="pic" sz="quarter" idx="24"/>
          </p:nvPr>
        </p:nvSpPr>
        <p:spPr>
          <a:xfrm>
            <a:off x="9753594" y="4474410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2438398" y="-1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4876796" y="-1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0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7315199" y="-1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1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9753594" y="-1"/>
            <a:ext cx="2438399" cy="239485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2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-1" y="2394856"/>
            <a:ext cx="2438399" cy="206828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753601" y="2394856"/>
            <a:ext cx="2438399" cy="2068287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31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453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80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12191999" cy="6160512"/>
          </a:xfrm>
          <a:custGeom>
            <a:avLst/>
            <a:gdLst>
              <a:gd name="connsiteX0" fmla="*/ 0 w 12191999"/>
              <a:gd name="connsiteY0" fmla="*/ 0 h 6160512"/>
              <a:gd name="connsiteX1" fmla="*/ 12191999 w 12191999"/>
              <a:gd name="connsiteY1" fmla="*/ 0 h 6160512"/>
              <a:gd name="connsiteX2" fmla="*/ 12191999 w 12191999"/>
              <a:gd name="connsiteY2" fmla="*/ 5668811 h 6160512"/>
              <a:gd name="connsiteX3" fmla="*/ 11724557 w 12191999"/>
              <a:gd name="connsiteY3" fmla="*/ 5668811 h 6160512"/>
              <a:gd name="connsiteX4" fmla="*/ 11364934 w 12191999"/>
              <a:gd name="connsiteY4" fmla="*/ 6160512 h 6160512"/>
              <a:gd name="connsiteX5" fmla="*/ 0 w 12191999"/>
              <a:gd name="connsiteY5" fmla="*/ 6160512 h 6160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6160512">
                <a:moveTo>
                  <a:pt x="0" y="0"/>
                </a:moveTo>
                <a:lnTo>
                  <a:pt x="12191999" y="0"/>
                </a:lnTo>
                <a:lnTo>
                  <a:pt x="12191999" y="5668811"/>
                </a:lnTo>
                <a:lnTo>
                  <a:pt x="11724557" y="5668811"/>
                </a:lnTo>
                <a:lnTo>
                  <a:pt x="11364934" y="6160512"/>
                </a:lnTo>
                <a:lnTo>
                  <a:pt x="0" y="616051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30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453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3375" y="1320800"/>
            <a:ext cx="8012113" cy="5732463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1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0" y="1919679"/>
            <a:ext cx="12192000" cy="2459786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711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62701" y="153675"/>
            <a:ext cx="11866600" cy="6550652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660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831630" y="84536"/>
            <a:ext cx="2238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라이트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PMS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홈페이지 화면정의</a:t>
            </a:r>
          </a:p>
        </p:txBody>
      </p:sp>
      <p:sp>
        <p:nvSpPr>
          <p:cNvPr id="8" name="TextBox 105"/>
          <p:cNvSpPr txBox="1"/>
          <p:nvPr userDrawn="1"/>
        </p:nvSpPr>
        <p:spPr>
          <a:xfrm>
            <a:off x="195209" y="6487227"/>
            <a:ext cx="1382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/>
            <a:r>
              <a:rPr lang="en-US" altLang="ko-KR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LP-UI-01</a:t>
            </a:r>
            <a:endParaRPr lang="ko-KR" altLang="en-US" sz="800" kern="1200" spc="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Revised Date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: 2021.05.08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812053" y="6487064"/>
            <a:ext cx="454025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171065-6B4D-46C9-894C-EDB80785C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915" y="6439321"/>
            <a:ext cx="1611809" cy="41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k Bar"/>
          <p:cNvSpPr>
            <a:spLocks/>
          </p:cNvSpPr>
          <p:nvPr userDrawn="1"/>
        </p:nvSpPr>
        <p:spPr bwMode="auto">
          <a:xfrm>
            <a:off x="215616" y="6243572"/>
            <a:ext cx="9268249" cy="2039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KODEC</a:t>
            </a:r>
            <a:r>
              <a:rPr lang="en-US" altLang="ko-KR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®Light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PMS 2018     Tel: +82-2-313-0773</a:t>
            </a:r>
            <a:endParaRPr lang="en-US" sz="900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4">
            <a:extLst>
              <a:ext uri="{FF2B5EF4-FFF2-40B4-BE49-F238E27FC236}">
                <a16:creationId xmlns:a16="http://schemas.microsoft.com/office/drawing/2014/main" id="{9B4E8245-C3B3-45B2-A317-7185A5AC2E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5209" y="402336"/>
            <a:ext cx="9289450" cy="6055613"/>
          </a:xfrm>
          <a:prstGeom prst="rect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defRPr/>
            </a:pPr>
            <a:endParaRPr lang="ko-KR" altLang="en-US" sz="1350"/>
          </a:p>
        </p:txBody>
      </p:sp>
      <p:sp>
        <p:nvSpPr>
          <p:cNvPr id="14" name="모서리가 둥근 직사각형 14">
            <a:extLst>
              <a:ext uri="{FF2B5EF4-FFF2-40B4-BE49-F238E27FC236}">
                <a16:creationId xmlns:a16="http://schemas.microsoft.com/office/drawing/2014/main" id="{9B7FE4F3-A402-47ED-861A-BBBD773C30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1599" y="1038224"/>
            <a:ext cx="8119534" cy="5419725"/>
          </a:xfrm>
          <a:prstGeom prst="rect">
            <a:avLst/>
          </a:prstGeom>
          <a:noFill/>
          <a:ln w="1270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defRPr/>
            </a:pPr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9955746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831630" y="84536"/>
            <a:ext cx="2238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라이트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PMS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화면정의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105"/>
          <p:cNvSpPr txBox="1"/>
          <p:nvPr userDrawn="1"/>
        </p:nvSpPr>
        <p:spPr>
          <a:xfrm>
            <a:off x="237750" y="6469414"/>
            <a:ext cx="1382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latinLnBrk="1"/>
            <a:r>
              <a:rPr lang="en-US" altLang="ko-KR" sz="800" kern="1200" spc="0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LP-UI-01</a:t>
            </a:r>
            <a:endParaRPr lang="ko-KR" altLang="en-US" sz="800" kern="1200" spc="0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Revised Date 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: 2021.05.08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812053" y="6487064"/>
            <a:ext cx="454025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4171065-6B4D-46C9-894C-EDB80785C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637" y="6435803"/>
            <a:ext cx="1611809" cy="41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1312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70510" y="0"/>
            <a:ext cx="2169612" cy="2737865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080192" y="0"/>
            <a:ext cx="6111808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705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3416" y="0"/>
            <a:ext cx="3711211" cy="6845715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0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83128" y="59582"/>
            <a:ext cx="4987636" cy="6738837"/>
          </a:xfrm>
          <a:solidFill>
            <a:schemeClr val="bg1">
              <a:lumMod val="50000"/>
              <a:alpha val="7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0610" y="3084285"/>
            <a:ext cx="2443080" cy="376143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9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3141568" y="0"/>
            <a:ext cx="2562545" cy="3450739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080192" y="0"/>
            <a:ext cx="6111808" cy="6858000"/>
          </a:xfrm>
          <a:custGeom>
            <a:avLst/>
            <a:gdLst>
              <a:gd name="connsiteX0" fmla="*/ 3853228 w 6111808"/>
              <a:gd name="connsiteY0" fmla="*/ 0 h 6858000"/>
              <a:gd name="connsiteX1" fmla="*/ 6111808 w 6111808"/>
              <a:gd name="connsiteY1" fmla="*/ 0 h 6858000"/>
              <a:gd name="connsiteX2" fmla="*/ 6111808 w 6111808"/>
              <a:gd name="connsiteY2" fmla="*/ 3026791 h 6858000"/>
              <a:gd name="connsiteX3" fmla="*/ 2280599 w 6111808"/>
              <a:gd name="connsiteY3" fmla="*/ 6858000 h 6858000"/>
              <a:gd name="connsiteX4" fmla="*/ 0 w 6111808"/>
              <a:gd name="connsiteY4" fmla="*/ 6858000 h 6858000"/>
              <a:gd name="connsiteX5" fmla="*/ 0 w 6111808"/>
              <a:gd name="connsiteY5" fmla="*/ 38532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1808" h="6858000">
                <a:moveTo>
                  <a:pt x="3853228" y="0"/>
                </a:moveTo>
                <a:lnTo>
                  <a:pt x="6111808" y="0"/>
                </a:lnTo>
                <a:lnTo>
                  <a:pt x="6111808" y="3026791"/>
                </a:lnTo>
                <a:lnTo>
                  <a:pt x="2280599" y="6858000"/>
                </a:lnTo>
                <a:lnTo>
                  <a:pt x="0" y="6858000"/>
                </a:lnTo>
                <a:lnTo>
                  <a:pt x="0" y="385322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6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57"/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12191999" cy="6845715"/>
          </a:xfrm>
          <a:custGeom>
            <a:avLst/>
            <a:gdLst>
              <a:gd name="connsiteX0" fmla="*/ 2438401 w 12191999"/>
              <a:gd name="connsiteY0" fmla="*/ 2394858 h 6845715"/>
              <a:gd name="connsiteX1" fmla="*/ 2438401 w 12191999"/>
              <a:gd name="connsiteY1" fmla="*/ 4463144 h 6845715"/>
              <a:gd name="connsiteX2" fmla="*/ 9753600 w 12191999"/>
              <a:gd name="connsiteY2" fmla="*/ 4463144 h 6845715"/>
              <a:gd name="connsiteX3" fmla="*/ 9753600 w 12191999"/>
              <a:gd name="connsiteY3" fmla="*/ 2394858 h 6845715"/>
              <a:gd name="connsiteX4" fmla="*/ 0 w 12191999"/>
              <a:gd name="connsiteY4" fmla="*/ 0 h 6845715"/>
              <a:gd name="connsiteX5" fmla="*/ 12191999 w 12191999"/>
              <a:gd name="connsiteY5" fmla="*/ 0 h 6845715"/>
              <a:gd name="connsiteX6" fmla="*/ 12191999 w 12191999"/>
              <a:gd name="connsiteY6" fmla="*/ 6845715 h 6845715"/>
              <a:gd name="connsiteX7" fmla="*/ 0 w 12191999"/>
              <a:gd name="connsiteY7" fmla="*/ 6845715 h 684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45715">
                <a:moveTo>
                  <a:pt x="2438401" y="2394858"/>
                </a:moveTo>
                <a:lnTo>
                  <a:pt x="2438401" y="4463144"/>
                </a:lnTo>
                <a:lnTo>
                  <a:pt x="9753600" y="4463144"/>
                </a:lnTo>
                <a:lnTo>
                  <a:pt x="9753600" y="2394858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45715"/>
                </a:lnTo>
                <a:lnTo>
                  <a:pt x="0" y="684571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86116" y="6499910"/>
            <a:ext cx="605883" cy="34580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2E43EAC-4EE4-493E-B844-9691317359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0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234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6" r:id="rId3"/>
    <p:sldLayoutId id="2147483690" r:id="rId4"/>
    <p:sldLayoutId id="2147483664" r:id="rId5"/>
    <p:sldLayoutId id="2147483686" r:id="rId6"/>
    <p:sldLayoutId id="2147483689" r:id="rId7"/>
    <p:sldLayoutId id="2147483665" r:id="rId8"/>
    <p:sldLayoutId id="2147483655" r:id="rId9"/>
    <p:sldLayoutId id="2147483667" r:id="rId10"/>
    <p:sldLayoutId id="2147483668" r:id="rId11"/>
    <p:sldLayoutId id="2147483695" r:id="rId12"/>
    <p:sldLayoutId id="2147483692" r:id="rId13"/>
    <p:sldLayoutId id="2147483694" r:id="rId14"/>
    <p:sldLayoutId id="2147483669" r:id="rId15"/>
    <p:sldLayoutId id="2147483691" r:id="rId16"/>
    <p:sldLayoutId id="2147483693" r:id="rId17"/>
    <p:sldLayoutId id="2147483670" r:id="rId18"/>
    <p:sldLayoutId id="2147483674" r:id="rId19"/>
    <p:sldLayoutId id="2147483680" r:id="rId20"/>
    <p:sldLayoutId id="2147483688" r:id="rId21"/>
    <p:sldLayoutId id="2147483681" r:id="rId22"/>
    <p:sldLayoutId id="2147483683" r:id="rId23"/>
    <p:sldLayoutId id="2147483684" r:id="rId24"/>
    <p:sldLayoutId id="2147483672" r:id="rId25"/>
    <p:sldLayoutId id="2147483687" r:id="rId26"/>
    <p:sldLayoutId id="2147483679" r:id="rId27"/>
    <p:sldLayoutId id="2147483671" r:id="rId28"/>
    <p:sldLayoutId id="2147483675" r:id="rId29"/>
    <p:sldLayoutId id="2147483696" r:id="rId30"/>
    <p:sldLayoutId id="2147483676" r:id="rId31"/>
    <p:sldLayoutId id="2147483677" r:id="rId32"/>
    <p:sldLayoutId id="2147483685" r:id="rId33"/>
    <p:sldLayoutId id="2147483673" r:id="rId34"/>
    <p:sldLayoutId id="2147483678" r:id="rId35"/>
    <p:sldLayoutId id="2147483662" r:id="rId36"/>
    <p:sldLayoutId id="2147483661" r:id="rId37"/>
    <p:sldLayoutId id="2147483698" r:id="rId38"/>
    <p:sldLayoutId id="2147483697" r:id="rId39"/>
    <p:sldLayoutId id="2147483682" r:id="rId40"/>
    <p:sldLayoutId id="2147483660" r:id="rId41"/>
    <p:sldLayoutId id="2147483707" r:id="rId4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j-lt"/>
          <a:ea typeface="Roboto Light" panose="02000000000000000000" pitchFamily="2" charset="0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Roboto Light" panose="02000000000000000000" pitchFamily="2" charset="0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j-lt"/>
          <a:ea typeface="Roboto Light" panose="02000000000000000000" pitchFamily="2" charset="0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Roboto Light" panose="02000000000000000000" pitchFamily="2" charset="0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j-lt"/>
          <a:ea typeface="Roboto Light" panose="02000000000000000000" pitchFamily="2" charset="0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1065-6B4D-46C9-894C-EDB80785C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097314"/>
            <a:ext cx="12192000" cy="47606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각 삼각형 5"/>
          <p:cNvSpPr/>
          <p:nvPr/>
        </p:nvSpPr>
        <p:spPr>
          <a:xfrm flipV="1">
            <a:off x="0" y="2452914"/>
            <a:ext cx="6096000" cy="493486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outerShdw blurRad="342900" dist="5080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/>
          <p:cNvSpPr/>
          <p:nvPr/>
        </p:nvSpPr>
        <p:spPr>
          <a:xfrm flipH="1" flipV="1">
            <a:off x="6096000" y="2452914"/>
            <a:ext cx="6096000" cy="493486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outerShdw blurRad="215900" dist="4699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294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Rectangle 3"/>
          <p:cNvSpPr/>
          <p:nvPr/>
        </p:nvSpPr>
        <p:spPr>
          <a:xfrm>
            <a:off x="4030134" y="1328388"/>
            <a:ext cx="4131733" cy="23565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12" name="Trapezoid 6"/>
          <p:cNvSpPr/>
          <p:nvPr/>
        </p:nvSpPr>
        <p:spPr>
          <a:xfrm rot="5400000">
            <a:off x="518229" y="492658"/>
            <a:ext cx="2993676" cy="4030134"/>
          </a:xfrm>
          <a:prstGeom prst="trapezoid">
            <a:avLst>
              <a:gd name="adj" fmla="val 106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13" name="Trapezoid 7"/>
          <p:cNvSpPr/>
          <p:nvPr/>
        </p:nvSpPr>
        <p:spPr>
          <a:xfrm rot="16200000" flipH="1">
            <a:off x="8680095" y="492658"/>
            <a:ext cx="2993676" cy="4030134"/>
          </a:xfrm>
          <a:prstGeom prst="trapezoid">
            <a:avLst>
              <a:gd name="adj" fmla="val 1068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ea"/>
            </a:endParaRPr>
          </a:p>
        </p:txBody>
      </p:sp>
      <p:sp>
        <p:nvSpPr>
          <p:cNvPr id="214" name="Isosceles Triangle 4"/>
          <p:cNvSpPr/>
          <p:nvPr/>
        </p:nvSpPr>
        <p:spPr>
          <a:xfrm rot="16200000">
            <a:off x="3715330" y="2322954"/>
            <a:ext cx="411024" cy="354332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15" name="Isosceles Triangle 13"/>
          <p:cNvSpPr/>
          <p:nvPr/>
        </p:nvSpPr>
        <p:spPr>
          <a:xfrm rot="5400000" flipH="1">
            <a:off x="8040246" y="2322954"/>
            <a:ext cx="411024" cy="354332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pic>
        <p:nvPicPr>
          <p:cNvPr id="219" name="그림 218" descr="insurance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415" y="1382486"/>
            <a:ext cx="2427014" cy="2427014"/>
          </a:xfrm>
          <a:prstGeom prst="rect">
            <a:avLst/>
          </a:prstGeom>
        </p:spPr>
      </p:pic>
      <p:sp>
        <p:nvSpPr>
          <p:cNvPr id="220" name="직사각형 219"/>
          <p:cNvSpPr/>
          <p:nvPr/>
        </p:nvSpPr>
        <p:spPr>
          <a:xfrm>
            <a:off x="0" y="6494448"/>
            <a:ext cx="12192000" cy="37854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TextBox 220"/>
          <p:cNvSpPr txBox="1"/>
          <p:nvPr/>
        </p:nvSpPr>
        <p:spPr>
          <a:xfrm>
            <a:off x="588101" y="6557180"/>
            <a:ext cx="11089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0" kern="1200" spc="0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COPYRIGHT (C) 2018 </a:t>
            </a:r>
            <a:r>
              <a:rPr lang="en-US" altLang="ko-KR" sz="900" dirty="0" err="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KODEC</a:t>
            </a:r>
            <a:r>
              <a:rPr lang="en-US" altLang="ko-KR" sz="900" b="0" kern="1200" spc="0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. All rights reserved.</a:t>
            </a:r>
          </a:p>
        </p:txBody>
      </p:sp>
      <p:sp>
        <p:nvSpPr>
          <p:cNvPr id="222" name="직각 삼각형 221"/>
          <p:cNvSpPr/>
          <p:nvPr/>
        </p:nvSpPr>
        <p:spPr>
          <a:xfrm rot="577220" flipV="1">
            <a:off x="4717141" y="4789719"/>
            <a:ext cx="4499429" cy="493486"/>
          </a:xfrm>
          <a:prstGeom prst="rtTriangle">
            <a:avLst/>
          </a:prstGeom>
          <a:solidFill>
            <a:schemeClr val="tx1"/>
          </a:solidFill>
          <a:ln>
            <a:noFill/>
          </a:ln>
          <a:effectLst>
            <a:outerShdw blurRad="342900" dist="5080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3" name="표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000894"/>
              </p:ext>
            </p:extLst>
          </p:nvPr>
        </p:nvGraphicFramePr>
        <p:xfrm>
          <a:off x="4707543" y="3684944"/>
          <a:ext cx="4682346" cy="1511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1067">
                  <a:extLst>
                    <a:ext uri="{9D8B030D-6E8A-4147-A177-3AD203B41FA5}">
                      <a16:colId xmlns:a16="http://schemas.microsoft.com/office/drawing/2014/main" val="3238449280"/>
                    </a:ext>
                  </a:extLst>
                </a:gridCol>
                <a:gridCol w="2901279">
                  <a:extLst>
                    <a:ext uri="{9D8B030D-6E8A-4147-A177-3AD203B41FA5}">
                      <a16:colId xmlns:a16="http://schemas.microsoft.com/office/drawing/2014/main" val="1826992887"/>
                    </a:ext>
                  </a:extLst>
                </a:gridCol>
              </a:tblGrid>
              <a:tr h="377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LP-UI-01</a:t>
                      </a:r>
                      <a:endParaRPr lang="ko-KR" altLang="en-US" sz="12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809729"/>
                  </a:ext>
                </a:extLst>
              </a:tr>
              <a:tr h="377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개정번호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v0.3</a:t>
                      </a:r>
                      <a:endParaRPr lang="ko-KR" altLang="en-US" sz="12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957055"/>
                  </a:ext>
                </a:extLst>
              </a:tr>
              <a:tr h="377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개정일자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2021.05.17</a:t>
                      </a:r>
                      <a:endParaRPr lang="ko-KR" altLang="en-US" sz="12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613593"/>
                  </a:ext>
                </a:extLst>
              </a:tr>
              <a:tr h="377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 만 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86336"/>
                  </a:ext>
                </a:extLst>
              </a:tr>
            </a:tbl>
          </a:graphicData>
        </a:graphic>
      </p:graphicFrame>
      <p:sp>
        <p:nvSpPr>
          <p:cNvPr id="225" name="TextBox 224"/>
          <p:cNvSpPr txBox="1"/>
          <p:nvPr/>
        </p:nvSpPr>
        <p:spPr>
          <a:xfrm>
            <a:off x="4547506" y="1939515"/>
            <a:ext cx="6071828" cy="70788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alpha val="10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라이트</a:t>
            </a:r>
            <a:r>
              <a:rPr lang="ko-KR" altLang="en-US" sz="4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PMS </a:t>
            </a:r>
            <a:r>
              <a:rPr lang="ko-KR" altLang="en-US" sz="40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화면정의서</a:t>
            </a:r>
            <a:endParaRPr lang="en-US" altLang="ko-KR" sz="4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2" y="89971"/>
            <a:ext cx="3348821" cy="86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80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슬라이드 번호 개체 틀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3144128" y="2528353"/>
            <a:ext cx="5580063" cy="141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0800" dir="5400000" sx="101000" sy="101000" algn="tl" rotWithShape="0">
              <a:schemeClr val="bg1">
                <a:lumMod val="50000"/>
                <a:alpha val="43000"/>
              </a:schemeClr>
            </a:outerShdw>
          </a:effectLst>
        </p:spPr>
        <p:txBody>
          <a:bodyPr lIns="36000" tIns="46800" rIns="36000" bIns="46800" anchor="ctr"/>
          <a:lstStyle>
            <a:defPPr>
              <a:defRPr lang="ko-KR"/>
            </a:defPPr>
            <a:lvl1pPr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600">
                <a:latin typeface="맑은 고딕" pitchFamily="50" charset="-127"/>
                <a:ea typeface="맑은 고딕" pitchFamily="50" charset="-127"/>
              </a:rPr>
              <a:t>예약</a:t>
            </a:r>
            <a:endParaRPr lang="ko-KR" altLang="en-US" sz="3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FC5BEC72-EE7B-40C4-95AF-9648FF4FBCBC}"/>
              </a:ext>
            </a:extLst>
          </p:cNvPr>
          <p:cNvSpPr txBox="1"/>
          <p:nvPr/>
        </p:nvSpPr>
        <p:spPr>
          <a:xfrm>
            <a:off x="5232685" y="3528898"/>
            <a:ext cx="14029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예약등록 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예약현황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94572"/>
              </p:ext>
            </p:extLst>
          </p:nvPr>
        </p:nvGraphicFramePr>
        <p:xfrm>
          <a:off x="9484660" y="406401"/>
          <a:ext cx="2481002" cy="5407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메뉴명칭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>
                          <a:solidFill>
                            <a:srgbClr val="FF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예약등록</a:t>
                      </a:r>
                      <a:endParaRPr lang="en-US" altLang="ko-KR" sz="800" b="1" dirty="0">
                        <a:solidFill>
                          <a:srgbClr val="FF33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LP-UI-PB-01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 </a:t>
                      </a:r>
                      <a:r>
                        <a:rPr kumimoji="1" lang="en-US" altLang="ko-KR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예약등록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화면기능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4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숙박수를 입력하면 출발일 자동계산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출발일을 입력하면 도착일과 출발일을 계산하여 숙박수 자동 계산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판매유형 공통코드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부킹예약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워크인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대실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컴프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하우스유즈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예약경로 공통코드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홈페이지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메일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전화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팩스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방문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온라인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결제방법 공통코드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현금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신용카드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계좌이체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대외후불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그리드 직접입력 방식이며</a:t>
                      </a: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작성일 오늘 날짜로 자동 생성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16358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연락처 또는 이름</a:t>
                      </a: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이메일 입력 한 경우 기존 투숙했던 기록을 조회 할 수 있는 팝업 화면 출력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052770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등록 전 예약번호는 공백이고</a:t>
                      </a: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등록 후 생성된 예약번호 표시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397098"/>
                  </a:ext>
                </a:extLst>
              </a:tr>
            </a:tbl>
          </a:graphicData>
        </a:graphic>
      </p:graphicFrame>
      <p:sp>
        <p:nvSpPr>
          <p:cNvPr id="150" name="슬라이드 번호 개체 틀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96AB06-02C6-4DC9-8536-7E40E230B7E7}"/>
              </a:ext>
            </a:extLst>
          </p:cNvPr>
          <p:cNvCxnSpPr/>
          <p:nvPr/>
        </p:nvCxnSpPr>
        <p:spPr>
          <a:xfrm>
            <a:off x="195072" y="646176"/>
            <a:ext cx="9298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282E8844-74D1-432C-B9C9-DB796F26E113}"/>
              </a:ext>
            </a:extLst>
          </p:cNvPr>
          <p:cNvSpPr txBox="1"/>
          <p:nvPr/>
        </p:nvSpPr>
        <p:spPr>
          <a:xfrm>
            <a:off x="7370120" y="416376"/>
            <a:ext cx="2073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      홍길동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님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pic>
        <p:nvPicPr>
          <p:cNvPr id="12" name="그림 11" descr="logout.png">
            <a:extLst>
              <a:ext uri="{FF2B5EF4-FFF2-40B4-BE49-F238E27FC236}">
                <a16:creationId xmlns:a16="http://schemas.microsoft.com/office/drawing/2014/main" id="{CD44951B-85EB-4D62-B072-6AD98C15596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0883" y="472672"/>
            <a:ext cx="126747" cy="12674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383A05-F28D-4B15-9CC9-7A940D9DE62F}"/>
              </a:ext>
            </a:extLst>
          </p:cNvPr>
          <p:cNvSpPr/>
          <p:nvPr/>
        </p:nvSpPr>
        <p:spPr>
          <a:xfrm>
            <a:off x="9156700" y="749300"/>
            <a:ext cx="177800" cy="17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00">
            <a:extLst>
              <a:ext uri="{FF2B5EF4-FFF2-40B4-BE49-F238E27FC236}">
                <a16:creationId xmlns:a16="http://schemas.microsoft.com/office/drawing/2014/main" id="{6638DE9E-0949-413D-B7C4-66E3B253EC5F}"/>
              </a:ext>
            </a:extLst>
          </p:cNvPr>
          <p:cNvGrpSpPr/>
          <p:nvPr/>
        </p:nvGrpSpPr>
        <p:grpSpPr>
          <a:xfrm rot="2700000">
            <a:off x="9159675" y="745622"/>
            <a:ext cx="177168" cy="182075"/>
            <a:chOff x="8564940" y="1178601"/>
            <a:chExt cx="177168" cy="182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오른쪽 화살표 327">
              <a:extLst>
                <a:ext uri="{FF2B5EF4-FFF2-40B4-BE49-F238E27FC236}">
                  <a16:creationId xmlns:a16="http://schemas.microsoft.com/office/drawing/2014/main" id="{6A1214BE-46B3-442B-A3C3-EDD939087466}"/>
                </a:ext>
              </a:extLst>
            </p:cNvPr>
            <p:cNvSpPr/>
            <p:nvPr/>
          </p:nvSpPr>
          <p:spPr>
            <a:xfrm rot="16200000">
              <a:off x="8620492" y="1187926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347">
              <a:extLst>
                <a:ext uri="{FF2B5EF4-FFF2-40B4-BE49-F238E27FC236}">
                  <a16:creationId xmlns:a16="http://schemas.microsoft.com/office/drawing/2014/main" id="{FF9E427F-6C95-47C9-B4FB-E66D37991920}"/>
                </a:ext>
              </a:extLst>
            </p:cNvPr>
            <p:cNvSpPr/>
            <p:nvPr/>
          </p:nvSpPr>
          <p:spPr>
            <a:xfrm rot="5400000">
              <a:off x="8620492" y="1304725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358">
              <a:extLst>
                <a:ext uri="{FF2B5EF4-FFF2-40B4-BE49-F238E27FC236}">
                  <a16:creationId xmlns:a16="http://schemas.microsoft.com/office/drawing/2014/main" id="{A170313B-15F4-4951-BBE7-C50FC11F144E}"/>
                </a:ext>
              </a:extLst>
            </p:cNvPr>
            <p:cNvSpPr/>
            <p:nvPr/>
          </p:nvSpPr>
          <p:spPr>
            <a:xfrm rot="10800000">
              <a:off x="8564940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359">
              <a:extLst>
                <a:ext uri="{FF2B5EF4-FFF2-40B4-BE49-F238E27FC236}">
                  <a16:creationId xmlns:a16="http://schemas.microsoft.com/office/drawing/2014/main" id="{6BD1822F-572E-45F1-AAA9-6FC7F9E629E5}"/>
                </a:ext>
              </a:extLst>
            </p:cNvPr>
            <p:cNvSpPr/>
            <p:nvPr/>
          </p:nvSpPr>
          <p:spPr>
            <a:xfrm>
              <a:off x="8676832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1CE8B4F-D87C-4A06-99A6-AE1E37E9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03407"/>
              </p:ext>
            </p:extLst>
          </p:nvPr>
        </p:nvGraphicFramePr>
        <p:xfrm>
          <a:off x="200962" y="1038224"/>
          <a:ext cx="1170726" cy="692850"/>
        </p:xfrm>
        <a:graphic>
          <a:graphicData uri="http://schemas.openxmlformats.org/drawingml/2006/table">
            <a:tbl>
              <a:tblPr/>
              <a:tblGrid>
                <a:gridCol w="117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에약</a:t>
                      </a:r>
                      <a:endParaRPr lang="en-US" altLang="ko-KR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algn="l" defTabSz="844083" latinLnBrk="0"/>
                      <a:r>
                        <a:rPr lang="ko-KR" altLang="en-US" sz="800" b="1" ker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 예약등록</a:t>
                      </a:r>
                      <a:endParaRPr lang="ko-KR" altLang="en-US" sz="800" b="0" kern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▶ 예약현황</a:t>
                      </a:r>
                      <a:endParaRPr lang="ko-KR" altLang="en-US" sz="800" b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Link Bar">
            <a:extLst>
              <a:ext uri="{FF2B5EF4-FFF2-40B4-BE49-F238E27FC236}">
                <a16:creationId xmlns:a16="http://schemas.microsoft.com/office/drawing/2014/main" id="{FC773CA5-6FBF-48D7-8CEF-C6EE645F89A8}"/>
              </a:ext>
            </a:extLst>
          </p:cNvPr>
          <p:cNvSpPr>
            <a:spLocks/>
          </p:cNvSpPr>
          <p:nvPr/>
        </p:nvSpPr>
        <p:spPr bwMode="auto">
          <a:xfrm>
            <a:off x="1718965" y="745759"/>
            <a:ext cx="3293704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예약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프론트 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보고서  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기준정보  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시스템관리</a:t>
            </a:r>
            <a:endParaRPr lang="en-US" sz="900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B60135-ACE1-4212-9270-711266947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31" y="700229"/>
            <a:ext cx="1271589" cy="258292"/>
          </a:xfrm>
          <a:prstGeom prst="rect">
            <a:avLst/>
          </a:prstGeom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BA5D7731-34A5-4662-90A8-4BFC8667E8A9}"/>
              </a:ext>
            </a:extLst>
          </p:cNvPr>
          <p:cNvSpPr txBox="1"/>
          <p:nvPr/>
        </p:nvSpPr>
        <p:spPr>
          <a:xfrm>
            <a:off x="1607096" y="118850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예약등록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8" name="그룹 260">
            <a:extLst>
              <a:ext uri="{FF2B5EF4-FFF2-40B4-BE49-F238E27FC236}">
                <a16:creationId xmlns:a16="http://schemas.microsoft.com/office/drawing/2014/main" id="{50A16470-1866-466F-BDCD-A9A16DC380F0}"/>
              </a:ext>
            </a:extLst>
          </p:cNvPr>
          <p:cNvGrpSpPr/>
          <p:nvPr/>
        </p:nvGrpSpPr>
        <p:grpSpPr>
          <a:xfrm>
            <a:off x="8439940" y="1227787"/>
            <a:ext cx="628650" cy="216304"/>
            <a:chOff x="2705100" y="1587387"/>
            <a:chExt cx="628650" cy="216304"/>
          </a:xfrm>
        </p:grpSpPr>
        <p:sp>
          <p:nvSpPr>
            <p:cNvPr id="59" name="모서리가 둥근 직사각형 514">
              <a:extLst>
                <a:ext uri="{FF2B5EF4-FFF2-40B4-BE49-F238E27FC236}">
                  <a16:creationId xmlns:a16="http://schemas.microsoft.com/office/drawing/2014/main" id="{320BC786-B218-411B-914A-AD3AC2BAD7DB}"/>
                </a:ext>
              </a:extLst>
            </p:cNvPr>
            <p:cNvSpPr/>
            <p:nvPr/>
          </p:nvSpPr>
          <p:spPr>
            <a:xfrm>
              <a:off x="2705100" y="1590675"/>
              <a:ext cx="628650" cy="213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11">
              <a:extLst>
                <a:ext uri="{FF2B5EF4-FFF2-40B4-BE49-F238E27FC236}">
                  <a16:creationId xmlns:a16="http://schemas.microsoft.com/office/drawing/2014/main" id="{C10E1C01-4AE7-4E62-AD3E-615DEE316C0D}"/>
                </a:ext>
              </a:extLst>
            </p:cNvPr>
            <p:cNvSpPr txBox="1"/>
            <p:nvPr/>
          </p:nvSpPr>
          <p:spPr>
            <a:xfrm>
              <a:off x="2707953" y="1587387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신규등록</a:t>
              </a:r>
            </a:p>
          </p:txBody>
        </p:sp>
      </p:grpSp>
      <p:grpSp>
        <p:nvGrpSpPr>
          <p:cNvPr id="61" name="그룹 260">
            <a:extLst>
              <a:ext uri="{FF2B5EF4-FFF2-40B4-BE49-F238E27FC236}">
                <a16:creationId xmlns:a16="http://schemas.microsoft.com/office/drawing/2014/main" id="{DD179CEC-50CD-477C-8A83-4D727DFB38D8}"/>
              </a:ext>
            </a:extLst>
          </p:cNvPr>
          <p:cNvGrpSpPr/>
          <p:nvPr/>
        </p:nvGrpSpPr>
        <p:grpSpPr>
          <a:xfrm>
            <a:off x="7945146" y="1227787"/>
            <a:ext cx="433639" cy="216304"/>
            <a:chOff x="2705100" y="1587387"/>
            <a:chExt cx="628650" cy="216304"/>
          </a:xfrm>
        </p:grpSpPr>
        <p:sp>
          <p:nvSpPr>
            <p:cNvPr id="62" name="모서리가 둥근 직사각형 520">
              <a:extLst>
                <a:ext uri="{FF2B5EF4-FFF2-40B4-BE49-F238E27FC236}">
                  <a16:creationId xmlns:a16="http://schemas.microsoft.com/office/drawing/2014/main" id="{3476C546-B7DB-4C59-81C3-AA40BEDB768F}"/>
                </a:ext>
              </a:extLst>
            </p:cNvPr>
            <p:cNvSpPr/>
            <p:nvPr/>
          </p:nvSpPr>
          <p:spPr>
            <a:xfrm>
              <a:off x="2705100" y="1590675"/>
              <a:ext cx="628650" cy="21301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11">
              <a:extLst>
                <a:ext uri="{FF2B5EF4-FFF2-40B4-BE49-F238E27FC236}">
                  <a16:creationId xmlns:a16="http://schemas.microsoft.com/office/drawing/2014/main" id="{753C3483-A1C6-4D83-90F7-B1E7F064E30F}"/>
                </a:ext>
              </a:extLst>
            </p:cNvPr>
            <p:cNvSpPr txBox="1"/>
            <p:nvPr/>
          </p:nvSpPr>
          <p:spPr>
            <a:xfrm>
              <a:off x="2727003" y="1587387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저장</a:t>
              </a:r>
            </a:p>
          </p:txBody>
        </p:sp>
      </p:grpSp>
      <p:sp>
        <p:nvSpPr>
          <p:cNvPr id="64" name="TextBox 11">
            <a:extLst>
              <a:ext uri="{FF2B5EF4-FFF2-40B4-BE49-F238E27FC236}">
                <a16:creationId xmlns:a16="http://schemas.microsoft.com/office/drawing/2014/main" id="{D6491956-C30B-44D7-AC77-DF6635B69302}"/>
              </a:ext>
            </a:extLst>
          </p:cNvPr>
          <p:cNvSpPr txBox="1"/>
          <p:nvPr/>
        </p:nvSpPr>
        <p:spPr>
          <a:xfrm>
            <a:off x="6421889" y="1198494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표시는 필수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항목 체크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부분 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ECA5905C-4B45-4C80-8BE8-E80B1D2BB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9356"/>
              </p:ext>
            </p:extLst>
          </p:nvPr>
        </p:nvGraphicFramePr>
        <p:xfrm>
          <a:off x="1606445" y="1708631"/>
          <a:ext cx="7722975" cy="3908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889">
                  <a:extLst>
                    <a:ext uri="{9D8B030D-6E8A-4147-A177-3AD203B41FA5}">
                      <a16:colId xmlns:a16="http://schemas.microsoft.com/office/drawing/2014/main" val="686482495"/>
                    </a:ext>
                  </a:extLst>
                </a:gridCol>
                <a:gridCol w="812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4908">
                  <a:extLst>
                    <a:ext uri="{9D8B030D-6E8A-4147-A177-3AD203B41FA5}">
                      <a16:colId xmlns:a16="http://schemas.microsoft.com/office/drawing/2014/main" val="1198511620"/>
                    </a:ext>
                  </a:extLst>
                </a:gridCol>
                <a:gridCol w="8496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8220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23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도착일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숙박수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출발일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38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성인수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아동수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246">
                <a:tc rowSpan="3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이름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영문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924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연락처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이메일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477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언어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생년월일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      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031">
                <a:tc rowSpan="3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판매유형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871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결제방법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선수금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871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결제금액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391016"/>
                  </a:ext>
                </a:extLst>
              </a:tr>
              <a:tr h="298499">
                <a:tc rowSpan="5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투숙메모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투숙메모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205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205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8205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8205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71" name="그림 70" descr="calendar.png">
            <a:extLst>
              <a:ext uri="{FF2B5EF4-FFF2-40B4-BE49-F238E27FC236}">
                <a16:creationId xmlns:a16="http://schemas.microsoft.com/office/drawing/2014/main" id="{1B064189-2BEC-43C4-BC77-626C9E4273D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77080" y="1798107"/>
            <a:ext cx="111052" cy="11105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6B292EA9-3E60-4E12-9FE4-3CB55917439F}"/>
              </a:ext>
            </a:extLst>
          </p:cNvPr>
          <p:cNvSpPr/>
          <p:nvPr/>
        </p:nvSpPr>
        <p:spPr>
          <a:xfrm>
            <a:off x="2468505" y="1773215"/>
            <a:ext cx="678312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 descr="calendar.png">
            <a:extLst>
              <a:ext uri="{FF2B5EF4-FFF2-40B4-BE49-F238E27FC236}">
                <a16:creationId xmlns:a16="http://schemas.microsoft.com/office/drawing/2014/main" id="{5418AD4A-A67C-4511-8B9B-F648EE5CB34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55246" y="1799783"/>
            <a:ext cx="111052" cy="111052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F7EAE188-1C85-4253-87B4-3D9490A1B88D}"/>
              </a:ext>
            </a:extLst>
          </p:cNvPr>
          <p:cNvSpPr/>
          <p:nvPr/>
        </p:nvSpPr>
        <p:spPr>
          <a:xfrm>
            <a:off x="7546671" y="1774891"/>
            <a:ext cx="678312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AF7DA40-C856-445B-BC7C-B6DD3C69859C}"/>
              </a:ext>
            </a:extLst>
          </p:cNvPr>
          <p:cNvSpPr/>
          <p:nvPr/>
        </p:nvSpPr>
        <p:spPr>
          <a:xfrm>
            <a:off x="4986073" y="1767859"/>
            <a:ext cx="365619" cy="1784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80AAD4A-667A-404D-AA29-96D68D7097A5}"/>
              </a:ext>
            </a:extLst>
          </p:cNvPr>
          <p:cNvSpPr/>
          <p:nvPr/>
        </p:nvSpPr>
        <p:spPr>
          <a:xfrm>
            <a:off x="2468505" y="2073573"/>
            <a:ext cx="702292" cy="15499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0AAFAF36-9797-400D-B563-17DF1236F14A}"/>
              </a:ext>
            </a:extLst>
          </p:cNvPr>
          <p:cNvSpPr/>
          <p:nvPr/>
        </p:nvSpPr>
        <p:spPr>
          <a:xfrm rot="10800000">
            <a:off x="3059871" y="2123473"/>
            <a:ext cx="60464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6" name="순서도: 페이지 연결자 21">
            <a:extLst>
              <a:ext uri="{FF2B5EF4-FFF2-40B4-BE49-F238E27FC236}">
                <a16:creationId xmlns:a16="http://schemas.microsoft.com/office/drawing/2014/main" id="{11C391D4-C624-41E3-AFB7-47507BAC3493}"/>
              </a:ext>
            </a:extLst>
          </p:cNvPr>
          <p:cNvSpPr/>
          <p:nvPr/>
        </p:nvSpPr>
        <p:spPr>
          <a:xfrm>
            <a:off x="5104797" y="1630408"/>
            <a:ext cx="119824" cy="149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0B23997-8342-47C3-89E5-1274CB9D9535}"/>
              </a:ext>
            </a:extLst>
          </p:cNvPr>
          <p:cNvSpPr/>
          <p:nvPr/>
        </p:nvSpPr>
        <p:spPr>
          <a:xfrm>
            <a:off x="4976495" y="2072922"/>
            <a:ext cx="365619" cy="1784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0931FCD-5BD1-4FB9-A5EB-9A0B415F6B13}"/>
              </a:ext>
            </a:extLst>
          </p:cNvPr>
          <p:cNvSpPr/>
          <p:nvPr/>
        </p:nvSpPr>
        <p:spPr>
          <a:xfrm>
            <a:off x="7546671" y="2069851"/>
            <a:ext cx="365619" cy="1784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1">
            <a:extLst>
              <a:ext uri="{FF2B5EF4-FFF2-40B4-BE49-F238E27FC236}">
                <a16:creationId xmlns:a16="http://schemas.microsoft.com/office/drawing/2014/main" id="{50BAF58A-2A39-42F1-AC9D-CE7E425BA130}"/>
              </a:ext>
            </a:extLst>
          </p:cNvPr>
          <p:cNvSpPr txBox="1"/>
          <p:nvPr/>
        </p:nvSpPr>
        <p:spPr>
          <a:xfrm>
            <a:off x="1556134" y="1711724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TextBox 11">
            <a:extLst>
              <a:ext uri="{FF2B5EF4-FFF2-40B4-BE49-F238E27FC236}">
                <a16:creationId xmlns:a16="http://schemas.microsoft.com/office/drawing/2014/main" id="{61BBD68F-E214-4DC9-87F0-6D2621D3D3F8}"/>
              </a:ext>
            </a:extLst>
          </p:cNvPr>
          <p:cNvSpPr txBox="1"/>
          <p:nvPr/>
        </p:nvSpPr>
        <p:spPr>
          <a:xfrm>
            <a:off x="3917587" y="1719273"/>
            <a:ext cx="231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TextBox 11">
            <a:extLst>
              <a:ext uri="{FF2B5EF4-FFF2-40B4-BE49-F238E27FC236}">
                <a16:creationId xmlns:a16="http://schemas.microsoft.com/office/drawing/2014/main" id="{37016D76-B6C2-4AE8-875A-C0DA15E7FF88}"/>
              </a:ext>
            </a:extLst>
          </p:cNvPr>
          <p:cNvSpPr txBox="1"/>
          <p:nvPr/>
        </p:nvSpPr>
        <p:spPr>
          <a:xfrm>
            <a:off x="6590688" y="1720192"/>
            <a:ext cx="433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11">
            <a:extLst>
              <a:ext uri="{FF2B5EF4-FFF2-40B4-BE49-F238E27FC236}">
                <a16:creationId xmlns:a16="http://schemas.microsoft.com/office/drawing/2014/main" id="{0AABC544-59EE-4E25-8DAE-9FE43384B5F2}"/>
              </a:ext>
            </a:extLst>
          </p:cNvPr>
          <p:cNvSpPr txBox="1"/>
          <p:nvPr/>
        </p:nvSpPr>
        <p:spPr>
          <a:xfrm>
            <a:off x="1545576" y="2008972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TextBox 11">
            <a:extLst>
              <a:ext uri="{FF2B5EF4-FFF2-40B4-BE49-F238E27FC236}">
                <a16:creationId xmlns:a16="http://schemas.microsoft.com/office/drawing/2014/main" id="{0127BD41-639F-48AE-88F1-5BEC60C65881}"/>
              </a:ext>
            </a:extLst>
          </p:cNvPr>
          <p:cNvSpPr txBox="1"/>
          <p:nvPr/>
        </p:nvSpPr>
        <p:spPr>
          <a:xfrm>
            <a:off x="3917585" y="2008972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TextBox 11">
            <a:extLst>
              <a:ext uri="{FF2B5EF4-FFF2-40B4-BE49-F238E27FC236}">
                <a16:creationId xmlns:a16="http://schemas.microsoft.com/office/drawing/2014/main" id="{A953A26A-47AB-4545-B370-1C6A40E77928}"/>
              </a:ext>
            </a:extLst>
          </p:cNvPr>
          <p:cNvSpPr txBox="1"/>
          <p:nvPr/>
        </p:nvSpPr>
        <p:spPr>
          <a:xfrm>
            <a:off x="6588351" y="2008972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187DAD0-491B-4AF1-B6AE-747F8F2A1186}"/>
              </a:ext>
            </a:extLst>
          </p:cNvPr>
          <p:cNvSpPr/>
          <p:nvPr/>
        </p:nvSpPr>
        <p:spPr>
          <a:xfrm>
            <a:off x="4070725" y="2422575"/>
            <a:ext cx="1454676" cy="2226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고영조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3C2922D-3F73-45B4-A931-30C993F0488C}"/>
              </a:ext>
            </a:extLst>
          </p:cNvPr>
          <p:cNvSpPr/>
          <p:nvPr/>
        </p:nvSpPr>
        <p:spPr>
          <a:xfrm>
            <a:off x="6719976" y="2432099"/>
            <a:ext cx="1545848" cy="2130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4E0EB1A-4D22-442D-88AA-CA0DD1640585}"/>
              </a:ext>
            </a:extLst>
          </p:cNvPr>
          <p:cNvSpPr/>
          <p:nvPr/>
        </p:nvSpPr>
        <p:spPr>
          <a:xfrm>
            <a:off x="6719976" y="2799706"/>
            <a:ext cx="1545848" cy="21309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7AF26CB7-696E-4D09-A7BC-53648D638378}"/>
              </a:ext>
            </a:extLst>
          </p:cNvPr>
          <p:cNvSpPr/>
          <p:nvPr/>
        </p:nvSpPr>
        <p:spPr>
          <a:xfrm>
            <a:off x="6717148" y="3157784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EFB37D4-EEE4-4D41-939D-50CAA9A4576F}"/>
              </a:ext>
            </a:extLst>
          </p:cNvPr>
          <p:cNvSpPr/>
          <p:nvPr/>
        </p:nvSpPr>
        <p:spPr>
          <a:xfrm>
            <a:off x="4070725" y="2810437"/>
            <a:ext cx="1454676" cy="209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010-1111-1111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1">
            <a:extLst>
              <a:ext uri="{FF2B5EF4-FFF2-40B4-BE49-F238E27FC236}">
                <a16:creationId xmlns:a16="http://schemas.microsoft.com/office/drawing/2014/main" id="{DDC3C528-B7B5-46FE-A383-16C9FA32B5D3}"/>
              </a:ext>
            </a:extLst>
          </p:cNvPr>
          <p:cNvSpPr txBox="1"/>
          <p:nvPr/>
        </p:nvSpPr>
        <p:spPr>
          <a:xfrm>
            <a:off x="6662303" y="3133204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8" name="그림 127" descr="calendar.png">
            <a:extLst>
              <a:ext uri="{FF2B5EF4-FFF2-40B4-BE49-F238E27FC236}">
                <a16:creationId xmlns:a16="http://schemas.microsoft.com/office/drawing/2014/main" id="{62DD125E-19AF-4F0C-B583-1B6945DCEB4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80238" y="3183804"/>
            <a:ext cx="111052" cy="111052"/>
          </a:xfrm>
          <a:prstGeom prst="rect">
            <a:avLst/>
          </a:prstGeom>
        </p:spPr>
      </p:pic>
      <p:sp>
        <p:nvSpPr>
          <p:cNvPr id="129" name="타원 128">
            <a:extLst>
              <a:ext uri="{FF2B5EF4-FFF2-40B4-BE49-F238E27FC236}">
                <a16:creationId xmlns:a16="http://schemas.microsoft.com/office/drawing/2014/main" id="{D46C102B-4FD9-46E5-8F39-AD788D8A5780}"/>
              </a:ext>
            </a:extLst>
          </p:cNvPr>
          <p:cNvSpPr/>
          <p:nvPr/>
        </p:nvSpPr>
        <p:spPr>
          <a:xfrm>
            <a:off x="8113061" y="3181927"/>
            <a:ext cx="95250" cy="952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0" name="그룹 215">
            <a:extLst>
              <a:ext uri="{FF2B5EF4-FFF2-40B4-BE49-F238E27FC236}">
                <a16:creationId xmlns:a16="http://schemas.microsoft.com/office/drawing/2014/main" id="{42FE3994-2231-4BF6-8237-4081B511DA10}"/>
              </a:ext>
            </a:extLst>
          </p:cNvPr>
          <p:cNvGrpSpPr/>
          <p:nvPr/>
        </p:nvGrpSpPr>
        <p:grpSpPr>
          <a:xfrm>
            <a:off x="7772351" y="3180872"/>
            <a:ext cx="95250" cy="95250"/>
            <a:chOff x="5117303" y="1197777"/>
            <a:chExt cx="95250" cy="95250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0F7699C-42A9-4927-B895-FE9A4D593754}"/>
                </a:ext>
              </a:extLst>
            </p:cNvPr>
            <p:cNvSpPr/>
            <p:nvPr/>
          </p:nvSpPr>
          <p:spPr>
            <a:xfrm>
              <a:off x="5117303" y="1197777"/>
              <a:ext cx="95250" cy="9525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EDED2EB7-DBE2-4A6C-8487-B5282BDD6D03}"/>
                </a:ext>
              </a:extLst>
            </p:cNvPr>
            <p:cNvSpPr/>
            <p:nvPr/>
          </p:nvSpPr>
          <p:spPr bwMode="auto">
            <a:xfrm>
              <a:off x="5145114" y="1225588"/>
              <a:ext cx="39629" cy="3962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002323A-FEB6-47EF-9D0D-64F47C73AFBF}"/>
              </a:ext>
            </a:extLst>
          </p:cNvPr>
          <p:cNvSpPr/>
          <p:nvPr/>
        </p:nvSpPr>
        <p:spPr>
          <a:xfrm>
            <a:off x="4086017" y="3140676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4" name="이등변 삼각형 133">
            <a:extLst>
              <a:ext uri="{FF2B5EF4-FFF2-40B4-BE49-F238E27FC236}">
                <a16:creationId xmlns:a16="http://schemas.microsoft.com/office/drawing/2014/main" id="{D4D54F6F-E00F-4C98-964D-645308BF5AB5}"/>
              </a:ext>
            </a:extLst>
          </p:cNvPr>
          <p:cNvSpPr/>
          <p:nvPr/>
        </p:nvSpPr>
        <p:spPr>
          <a:xfrm rot="10800000">
            <a:off x="4709904" y="3201297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5" name="TextBox 11">
            <a:extLst>
              <a:ext uri="{FF2B5EF4-FFF2-40B4-BE49-F238E27FC236}">
                <a16:creationId xmlns:a16="http://schemas.microsoft.com/office/drawing/2014/main" id="{A9968957-6DED-49E0-847A-CC4AF6DFD999}"/>
              </a:ext>
            </a:extLst>
          </p:cNvPr>
          <p:cNvSpPr txBox="1"/>
          <p:nvPr/>
        </p:nvSpPr>
        <p:spPr>
          <a:xfrm>
            <a:off x="4042023" y="312162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한국어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8F958A2-68E3-4FFB-881E-92E9A420B798}"/>
              </a:ext>
            </a:extLst>
          </p:cNvPr>
          <p:cNvSpPr/>
          <p:nvPr/>
        </p:nvSpPr>
        <p:spPr>
          <a:xfrm>
            <a:off x="4086017" y="3479512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이등변 삼각형 65">
            <a:extLst>
              <a:ext uri="{FF2B5EF4-FFF2-40B4-BE49-F238E27FC236}">
                <a16:creationId xmlns:a16="http://schemas.microsoft.com/office/drawing/2014/main" id="{E1DD361C-94A6-4EE0-AE69-0C1E6C4FF7E0}"/>
              </a:ext>
            </a:extLst>
          </p:cNvPr>
          <p:cNvSpPr/>
          <p:nvPr/>
        </p:nvSpPr>
        <p:spPr>
          <a:xfrm rot="10800000">
            <a:off x="4709904" y="3540133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TextBox 11">
            <a:extLst>
              <a:ext uri="{FF2B5EF4-FFF2-40B4-BE49-F238E27FC236}">
                <a16:creationId xmlns:a16="http://schemas.microsoft.com/office/drawing/2014/main" id="{3FCC1442-1620-4433-B323-7F740933D6DE}"/>
              </a:ext>
            </a:extLst>
          </p:cNvPr>
          <p:cNvSpPr txBox="1"/>
          <p:nvPr/>
        </p:nvSpPr>
        <p:spPr>
          <a:xfrm>
            <a:off x="4042023" y="346046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부킹예약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11">
            <a:extLst>
              <a:ext uri="{FF2B5EF4-FFF2-40B4-BE49-F238E27FC236}">
                <a16:creationId xmlns:a16="http://schemas.microsoft.com/office/drawing/2014/main" id="{0475DFFC-A729-4973-92EC-8A5AB3D67FFB}"/>
              </a:ext>
            </a:extLst>
          </p:cNvPr>
          <p:cNvSpPr txBox="1"/>
          <p:nvPr/>
        </p:nvSpPr>
        <p:spPr>
          <a:xfrm>
            <a:off x="2396978" y="1747732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4660CD08-3833-45BF-8B87-BBD026F39D08}"/>
              </a:ext>
            </a:extLst>
          </p:cNvPr>
          <p:cNvSpPr txBox="1"/>
          <p:nvPr/>
        </p:nvSpPr>
        <p:spPr>
          <a:xfrm>
            <a:off x="7477017" y="1755345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135DE84-C470-4B29-AF4E-0E0FC2557D70}"/>
              </a:ext>
            </a:extLst>
          </p:cNvPr>
          <p:cNvSpPr/>
          <p:nvPr/>
        </p:nvSpPr>
        <p:spPr>
          <a:xfrm>
            <a:off x="6711247" y="3456653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8F4F8D1C-8F61-46F2-BF90-C01C902E8E21}"/>
              </a:ext>
            </a:extLst>
          </p:cNvPr>
          <p:cNvSpPr/>
          <p:nvPr/>
        </p:nvSpPr>
        <p:spPr>
          <a:xfrm rot="10800000">
            <a:off x="7335134" y="3517274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0C93BE9E-871D-43BB-983E-1C7927BE19D3}"/>
              </a:ext>
            </a:extLst>
          </p:cNvPr>
          <p:cNvSpPr txBox="1"/>
          <p:nvPr/>
        </p:nvSpPr>
        <p:spPr>
          <a:xfrm>
            <a:off x="6667253" y="343760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전화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6" name="그룹 143">
            <a:extLst>
              <a:ext uri="{FF2B5EF4-FFF2-40B4-BE49-F238E27FC236}">
                <a16:creationId xmlns:a16="http://schemas.microsoft.com/office/drawing/2014/main" id="{D721EDAB-FE2A-4FBC-9624-3C6E48CABC84}"/>
              </a:ext>
            </a:extLst>
          </p:cNvPr>
          <p:cNvGrpSpPr/>
          <p:nvPr/>
        </p:nvGrpSpPr>
        <p:grpSpPr>
          <a:xfrm>
            <a:off x="6665196" y="3770105"/>
            <a:ext cx="235962" cy="184666"/>
            <a:chOff x="2309378" y="3746458"/>
            <a:chExt cx="235962" cy="184666"/>
          </a:xfrm>
        </p:grpSpPr>
        <p:sp>
          <p:nvSpPr>
            <p:cNvPr id="87" name="모서리가 둥근 직사각형 121">
              <a:extLst>
                <a:ext uri="{FF2B5EF4-FFF2-40B4-BE49-F238E27FC236}">
                  <a16:creationId xmlns:a16="http://schemas.microsoft.com/office/drawing/2014/main" id="{F21E6E32-B1E5-423C-B1E8-0950AD5BAA05}"/>
                </a:ext>
              </a:extLst>
            </p:cNvPr>
            <p:cNvSpPr/>
            <p:nvPr/>
          </p:nvSpPr>
          <p:spPr>
            <a:xfrm>
              <a:off x="2374873" y="3789691"/>
              <a:ext cx="95250" cy="95250"/>
            </a:xfrm>
            <a:prstGeom prst="round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28">
              <a:extLst>
                <a:ext uri="{FF2B5EF4-FFF2-40B4-BE49-F238E27FC236}">
                  <a16:creationId xmlns:a16="http://schemas.microsoft.com/office/drawing/2014/main" id="{E24759C4-278A-484F-94B6-21F40D356BCE}"/>
                </a:ext>
              </a:extLst>
            </p:cNvPr>
            <p:cNvSpPr txBox="1"/>
            <p:nvPr/>
          </p:nvSpPr>
          <p:spPr>
            <a:xfrm>
              <a:off x="2309378" y="3746458"/>
              <a:ext cx="2359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600" b="1" dirty="0">
                  <a:latin typeface="맑은 고딕" pitchFamily="50" charset="-127"/>
                  <a:ea typeface="맑은 고딕" pitchFamily="50" charset="-127"/>
                </a:rPr>
                <a:t>V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1A858C-580F-4D01-B0D0-1AE644C2F563}"/>
              </a:ext>
            </a:extLst>
          </p:cNvPr>
          <p:cNvSpPr/>
          <p:nvPr/>
        </p:nvSpPr>
        <p:spPr>
          <a:xfrm>
            <a:off x="4088982" y="3810955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0" name="이등변 삼각형 89">
            <a:extLst>
              <a:ext uri="{FF2B5EF4-FFF2-40B4-BE49-F238E27FC236}">
                <a16:creationId xmlns:a16="http://schemas.microsoft.com/office/drawing/2014/main" id="{46BB3AAB-50FA-491B-A90A-E122E2F9DF63}"/>
              </a:ext>
            </a:extLst>
          </p:cNvPr>
          <p:cNvSpPr/>
          <p:nvPr/>
        </p:nvSpPr>
        <p:spPr>
          <a:xfrm rot="10800000">
            <a:off x="4712869" y="3871576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1" name="TextBox 11">
            <a:extLst>
              <a:ext uri="{FF2B5EF4-FFF2-40B4-BE49-F238E27FC236}">
                <a16:creationId xmlns:a16="http://schemas.microsoft.com/office/drawing/2014/main" id="{2E176A10-08BE-47E1-9D28-5DC5916F4209}"/>
              </a:ext>
            </a:extLst>
          </p:cNvPr>
          <p:cNvSpPr txBox="1"/>
          <p:nvPr/>
        </p:nvSpPr>
        <p:spPr>
          <a:xfrm>
            <a:off x="4044988" y="379190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신용카드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E3A2AFE-6E84-4146-B670-9E92AB265B17}"/>
              </a:ext>
            </a:extLst>
          </p:cNvPr>
          <p:cNvSpPr/>
          <p:nvPr/>
        </p:nvSpPr>
        <p:spPr>
          <a:xfrm>
            <a:off x="4077566" y="4114295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50,000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B5E95AA-6C2E-4D66-942D-FEBEBDE6B7B0}"/>
              </a:ext>
            </a:extLst>
          </p:cNvPr>
          <p:cNvSpPr/>
          <p:nvPr/>
        </p:nvSpPr>
        <p:spPr>
          <a:xfrm>
            <a:off x="6710346" y="4101099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AB7317E-7678-47B3-83D2-3F794771276C}"/>
              </a:ext>
            </a:extLst>
          </p:cNvPr>
          <p:cNvGrpSpPr/>
          <p:nvPr/>
        </p:nvGrpSpPr>
        <p:grpSpPr>
          <a:xfrm>
            <a:off x="8694449" y="4411620"/>
            <a:ext cx="389850" cy="215444"/>
            <a:chOff x="7135924" y="2008094"/>
            <a:chExt cx="389850" cy="215444"/>
          </a:xfrm>
        </p:grpSpPr>
        <p:sp>
          <p:nvSpPr>
            <p:cNvPr id="98" name="모서리가 둥근 직사각형 118">
              <a:extLst>
                <a:ext uri="{FF2B5EF4-FFF2-40B4-BE49-F238E27FC236}">
                  <a16:creationId xmlns:a16="http://schemas.microsoft.com/office/drawing/2014/main" id="{5EC9735E-0054-4A40-8F19-A122D0569369}"/>
                </a:ext>
              </a:extLst>
            </p:cNvPr>
            <p:cNvSpPr/>
            <p:nvPr/>
          </p:nvSpPr>
          <p:spPr>
            <a:xfrm>
              <a:off x="7149372" y="2043953"/>
              <a:ext cx="327194" cy="1434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9" name="TextBox 11">
              <a:extLst>
                <a:ext uri="{FF2B5EF4-FFF2-40B4-BE49-F238E27FC236}">
                  <a16:creationId xmlns:a16="http://schemas.microsoft.com/office/drawing/2014/main" id="{94298571-EC00-403E-9E2D-701F17FC60E3}"/>
                </a:ext>
              </a:extLst>
            </p:cNvPr>
            <p:cNvSpPr txBox="1"/>
            <p:nvPr/>
          </p:nvSpPr>
          <p:spPr>
            <a:xfrm>
              <a:off x="7135924" y="200809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삭제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8D22B8F-DCE3-4D73-AA16-23F10F08044F}"/>
              </a:ext>
            </a:extLst>
          </p:cNvPr>
          <p:cNvGrpSpPr/>
          <p:nvPr/>
        </p:nvGrpSpPr>
        <p:grpSpPr>
          <a:xfrm>
            <a:off x="8335844" y="4411620"/>
            <a:ext cx="389850" cy="215444"/>
            <a:chOff x="6705600" y="2008094"/>
            <a:chExt cx="389850" cy="215444"/>
          </a:xfrm>
        </p:grpSpPr>
        <p:sp>
          <p:nvSpPr>
            <p:cNvPr id="101" name="모서리가 둥근 직사각형 129">
              <a:extLst>
                <a:ext uri="{FF2B5EF4-FFF2-40B4-BE49-F238E27FC236}">
                  <a16:creationId xmlns:a16="http://schemas.microsoft.com/office/drawing/2014/main" id="{E77D2C73-E7B6-48D9-B26E-9A67BF68F6B3}"/>
                </a:ext>
              </a:extLst>
            </p:cNvPr>
            <p:cNvSpPr/>
            <p:nvPr/>
          </p:nvSpPr>
          <p:spPr>
            <a:xfrm>
              <a:off x="6719048" y="2043953"/>
              <a:ext cx="327194" cy="1434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02" name="TextBox 11">
              <a:extLst>
                <a:ext uri="{FF2B5EF4-FFF2-40B4-BE49-F238E27FC236}">
                  <a16:creationId xmlns:a16="http://schemas.microsoft.com/office/drawing/2014/main" id="{D2C44C07-B07B-469E-A774-298513F386EB}"/>
                </a:ext>
              </a:extLst>
            </p:cNvPr>
            <p:cNvSpPr txBox="1"/>
            <p:nvPr/>
          </p:nvSpPr>
          <p:spPr>
            <a:xfrm>
              <a:off x="6705600" y="200809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추가</a:t>
              </a:r>
            </a:p>
          </p:txBody>
        </p:sp>
      </p:grpSp>
      <p:sp>
        <p:nvSpPr>
          <p:cNvPr id="105" name="순서도: 페이지 연결자 21">
            <a:extLst>
              <a:ext uri="{FF2B5EF4-FFF2-40B4-BE49-F238E27FC236}">
                <a16:creationId xmlns:a16="http://schemas.microsoft.com/office/drawing/2014/main" id="{CA7233D1-789E-4468-9798-478122345526}"/>
              </a:ext>
            </a:extLst>
          </p:cNvPr>
          <p:cNvSpPr/>
          <p:nvPr/>
        </p:nvSpPr>
        <p:spPr>
          <a:xfrm>
            <a:off x="7719899" y="1606847"/>
            <a:ext cx="119824" cy="149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순서도: 페이지 연결자 21">
            <a:extLst>
              <a:ext uri="{FF2B5EF4-FFF2-40B4-BE49-F238E27FC236}">
                <a16:creationId xmlns:a16="http://schemas.microsoft.com/office/drawing/2014/main" id="{3B510564-EB5B-4137-A44E-AFDD1D4AFFD8}"/>
              </a:ext>
            </a:extLst>
          </p:cNvPr>
          <p:cNvSpPr/>
          <p:nvPr/>
        </p:nvSpPr>
        <p:spPr>
          <a:xfrm>
            <a:off x="4360904" y="3312841"/>
            <a:ext cx="119824" cy="149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페이지 연결자 21">
            <a:extLst>
              <a:ext uri="{FF2B5EF4-FFF2-40B4-BE49-F238E27FC236}">
                <a16:creationId xmlns:a16="http://schemas.microsoft.com/office/drawing/2014/main" id="{8B61B2BB-87DA-4C97-83BB-50987FDC60E3}"/>
              </a:ext>
            </a:extLst>
          </p:cNvPr>
          <p:cNvSpPr/>
          <p:nvPr/>
        </p:nvSpPr>
        <p:spPr>
          <a:xfrm>
            <a:off x="6976553" y="3301551"/>
            <a:ext cx="119824" cy="149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순서도: 페이지 연결자 21">
            <a:extLst>
              <a:ext uri="{FF2B5EF4-FFF2-40B4-BE49-F238E27FC236}">
                <a16:creationId xmlns:a16="http://schemas.microsoft.com/office/drawing/2014/main" id="{CA6A244F-2ED5-4371-9168-A4EFCB3D5F85}"/>
              </a:ext>
            </a:extLst>
          </p:cNvPr>
          <p:cNvSpPr/>
          <p:nvPr/>
        </p:nvSpPr>
        <p:spPr>
          <a:xfrm>
            <a:off x="4360904" y="3646544"/>
            <a:ext cx="119824" cy="149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8A30248C-C522-4AD3-A2CD-4CD9835A6AF5}"/>
              </a:ext>
            </a:extLst>
          </p:cNvPr>
          <p:cNvGrpSpPr/>
          <p:nvPr/>
        </p:nvGrpSpPr>
        <p:grpSpPr>
          <a:xfrm>
            <a:off x="1718965" y="2917760"/>
            <a:ext cx="470568" cy="215444"/>
            <a:chOff x="7769553" y="2954565"/>
            <a:chExt cx="470568" cy="215444"/>
          </a:xfrm>
        </p:grpSpPr>
        <p:sp>
          <p:nvSpPr>
            <p:cNvPr id="139" name="모서리가 둥근 직사각형 177">
              <a:extLst>
                <a:ext uri="{FF2B5EF4-FFF2-40B4-BE49-F238E27FC236}">
                  <a16:creationId xmlns:a16="http://schemas.microsoft.com/office/drawing/2014/main" id="{84FBA18B-FA02-4724-8505-0FA0E5C0D491}"/>
                </a:ext>
              </a:extLst>
            </p:cNvPr>
            <p:cNvSpPr/>
            <p:nvPr/>
          </p:nvSpPr>
          <p:spPr>
            <a:xfrm>
              <a:off x="7769553" y="2982192"/>
              <a:ext cx="413949" cy="1642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1">
              <a:extLst>
                <a:ext uri="{FF2B5EF4-FFF2-40B4-BE49-F238E27FC236}">
                  <a16:creationId xmlns:a16="http://schemas.microsoft.com/office/drawing/2014/main" id="{DA020C26-650C-48D5-938D-9F9C6119B73E}"/>
                </a:ext>
              </a:extLst>
            </p:cNvPr>
            <p:cNvSpPr txBox="1"/>
            <p:nvPr/>
          </p:nvSpPr>
          <p:spPr>
            <a:xfrm>
              <a:off x="7850271" y="295456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pic>
          <p:nvPicPr>
            <p:cNvPr id="141" name="그림 140" descr="magnifier.png">
              <a:extLst>
                <a:ext uri="{FF2B5EF4-FFF2-40B4-BE49-F238E27FC236}">
                  <a16:creationId xmlns:a16="http://schemas.microsoft.com/office/drawing/2014/main" id="{B7226D6F-EA55-439D-A43A-7A01ADF45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12170" y="3016097"/>
              <a:ext cx="95252" cy="95252"/>
            </a:xfrm>
            <a:prstGeom prst="rect">
              <a:avLst/>
            </a:prstGeom>
          </p:spPr>
        </p:pic>
      </p:grpSp>
      <p:sp>
        <p:nvSpPr>
          <p:cNvPr id="146" name="순서도: 페이지 연결자 21">
            <a:extLst>
              <a:ext uri="{FF2B5EF4-FFF2-40B4-BE49-F238E27FC236}">
                <a16:creationId xmlns:a16="http://schemas.microsoft.com/office/drawing/2014/main" id="{1E309E40-A11B-40A2-88C2-1A1522EA28CE}"/>
              </a:ext>
            </a:extLst>
          </p:cNvPr>
          <p:cNvSpPr/>
          <p:nvPr/>
        </p:nvSpPr>
        <p:spPr>
          <a:xfrm>
            <a:off x="3090102" y="4516052"/>
            <a:ext cx="119824" cy="149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B87A809-1FA9-4AF1-A634-188558EF15B3}"/>
              </a:ext>
            </a:extLst>
          </p:cNvPr>
          <p:cNvGrpSpPr/>
          <p:nvPr/>
        </p:nvGrpSpPr>
        <p:grpSpPr>
          <a:xfrm>
            <a:off x="8195047" y="6455460"/>
            <a:ext cx="1289524" cy="293298"/>
            <a:chOff x="6176751" y="5818817"/>
            <a:chExt cx="1289524" cy="293298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9C7F288-C05D-45A4-8DE6-9612C72B8626}"/>
                </a:ext>
              </a:extLst>
            </p:cNvPr>
            <p:cNvSpPr/>
            <p:nvPr/>
          </p:nvSpPr>
          <p:spPr>
            <a:xfrm>
              <a:off x="6176751" y="5818817"/>
              <a:ext cx="1289524" cy="2932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다음페이지 계속</a:t>
              </a:r>
            </a:p>
          </p:txBody>
        </p:sp>
        <p:pic>
          <p:nvPicPr>
            <p:cNvPr id="152" name="그림 151" descr="download-button.png">
              <a:extLst>
                <a:ext uri="{FF2B5EF4-FFF2-40B4-BE49-F238E27FC236}">
                  <a16:creationId xmlns:a16="http://schemas.microsoft.com/office/drawing/2014/main" id="{5E4B7C20-9452-4A67-96EB-1FDC4E975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60324" y="5890730"/>
              <a:ext cx="164327" cy="164327"/>
            </a:xfrm>
            <a:prstGeom prst="rect">
              <a:avLst/>
            </a:prstGeom>
          </p:spPr>
        </p:pic>
      </p:grpSp>
      <p:sp>
        <p:nvSpPr>
          <p:cNvPr id="153" name="순서도: 페이지 연결자 21">
            <a:extLst>
              <a:ext uri="{FF2B5EF4-FFF2-40B4-BE49-F238E27FC236}">
                <a16:creationId xmlns:a16="http://schemas.microsoft.com/office/drawing/2014/main" id="{25D914BE-4876-4641-B69B-326A65392C16}"/>
              </a:ext>
            </a:extLst>
          </p:cNvPr>
          <p:cNvSpPr/>
          <p:nvPr/>
        </p:nvSpPr>
        <p:spPr>
          <a:xfrm>
            <a:off x="2056899" y="2756123"/>
            <a:ext cx="119824" cy="149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11">
            <a:extLst>
              <a:ext uri="{FF2B5EF4-FFF2-40B4-BE49-F238E27FC236}">
                <a16:creationId xmlns:a16="http://schemas.microsoft.com/office/drawing/2014/main" id="{E6C0A9D2-3CA9-42BB-810F-FFB5B3E7558F}"/>
              </a:ext>
            </a:extLst>
          </p:cNvPr>
          <p:cNvSpPr txBox="1"/>
          <p:nvPr/>
        </p:nvSpPr>
        <p:spPr>
          <a:xfrm>
            <a:off x="1600090" y="1450192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예약번호 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: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순서도: 페이지 연결자 21">
            <a:extLst>
              <a:ext uri="{FF2B5EF4-FFF2-40B4-BE49-F238E27FC236}">
                <a16:creationId xmlns:a16="http://schemas.microsoft.com/office/drawing/2014/main" id="{590D17A1-1D16-4901-9B6F-4C984A0E1D79}"/>
              </a:ext>
            </a:extLst>
          </p:cNvPr>
          <p:cNvSpPr/>
          <p:nvPr/>
        </p:nvSpPr>
        <p:spPr>
          <a:xfrm>
            <a:off x="1569523" y="1372283"/>
            <a:ext cx="119824" cy="149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87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04835"/>
              </p:ext>
            </p:extLst>
          </p:nvPr>
        </p:nvGraphicFramePr>
        <p:xfrm>
          <a:off x="9484660" y="406401"/>
          <a:ext cx="2481002" cy="250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메뉴명칭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>
                          <a:solidFill>
                            <a:srgbClr val="FF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투숙객 조회</a:t>
                      </a:r>
                      <a:endParaRPr lang="en-US" altLang="ko-KR" sz="800" b="1" dirty="0">
                        <a:solidFill>
                          <a:srgbClr val="FF33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LP-UI-PB-01-1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 </a:t>
                      </a:r>
                      <a:r>
                        <a:rPr kumimoji="1" lang="en-US" altLang="ko-KR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예약등록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화면기능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4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선택하면 부모화면 투숙객 정보에 투숙객 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상세정보 자동 입력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0" name="슬라이드 번호 개체 틀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96AB06-02C6-4DC9-8536-7E40E230B7E7}"/>
              </a:ext>
            </a:extLst>
          </p:cNvPr>
          <p:cNvCxnSpPr/>
          <p:nvPr/>
        </p:nvCxnSpPr>
        <p:spPr>
          <a:xfrm>
            <a:off x="195072" y="646176"/>
            <a:ext cx="9298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282E8844-74D1-432C-B9C9-DB796F26E113}"/>
              </a:ext>
            </a:extLst>
          </p:cNvPr>
          <p:cNvSpPr txBox="1"/>
          <p:nvPr/>
        </p:nvSpPr>
        <p:spPr>
          <a:xfrm>
            <a:off x="7370120" y="416376"/>
            <a:ext cx="2073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      홍길동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님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pic>
        <p:nvPicPr>
          <p:cNvPr id="12" name="그림 11" descr="logout.png">
            <a:extLst>
              <a:ext uri="{FF2B5EF4-FFF2-40B4-BE49-F238E27FC236}">
                <a16:creationId xmlns:a16="http://schemas.microsoft.com/office/drawing/2014/main" id="{CD44951B-85EB-4D62-B072-6AD98C1559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0883" y="472672"/>
            <a:ext cx="126747" cy="12674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383A05-F28D-4B15-9CC9-7A940D9DE62F}"/>
              </a:ext>
            </a:extLst>
          </p:cNvPr>
          <p:cNvSpPr/>
          <p:nvPr/>
        </p:nvSpPr>
        <p:spPr>
          <a:xfrm>
            <a:off x="9156700" y="749300"/>
            <a:ext cx="177800" cy="17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00">
            <a:extLst>
              <a:ext uri="{FF2B5EF4-FFF2-40B4-BE49-F238E27FC236}">
                <a16:creationId xmlns:a16="http://schemas.microsoft.com/office/drawing/2014/main" id="{6638DE9E-0949-413D-B7C4-66E3B253EC5F}"/>
              </a:ext>
            </a:extLst>
          </p:cNvPr>
          <p:cNvGrpSpPr/>
          <p:nvPr/>
        </p:nvGrpSpPr>
        <p:grpSpPr>
          <a:xfrm rot="2700000">
            <a:off x="9159675" y="745622"/>
            <a:ext cx="177168" cy="182075"/>
            <a:chOff x="8564940" y="1178601"/>
            <a:chExt cx="177168" cy="182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오른쪽 화살표 327">
              <a:extLst>
                <a:ext uri="{FF2B5EF4-FFF2-40B4-BE49-F238E27FC236}">
                  <a16:creationId xmlns:a16="http://schemas.microsoft.com/office/drawing/2014/main" id="{6A1214BE-46B3-442B-A3C3-EDD939087466}"/>
                </a:ext>
              </a:extLst>
            </p:cNvPr>
            <p:cNvSpPr/>
            <p:nvPr/>
          </p:nvSpPr>
          <p:spPr>
            <a:xfrm rot="16200000">
              <a:off x="8620492" y="1187926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347">
              <a:extLst>
                <a:ext uri="{FF2B5EF4-FFF2-40B4-BE49-F238E27FC236}">
                  <a16:creationId xmlns:a16="http://schemas.microsoft.com/office/drawing/2014/main" id="{FF9E427F-6C95-47C9-B4FB-E66D37991920}"/>
                </a:ext>
              </a:extLst>
            </p:cNvPr>
            <p:cNvSpPr/>
            <p:nvPr/>
          </p:nvSpPr>
          <p:spPr>
            <a:xfrm rot="5400000">
              <a:off x="8620492" y="1304725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358">
              <a:extLst>
                <a:ext uri="{FF2B5EF4-FFF2-40B4-BE49-F238E27FC236}">
                  <a16:creationId xmlns:a16="http://schemas.microsoft.com/office/drawing/2014/main" id="{A170313B-15F4-4951-BBE7-C50FC11F144E}"/>
                </a:ext>
              </a:extLst>
            </p:cNvPr>
            <p:cNvSpPr/>
            <p:nvPr/>
          </p:nvSpPr>
          <p:spPr>
            <a:xfrm rot="10800000">
              <a:off x="8564940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359">
              <a:extLst>
                <a:ext uri="{FF2B5EF4-FFF2-40B4-BE49-F238E27FC236}">
                  <a16:creationId xmlns:a16="http://schemas.microsoft.com/office/drawing/2014/main" id="{6BD1822F-572E-45F1-AAA9-6FC7F9E629E5}"/>
                </a:ext>
              </a:extLst>
            </p:cNvPr>
            <p:cNvSpPr/>
            <p:nvPr/>
          </p:nvSpPr>
          <p:spPr>
            <a:xfrm>
              <a:off x="8676832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1CE8B4F-D87C-4A06-99A6-AE1E37E9D753}"/>
              </a:ext>
            </a:extLst>
          </p:cNvPr>
          <p:cNvGraphicFramePr>
            <a:graphicFrameLocks noGrp="1"/>
          </p:cNvGraphicFramePr>
          <p:nvPr/>
        </p:nvGraphicFramePr>
        <p:xfrm>
          <a:off x="200962" y="1038224"/>
          <a:ext cx="1170726" cy="692850"/>
        </p:xfrm>
        <a:graphic>
          <a:graphicData uri="http://schemas.openxmlformats.org/drawingml/2006/table">
            <a:tbl>
              <a:tblPr/>
              <a:tblGrid>
                <a:gridCol w="117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에약</a:t>
                      </a:r>
                      <a:endParaRPr lang="en-US" altLang="ko-KR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algn="l" defTabSz="844083" latinLnBrk="0"/>
                      <a:r>
                        <a:rPr lang="ko-KR" altLang="en-US" sz="800" b="1" ker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 예약등록</a:t>
                      </a:r>
                      <a:endParaRPr lang="ko-KR" altLang="en-US" sz="800" b="0" kern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▶ 예약현황</a:t>
                      </a:r>
                      <a:endParaRPr lang="ko-KR" altLang="en-US" sz="800" b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Link Bar">
            <a:extLst>
              <a:ext uri="{FF2B5EF4-FFF2-40B4-BE49-F238E27FC236}">
                <a16:creationId xmlns:a16="http://schemas.microsoft.com/office/drawing/2014/main" id="{FC773CA5-6FBF-48D7-8CEF-C6EE645F89A8}"/>
              </a:ext>
            </a:extLst>
          </p:cNvPr>
          <p:cNvSpPr>
            <a:spLocks/>
          </p:cNvSpPr>
          <p:nvPr/>
        </p:nvSpPr>
        <p:spPr bwMode="auto">
          <a:xfrm>
            <a:off x="1718965" y="745759"/>
            <a:ext cx="3293704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예약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프론트 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보고서  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기준정보  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시스템관리</a:t>
            </a:r>
            <a:endParaRPr lang="en-US" sz="900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B60135-ACE1-4212-9270-711266947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1" y="700229"/>
            <a:ext cx="1271589" cy="258292"/>
          </a:xfrm>
          <a:prstGeom prst="rect">
            <a:avLst/>
          </a:prstGeom>
        </p:spPr>
      </p:pic>
      <p:sp>
        <p:nvSpPr>
          <p:cNvPr id="94" name="모서리가 둥근 직사각형 14">
            <a:extLst>
              <a:ext uri="{FF2B5EF4-FFF2-40B4-BE49-F238E27FC236}">
                <a16:creationId xmlns:a16="http://schemas.microsoft.com/office/drawing/2014/main" id="{05323F4B-7D81-44AC-A263-37BEE576E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9" y="1038224"/>
            <a:ext cx="8119534" cy="5419725"/>
          </a:xfrm>
          <a:prstGeom prst="rect">
            <a:avLst/>
          </a:prstGeom>
          <a:solidFill>
            <a:schemeClr val="tx1">
              <a:lumMod val="50000"/>
              <a:lumOff val="50000"/>
              <a:alpha val="73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defRPr/>
            </a:pPr>
            <a:endParaRPr lang="ko-KR" altLang="en-US" sz="1350" dirty="0"/>
          </a:p>
        </p:txBody>
      </p:sp>
      <p:sp>
        <p:nvSpPr>
          <p:cNvPr id="96" name="Dialog Outer">
            <a:extLst>
              <a:ext uri="{FF2B5EF4-FFF2-40B4-BE49-F238E27FC236}">
                <a16:creationId xmlns:a16="http://schemas.microsoft.com/office/drawing/2014/main" id="{D745ADFC-9B11-40B5-813D-FE7F8E1BDAE9}"/>
              </a:ext>
            </a:extLst>
          </p:cNvPr>
          <p:cNvSpPr/>
          <p:nvPr/>
        </p:nvSpPr>
        <p:spPr>
          <a:xfrm>
            <a:off x="2917538" y="1731074"/>
            <a:ext cx="5200744" cy="4088702"/>
          </a:xfrm>
          <a:prstGeom prst="roundRect">
            <a:avLst>
              <a:gd name="adj" fmla="val 1508"/>
            </a:avLst>
          </a:prstGeom>
          <a:solidFill>
            <a:schemeClr val="bg1">
              <a:lumMod val="5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8800" rIns="72000" bIns="28800" rtlCol="0" anchor="t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투숙객 조회</a:t>
            </a:r>
            <a:endParaRPr 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03" name="Dialog Inner">
            <a:extLst>
              <a:ext uri="{FF2B5EF4-FFF2-40B4-BE49-F238E27FC236}">
                <a16:creationId xmlns:a16="http://schemas.microsoft.com/office/drawing/2014/main" id="{0118755D-F045-4B9F-A0B8-D7A2F6301C74}"/>
              </a:ext>
            </a:extLst>
          </p:cNvPr>
          <p:cNvSpPr/>
          <p:nvPr/>
        </p:nvSpPr>
        <p:spPr>
          <a:xfrm>
            <a:off x="2971716" y="1983597"/>
            <a:ext cx="5027297" cy="3765353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Close Button">
            <a:extLst>
              <a:ext uri="{FF2B5EF4-FFF2-40B4-BE49-F238E27FC236}">
                <a16:creationId xmlns:a16="http://schemas.microsoft.com/office/drawing/2014/main" id="{D790679A-5A68-4E93-8DE6-8D79979F5C2A}"/>
              </a:ext>
            </a:extLst>
          </p:cNvPr>
          <p:cNvSpPr>
            <a:spLocks noChangeAspect="1"/>
          </p:cNvSpPr>
          <p:nvPr/>
        </p:nvSpPr>
        <p:spPr bwMode="auto">
          <a:xfrm>
            <a:off x="7901506" y="1771563"/>
            <a:ext cx="88314" cy="88604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80BCA67-C4E9-4364-9C2D-FC88A0201660}"/>
              </a:ext>
            </a:extLst>
          </p:cNvPr>
          <p:cNvGrpSpPr/>
          <p:nvPr/>
        </p:nvGrpSpPr>
        <p:grpSpPr>
          <a:xfrm>
            <a:off x="5702586" y="5446759"/>
            <a:ext cx="439947" cy="221662"/>
            <a:chOff x="10058400" y="3108133"/>
            <a:chExt cx="439947" cy="221662"/>
          </a:xfrm>
        </p:grpSpPr>
        <p:sp>
          <p:nvSpPr>
            <p:cNvPr id="176" name="모서리가 둥근 직사각형 71">
              <a:extLst>
                <a:ext uri="{FF2B5EF4-FFF2-40B4-BE49-F238E27FC236}">
                  <a16:creationId xmlns:a16="http://schemas.microsoft.com/office/drawing/2014/main" id="{3D87C98C-6635-4536-9E4C-B2A4968B67C4}"/>
                </a:ext>
              </a:extLst>
            </p:cNvPr>
            <p:cNvSpPr/>
            <p:nvPr/>
          </p:nvSpPr>
          <p:spPr>
            <a:xfrm>
              <a:off x="10058400" y="3124372"/>
              <a:ext cx="439947" cy="2054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1">
              <a:extLst>
                <a:ext uri="{FF2B5EF4-FFF2-40B4-BE49-F238E27FC236}">
                  <a16:creationId xmlns:a16="http://schemas.microsoft.com/office/drawing/2014/main" id="{C6BBB4B8-EC3D-470F-AA22-7CB34B24C388}"/>
                </a:ext>
              </a:extLst>
            </p:cNvPr>
            <p:cNvSpPr txBox="1"/>
            <p:nvPr/>
          </p:nvSpPr>
          <p:spPr>
            <a:xfrm>
              <a:off x="10083743" y="310813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닫기</a:t>
              </a: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F57CF4D5-571D-4552-8671-AD6FFA39AC1A}"/>
              </a:ext>
            </a:extLst>
          </p:cNvPr>
          <p:cNvGrpSpPr/>
          <p:nvPr/>
        </p:nvGrpSpPr>
        <p:grpSpPr>
          <a:xfrm>
            <a:off x="5214730" y="5446759"/>
            <a:ext cx="439947" cy="221662"/>
            <a:chOff x="10058400" y="3108133"/>
            <a:chExt cx="439947" cy="221662"/>
          </a:xfrm>
        </p:grpSpPr>
        <p:sp>
          <p:nvSpPr>
            <p:cNvPr id="179" name="모서리가 둥근 직사각형 74">
              <a:extLst>
                <a:ext uri="{FF2B5EF4-FFF2-40B4-BE49-F238E27FC236}">
                  <a16:creationId xmlns:a16="http://schemas.microsoft.com/office/drawing/2014/main" id="{3EBC1375-6225-47D7-894B-11935DFF2785}"/>
                </a:ext>
              </a:extLst>
            </p:cNvPr>
            <p:cNvSpPr/>
            <p:nvPr/>
          </p:nvSpPr>
          <p:spPr>
            <a:xfrm>
              <a:off x="10058400" y="3124372"/>
              <a:ext cx="439947" cy="2054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1">
              <a:extLst>
                <a:ext uri="{FF2B5EF4-FFF2-40B4-BE49-F238E27FC236}">
                  <a16:creationId xmlns:a16="http://schemas.microsoft.com/office/drawing/2014/main" id="{81633821-5659-440B-A5DE-B8CFCF602B21}"/>
                </a:ext>
              </a:extLst>
            </p:cNvPr>
            <p:cNvSpPr txBox="1"/>
            <p:nvPr/>
          </p:nvSpPr>
          <p:spPr>
            <a:xfrm>
              <a:off x="10075792" y="310813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선택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84" name="표 183">
            <a:extLst>
              <a:ext uri="{FF2B5EF4-FFF2-40B4-BE49-F238E27FC236}">
                <a16:creationId xmlns:a16="http://schemas.microsoft.com/office/drawing/2014/main" id="{FB2CFB5B-F9B3-43E0-80C0-891B5ACD0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26164"/>
              </p:ext>
            </p:extLst>
          </p:nvPr>
        </p:nvGraphicFramePr>
        <p:xfrm>
          <a:off x="3459776" y="4109059"/>
          <a:ext cx="4058929" cy="126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3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6801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            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언어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                             </a:t>
                      </a: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남      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0D2B5CB2-60FD-46DD-A55A-03A616FA38E1}"/>
              </a:ext>
            </a:extLst>
          </p:cNvPr>
          <p:cNvSpPr/>
          <p:nvPr/>
        </p:nvSpPr>
        <p:spPr>
          <a:xfrm>
            <a:off x="4174564" y="4136193"/>
            <a:ext cx="86789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DB86F75-EF5E-49A3-839D-16DFFABEFC16}"/>
              </a:ext>
            </a:extLst>
          </p:cNvPr>
          <p:cNvSpPr/>
          <p:nvPr/>
        </p:nvSpPr>
        <p:spPr>
          <a:xfrm>
            <a:off x="5891305" y="4145717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853B805C-FAB3-4EEB-88DD-94377CD15B2F}"/>
              </a:ext>
            </a:extLst>
          </p:cNvPr>
          <p:cNvSpPr/>
          <p:nvPr/>
        </p:nvSpPr>
        <p:spPr>
          <a:xfrm>
            <a:off x="5891305" y="4368476"/>
            <a:ext cx="721621" cy="1634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9E03C21-6B1B-496B-96C8-853F890E10D1}"/>
              </a:ext>
            </a:extLst>
          </p:cNvPr>
          <p:cNvSpPr/>
          <p:nvPr/>
        </p:nvSpPr>
        <p:spPr>
          <a:xfrm>
            <a:off x="4208084" y="4870149"/>
            <a:ext cx="2433320" cy="4500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42DF6275-454E-4F29-AC0F-298D2D17D3AE}"/>
              </a:ext>
            </a:extLst>
          </p:cNvPr>
          <p:cNvSpPr/>
          <p:nvPr/>
        </p:nvSpPr>
        <p:spPr>
          <a:xfrm>
            <a:off x="5888477" y="4608865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601DBCA0-05B7-4D81-891A-BC37FF5099CA}"/>
              </a:ext>
            </a:extLst>
          </p:cNvPr>
          <p:cNvSpPr/>
          <p:nvPr/>
        </p:nvSpPr>
        <p:spPr>
          <a:xfrm>
            <a:off x="4174564" y="4370154"/>
            <a:ext cx="86789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1" name="TextBox 11">
            <a:extLst>
              <a:ext uri="{FF2B5EF4-FFF2-40B4-BE49-F238E27FC236}">
                <a16:creationId xmlns:a16="http://schemas.microsoft.com/office/drawing/2014/main" id="{6773C74D-679B-4964-8592-A42FEFB43AC8}"/>
              </a:ext>
            </a:extLst>
          </p:cNvPr>
          <p:cNvSpPr txBox="1"/>
          <p:nvPr/>
        </p:nvSpPr>
        <p:spPr>
          <a:xfrm>
            <a:off x="5833632" y="4584285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2" name="그림 191" descr="calendar.png">
            <a:extLst>
              <a:ext uri="{FF2B5EF4-FFF2-40B4-BE49-F238E27FC236}">
                <a16:creationId xmlns:a16="http://schemas.microsoft.com/office/drawing/2014/main" id="{30F587D3-7A89-4B13-846E-91A4BFF96EB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51567" y="4634885"/>
            <a:ext cx="111052" cy="111052"/>
          </a:xfrm>
          <a:prstGeom prst="rect">
            <a:avLst/>
          </a:prstGeom>
        </p:spPr>
      </p:pic>
      <p:sp>
        <p:nvSpPr>
          <p:cNvPr id="193" name="타원 192">
            <a:extLst>
              <a:ext uri="{FF2B5EF4-FFF2-40B4-BE49-F238E27FC236}">
                <a16:creationId xmlns:a16="http://schemas.microsoft.com/office/drawing/2014/main" id="{85A81FA8-5397-49DC-9CAE-A67FEE3E8969}"/>
              </a:ext>
            </a:extLst>
          </p:cNvPr>
          <p:cNvSpPr/>
          <p:nvPr/>
        </p:nvSpPr>
        <p:spPr>
          <a:xfrm>
            <a:off x="7184807" y="4642061"/>
            <a:ext cx="95250" cy="952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4" name="그룹 215">
            <a:extLst>
              <a:ext uri="{FF2B5EF4-FFF2-40B4-BE49-F238E27FC236}">
                <a16:creationId xmlns:a16="http://schemas.microsoft.com/office/drawing/2014/main" id="{70F64B8C-4171-493B-8DC1-A651826F9345}"/>
              </a:ext>
            </a:extLst>
          </p:cNvPr>
          <p:cNvGrpSpPr/>
          <p:nvPr/>
        </p:nvGrpSpPr>
        <p:grpSpPr>
          <a:xfrm>
            <a:off x="6862203" y="4631953"/>
            <a:ext cx="95250" cy="95250"/>
            <a:chOff x="5117303" y="1197777"/>
            <a:chExt cx="95250" cy="95250"/>
          </a:xfrm>
        </p:grpSpPr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310C311-F446-424E-80AB-ADEF8CB6AC6D}"/>
                </a:ext>
              </a:extLst>
            </p:cNvPr>
            <p:cNvSpPr/>
            <p:nvPr/>
          </p:nvSpPr>
          <p:spPr>
            <a:xfrm>
              <a:off x="5117303" y="1197777"/>
              <a:ext cx="95250" cy="9525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7BC7FF3-8F44-4AEA-9AF2-E48FAB25DB5B}"/>
                </a:ext>
              </a:extLst>
            </p:cNvPr>
            <p:cNvSpPr/>
            <p:nvPr/>
          </p:nvSpPr>
          <p:spPr bwMode="auto">
            <a:xfrm>
              <a:off x="5145114" y="1225588"/>
              <a:ext cx="39629" cy="3962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B9064F40-C718-4868-A669-2E59C1737AEE}"/>
              </a:ext>
            </a:extLst>
          </p:cNvPr>
          <p:cNvSpPr/>
          <p:nvPr/>
        </p:nvSpPr>
        <p:spPr>
          <a:xfrm>
            <a:off x="4201306" y="4606054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8" name="이등변 삼각형 197">
            <a:extLst>
              <a:ext uri="{FF2B5EF4-FFF2-40B4-BE49-F238E27FC236}">
                <a16:creationId xmlns:a16="http://schemas.microsoft.com/office/drawing/2014/main" id="{86614516-F458-4B79-A6DA-58364B6C2623}"/>
              </a:ext>
            </a:extLst>
          </p:cNvPr>
          <p:cNvSpPr/>
          <p:nvPr/>
        </p:nvSpPr>
        <p:spPr>
          <a:xfrm rot="10800000">
            <a:off x="4825193" y="4666675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9" name="TextBox 11">
            <a:extLst>
              <a:ext uri="{FF2B5EF4-FFF2-40B4-BE49-F238E27FC236}">
                <a16:creationId xmlns:a16="http://schemas.microsoft.com/office/drawing/2014/main" id="{6F1903FF-691A-4D67-A937-407E1CC969A6}"/>
              </a:ext>
            </a:extLst>
          </p:cNvPr>
          <p:cNvSpPr txBox="1"/>
          <p:nvPr/>
        </p:nvSpPr>
        <p:spPr>
          <a:xfrm>
            <a:off x="4157312" y="458700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한국어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0" name="순서도: 페이지 연결자 21">
            <a:extLst>
              <a:ext uri="{FF2B5EF4-FFF2-40B4-BE49-F238E27FC236}">
                <a16:creationId xmlns:a16="http://schemas.microsoft.com/office/drawing/2014/main" id="{A8421FA4-B5AF-4312-9D4F-53E6DAF26CDE}"/>
              </a:ext>
            </a:extLst>
          </p:cNvPr>
          <p:cNvSpPr/>
          <p:nvPr/>
        </p:nvSpPr>
        <p:spPr>
          <a:xfrm>
            <a:off x="5365891" y="5295996"/>
            <a:ext cx="119824" cy="149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9" name="표 218">
            <a:extLst>
              <a:ext uri="{FF2B5EF4-FFF2-40B4-BE49-F238E27FC236}">
                <a16:creationId xmlns:a16="http://schemas.microsoft.com/office/drawing/2014/main" id="{B6767F3E-2BB0-4145-BE5D-29C812EAA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88214"/>
              </p:ext>
            </p:extLst>
          </p:nvPr>
        </p:nvGraphicFramePr>
        <p:xfrm>
          <a:off x="3459776" y="2317165"/>
          <a:ext cx="3964066" cy="163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850">
                  <a:extLst>
                    <a:ext uri="{9D8B030D-6E8A-4147-A177-3AD203B41FA5}">
                      <a16:colId xmlns:a16="http://schemas.microsoft.com/office/drawing/2014/main" val="950267518"/>
                    </a:ext>
                  </a:extLst>
                </a:gridCol>
                <a:gridCol w="1049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20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고영조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010-1111-1111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남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0" name="TextBox 11">
            <a:extLst>
              <a:ext uri="{FF2B5EF4-FFF2-40B4-BE49-F238E27FC236}">
                <a16:creationId xmlns:a16="http://schemas.microsoft.com/office/drawing/2014/main" id="{8A49518C-3FCB-4F7C-AE01-3C0F8C540632}"/>
              </a:ext>
            </a:extLst>
          </p:cNvPr>
          <p:cNvSpPr txBox="1"/>
          <p:nvPr/>
        </p:nvSpPr>
        <p:spPr>
          <a:xfrm>
            <a:off x="3520119" y="206415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투숙객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842F4DEC-8665-41FA-8E31-E776D045613C}"/>
              </a:ext>
            </a:extLst>
          </p:cNvPr>
          <p:cNvSpPr/>
          <p:nvPr/>
        </p:nvSpPr>
        <p:spPr bwMode="auto">
          <a:xfrm rot="16200000" flipH="1">
            <a:off x="6607400" y="3136846"/>
            <a:ext cx="1730047" cy="892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2" name="이등변 삼각형 221">
            <a:extLst>
              <a:ext uri="{FF2B5EF4-FFF2-40B4-BE49-F238E27FC236}">
                <a16:creationId xmlns:a16="http://schemas.microsoft.com/office/drawing/2014/main" id="{58660CEF-6C15-423E-8397-DD1418C12D6D}"/>
              </a:ext>
            </a:extLst>
          </p:cNvPr>
          <p:cNvSpPr/>
          <p:nvPr/>
        </p:nvSpPr>
        <p:spPr bwMode="auto">
          <a:xfrm rot="10800000" flipH="1" flipV="1">
            <a:off x="7435842" y="2331077"/>
            <a:ext cx="72507" cy="65193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72BF526F-9F32-4E65-A4DF-B90EA35B8A8D}"/>
              </a:ext>
            </a:extLst>
          </p:cNvPr>
          <p:cNvCxnSpPr/>
          <p:nvPr/>
        </p:nvCxnSpPr>
        <p:spPr bwMode="auto">
          <a:xfrm rot="16200000" flipH="1">
            <a:off x="7475658" y="2387069"/>
            <a:ext cx="0" cy="9573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68BA6B85-CB78-4F3F-938F-FECD7726D74B}"/>
              </a:ext>
            </a:extLst>
          </p:cNvPr>
          <p:cNvGrpSpPr/>
          <p:nvPr/>
        </p:nvGrpSpPr>
        <p:grpSpPr>
          <a:xfrm>
            <a:off x="7427792" y="3933286"/>
            <a:ext cx="95732" cy="84045"/>
            <a:chOff x="5117632" y="4208935"/>
            <a:chExt cx="95732" cy="84045"/>
          </a:xfrm>
        </p:grpSpPr>
        <p:sp>
          <p:nvSpPr>
            <p:cNvPr id="225" name="이등변 삼각형 224">
              <a:extLst>
                <a:ext uri="{FF2B5EF4-FFF2-40B4-BE49-F238E27FC236}">
                  <a16:creationId xmlns:a16="http://schemas.microsoft.com/office/drawing/2014/main" id="{8F69ED5E-5B3D-412E-89DC-7C2B2782130B}"/>
                </a:ext>
              </a:extLst>
            </p:cNvPr>
            <p:cNvSpPr/>
            <p:nvPr/>
          </p:nvSpPr>
          <p:spPr bwMode="auto">
            <a:xfrm flipV="1">
              <a:off x="5130478" y="4227787"/>
              <a:ext cx="72507" cy="65193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8D6163A9-73C3-483C-BD50-A22CCB982E91}"/>
                </a:ext>
              </a:extLst>
            </p:cNvPr>
            <p:cNvCxnSpPr/>
            <p:nvPr/>
          </p:nvCxnSpPr>
          <p:spPr bwMode="auto">
            <a:xfrm rot="16200000" flipH="1">
              <a:off x="5165498" y="4161069"/>
              <a:ext cx="0" cy="9573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7DD8CE59-91CD-4A59-A861-8B096DC3F211}"/>
              </a:ext>
            </a:extLst>
          </p:cNvPr>
          <p:cNvSpPr/>
          <p:nvPr/>
        </p:nvSpPr>
        <p:spPr bwMode="auto">
          <a:xfrm rot="16200000" flipH="1">
            <a:off x="7345060" y="2499586"/>
            <a:ext cx="262951" cy="957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CCB1BA1A-D884-42AA-9F84-578E12AA3897}"/>
              </a:ext>
            </a:extLst>
          </p:cNvPr>
          <p:cNvGrpSpPr/>
          <p:nvPr/>
        </p:nvGrpSpPr>
        <p:grpSpPr>
          <a:xfrm>
            <a:off x="3446012" y="3937983"/>
            <a:ext cx="4001590" cy="111453"/>
            <a:chOff x="1488935" y="4213773"/>
            <a:chExt cx="3610474" cy="107373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C698A3E3-2637-4C70-AC97-BAF60CF17122}"/>
                </a:ext>
              </a:extLst>
            </p:cNvPr>
            <p:cNvSpPr/>
            <p:nvPr/>
          </p:nvSpPr>
          <p:spPr bwMode="auto">
            <a:xfrm flipH="1">
              <a:off x="1488935" y="4213773"/>
              <a:ext cx="3610474" cy="1073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0" name="이등변 삼각형 229">
              <a:extLst>
                <a:ext uri="{FF2B5EF4-FFF2-40B4-BE49-F238E27FC236}">
                  <a16:creationId xmlns:a16="http://schemas.microsoft.com/office/drawing/2014/main" id="{3F7FF2CF-8BAA-4338-B6CF-126C23B0E954}"/>
                </a:ext>
              </a:extLst>
            </p:cNvPr>
            <p:cNvSpPr/>
            <p:nvPr/>
          </p:nvSpPr>
          <p:spPr bwMode="auto">
            <a:xfrm rot="16200000" flipH="1" flipV="1">
              <a:off x="5015933" y="4229199"/>
              <a:ext cx="72507" cy="65193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F744D839-81FD-41B4-8B4E-D5791DBBC7E3}"/>
                </a:ext>
              </a:extLst>
            </p:cNvPr>
            <p:cNvCxnSpPr/>
            <p:nvPr/>
          </p:nvCxnSpPr>
          <p:spPr bwMode="auto">
            <a:xfrm flipH="1">
              <a:off x="4992076" y="4213775"/>
              <a:ext cx="0" cy="9573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6880AE5F-C5F3-4250-BFAC-FA45A76521E1}"/>
                </a:ext>
              </a:extLst>
            </p:cNvPr>
            <p:cNvGrpSpPr/>
            <p:nvPr/>
          </p:nvGrpSpPr>
          <p:grpSpPr>
            <a:xfrm>
              <a:off x="1513355" y="4213775"/>
              <a:ext cx="84045" cy="95732"/>
              <a:chOff x="3002289" y="4213775"/>
              <a:chExt cx="84045" cy="95732"/>
            </a:xfrm>
          </p:grpSpPr>
          <p:sp>
            <p:nvSpPr>
              <p:cNvPr id="234" name="이등변 삼각형 233">
                <a:extLst>
                  <a:ext uri="{FF2B5EF4-FFF2-40B4-BE49-F238E27FC236}">
                    <a16:creationId xmlns:a16="http://schemas.microsoft.com/office/drawing/2014/main" id="{9FD7754D-FE72-420B-9E04-9AB56F848EBE}"/>
                  </a:ext>
                </a:extLst>
              </p:cNvPr>
              <p:cNvSpPr/>
              <p:nvPr/>
            </p:nvSpPr>
            <p:spPr bwMode="auto">
              <a:xfrm rot="5400000" flipV="1">
                <a:off x="2998632" y="4230278"/>
                <a:ext cx="72507" cy="65193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8FE7F9A8-EEB9-4D71-9040-EEB21E9B1DBF}"/>
                  </a:ext>
                </a:extLst>
              </p:cNvPr>
              <p:cNvCxnSpPr/>
              <p:nvPr/>
            </p:nvCxnSpPr>
            <p:spPr bwMode="auto">
              <a:xfrm flipH="1">
                <a:off x="3086334" y="4213775"/>
                <a:ext cx="0" cy="95732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5605320E-C9ED-4603-9CA1-E815DB53FED6}"/>
                </a:ext>
              </a:extLst>
            </p:cNvPr>
            <p:cNvSpPr/>
            <p:nvPr/>
          </p:nvSpPr>
          <p:spPr bwMode="auto">
            <a:xfrm flipH="1">
              <a:off x="4324337" y="4214652"/>
              <a:ext cx="262951" cy="95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236" name="그림 235" descr="list.png">
            <a:extLst>
              <a:ext uri="{FF2B5EF4-FFF2-40B4-BE49-F238E27FC236}">
                <a16:creationId xmlns:a16="http://schemas.microsoft.com/office/drawing/2014/main" id="{9BDF22EF-8DE5-42B0-A072-34BD92921B1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54914" y="2125929"/>
            <a:ext cx="111453" cy="11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3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669609"/>
              </p:ext>
            </p:extLst>
          </p:nvPr>
        </p:nvGraphicFramePr>
        <p:xfrm>
          <a:off x="9484660" y="406401"/>
          <a:ext cx="2481002" cy="2459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메뉴명칭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>
                          <a:solidFill>
                            <a:srgbClr val="FF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예약현황</a:t>
                      </a:r>
                      <a:endParaRPr lang="en-US" altLang="ko-KR" sz="800" b="1" dirty="0">
                        <a:solidFill>
                          <a:srgbClr val="FF33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LP-UI-PB-02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 </a:t>
                      </a:r>
                      <a:r>
                        <a:rPr kumimoji="1" lang="en-US" altLang="ko-KR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예약현황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화면기능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4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입력했던 검색항목 초기화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복수 선택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상태 항목을 선택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 상태를 변경을 하면 일괄 수정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 일괄 수정 하기 전 경고 팝업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0" name="슬라이드 번호 개체 틀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96AB06-02C6-4DC9-8536-7E40E230B7E7}"/>
              </a:ext>
            </a:extLst>
          </p:cNvPr>
          <p:cNvCxnSpPr/>
          <p:nvPr/>
        </p:nvCxnSpPr>
        <p:spPr>
          <a:xfrm>
            <a:off x="195072" y="646176"/>
            <a:ext cx="9298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282E8844-74D1-432C-B9C9-DB796F26E113}"/>
              </a:ext>
            </a:extLst>
          </p:cNvPr>
          <p:cNvSpPr txBox="1"/>
          <p:nvPr/>
        </p:nvSpPr>
        <p:spPr>
          <a:xfrm>
            <a:off x="7370120" y="416376"/>
            <a:ext cx="2073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      홍길동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님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pic>
        <p:nvPicPr>
          <p:cNvPr id="12" name="그림 11" descr="logout.png">
            <a:extLst>
              <a:ext uri="{FF2B5EF4-FFF2-40B4-BE49-F238E27FC236}">
                <a16:creationId xmlns:a16="http://schemas.microsoft.com/office/drawing/2014/main" id="{CD44951B-85EB-4D62-B072-6AD98C1559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0883" y="472672"/>
            <a:ext cx="126747" cy="12674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383A05-F28D-4B15-9CC9-7A940D9DE62F}"/>
              </a:ext>
            </a:extLst>
          </p:cNvPr>
          <p:cNvSpPr/>
          <p:nvPr/>
        </p:nvSpPr>
        <p:spPr>
          <a:xfrm>
            <a:off x="9156700" y="749300"/>
            <a:ext cx="177800" cy="17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00">
            <a:extLst>
              <a:ext uri="{FF2B5EF4-FFF2-40B4-BE49-F238E27FC236}">
                <a16:creationId xmlns:a16="http://schemas.microsoft.com/office/drawing/2014/main" id="{6638DE9E-0949-413D-B7C4-66E3B253EC5F}"/>
              </a:ext>
            </a:extLst>
          </p:cNvPr>
          <p:cNvGrpSpPr/>
          <p:nvPr/>
        </p:nvGrpSpPr>
        <p:grpSpPr>
          <a:xfrm rot="2700000">
            <a:off x="9159675" y="745622"/>
            <a:ext cx="177168" cy="182075"/>
            <a:chOff x="8564940" y="1178601"/>
            <a:chExt cx="177168" cy="182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오른쪽 화살표 327">
              <a:extLst>
                <a:ext uri="{FF2B5EF4-FFF2-40B4-BE49-F238E27FC236}">
                  <a16:creationId xmlns:a16="http://schemas.microsoft.com/office/drawing/2014/main" id="{6A1214BE-46B3-442B-A3C3-EDD939087466}"/>
                </a:ext>
              </a:extLst>
            </p:cNvPr>
            <p:cNvSpPr/>
            <p:nvPr/>
          </p:nvSpPr>
          <p:spPr>
            <a:xfrm rot="16200000">
              <a:off x="8620492" y="1187926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347">
              <a:extLst>
                <a:ext uri="{FF2B5EF4-FFF2-40B4-BE49-F238E27FC236}">
                  <a16:creationId xmlns:a16="http://schemas.microsoft.com/office/drawing/2014/main" id="{FF9E427F-6C95-47C9-B4FB-E66D37991920}"/>
                </a:ext>
              </a:extLst>
            </p:cNvPr>
            <p:cNvSpPr/>
            <p:nvPr/>
          </p:nvSpPr>
          <p:spPr>
            <a:xfrm rot="5400000">
              <a:off x="8620492" y="1304725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358">
              <a:extLst>
                <a:ext uri="{FF2B5EF4-FFF2-40B4-BE49-F238E27FC236}">
                  <a16:creationId xmlns:a16="http://schemas.microsoft.com/office/drawing/2014/main" id="{A170313B-15F4-4951-BBE7-C50FC11F144E}"/>
                </a:ext>
              </a:extLst>
            </p:cNvPr>
            <p:cNvSpPr/>
            <p:nvPr/>
          </p:nvSpPr>
          <p:spPr>
            <a:xfrm rot="10800000">
              <a:off x="8564940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359">
              <a:extLst>
                <a:ext uri="{FF2B5EF4-FFF2-40B4-BE49-F238E27FC236}">
                  <a16:creationId xmlns:a16="http://schemas.microsoft.com/office/drawing/2014/main" id="{6BD1822F-572E-45F1-AAA9-6FC7F9E629E5}"/>
                </a:ext>
              </a:extLst>
            </p:cNvPr>
            <p:cNvSpPr/>
            <p:nvPr/>
          </p:nvSpPr>
          <p:spPr>
            <a:xfrm>
              <a:off x="8676832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1CE8B4F-D87C-4A06-99A6-AE1E37E9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18850"/>
              </p:ext>
            </p:extLst>
          </p:nvPr>
        </p:nvGraphicFramePr>
        <p:xfrm>
          <a:off x="200962" y="1038224"/>
          <a:ext cx="1170726" cy="692850"/>
        </p:xfrm>
        <a:graphic>
          <a:graphicData uri="http://schemas.openxmlformats.org/drawingml/2006/table">
            <a:tbl>
              <a:tblPr/>
              <a:tblGrid>
                <a:gridCol w="117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</a:t>
                      </a:r>
                      <a:endParaRPr lang="en-US" altLang="ko-KR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algn="l" defTabSz="844083" latinLnBrk="0"/>
                      <a:r>
                        <a:rPr lang="ko-KR" altLang="en-US" sz="800" b="0" ker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▶ 예약등록</a:t>
                      </a:r>
                      <a:endParaRPr lang="ko-KR" altLang="en-US" sz="800" b="0" kern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 예약현황</a:t>
                      </a:r>
                      <a:endParaRPr lang="ko-KR" altLang="en-US" sz="800" b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Link Bar">
            <a:extLst>
              <a:ext uri="{FF2B5EF4-FFF2-40B4-BE49-F238E27FC236}">
                <a16:creationId xmlns:a16="http://schemas.microsoft.com/office/drawing/2014/main" id="{FC773CA5-6FBF-48D7-8CEF-C6EE645F89A8}"/>
              </a:ext>
            </a:extLst>
          </p:cNvPr>
          <p:cNvSpPr>
            <a:spLocks/>
          </p:cNvSpPr>
          <p:nvPr/>
        </p:nvSpPr>
        <p:spPr bwMode="auto">
          <a:xfrm>
            <a:off x="1718965" y="745759"/>
            <a:ext cx="3293704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예약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프론트 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보고서  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기준정보  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시스템관리</a:t>
            </a:r>
            <a:endParaRPr lang="en-US" sz="900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B60135-ACE1-4212-9270-711266947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1" y="700229"/>
            <a:ext cx="1271589" cy="258292"/>
          </a:xfrm>
          <a:prstGeom prst="rect">
            <a:avLst/>
          </a:prstGeom>
        </p:spPr>
      </p:pic>
      <p:sp>
        <p:nvSpPr>
          <p:cNvPr id="62" name="TextBox 11">
            <a:extLst>
              <a:ext uri="{FF2B5EF4-FFF2-40B4-BE49-F238E27FC236}">
                <a16:creationId xmlns:a16="http://schemas.microsoft.com/office/drawing/2014/main" id="{76618260-AED1-4BC0-AA00-E65B7233C415}"/>
              </a:ext>
            </a:extLst>
          </p:cNvPr>
          <p:cNvSpPr txBox="1"/>
          <p:nvPr/>
        </p:nvSpPr>
        <p:spPr>
          <a:xfrm>
            <a:off x="1583577" y="125402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예약현황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2E5B9A3D-A8FD-441D-9043-A388A0F1A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15061"/>
              </p:ext>
            </p:extLst>
          </p:nvPr>
        </p:nvGraphicFramePr>
        <p:xfrm>
          <a:off x="1761307" y="2924566"/>
          <a:ext cx="7154190" cy="213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2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6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1338511556"/>
                    </a:ext>
                  </a:extLst>
                </a:gridCol>
                <a:gridCol w="8419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1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06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68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도착일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출발일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예약경로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판매유형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131121111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SB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온라인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부킹예약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예약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131121112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이순신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201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2021-01-25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온라인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부킹예약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예약확정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131121113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안창호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DT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전화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워크인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예약취소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4" name="TextBox 11">
            <a:extLst>
              <a:ext uri="{FF2B5EF4-FFF2-40B4-BE49-F238E27FC236}">
                <a16:creationId xmlns:a16="http://schemas.microsoft.com/office/drawing/2014/main" id="{ED29923E-92BF-459C-9954-B85A1D1C575B}"/>
              </a:ext>
            </a:extLst>
          </p:cNvPr>
          <p:cNvSpPr txBox="1"/>
          <p:nvPr/>
        </p:nvSpPr>
        <p:spPr>
          <a:xfrm>
            <a:off x="1814871" y="2646554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예약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78A3D82F-B953-48C6-8D9E-CC02B43D774D}"/>
              </a:ext>
            </a:extLst>
          </p:cNvPr>
          <p:cNvSpPr/>
          <p:nvPr/>
        </p:nvSpPr>
        <p:spPr bwMode="auto">
          <a:xfrm rot="16200000" flipH="1" flipV="1">
            <a:off x="8700442" y="4975088"/>
            <a:ext cx="72507" cy="65193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2CC009D-F464-43CA-8362-8D74277E817B}"/>
              </a:ext>
            </a:extLst>
          </p:cNvPr>
          <p:cNvCxnSpPr/>
          <p:nvPr/>
        </p:nvCxnSpPr>
        <p:spPr bwMode="auto">
          <a:xfrm>
            <a:off x="8676585" y="4953953"/>
            <a:ext cx="0" cy="10565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0C983F4-3D89-43F7-9B49-DDCB22B0DDBE}"/>
              </a:ext>
            </a:extLst>
          </p:cNvPr>
          <p:cNvGrpSpPr/>
          <p:nvPr/>
        </p:nvGrpSpPr>
        <p:grpSpPr>
          <a:xfrm>
            <a:off x="1759002" y="4960133"/>
            <a:ext cx="7012124" cy="107432"/>
            <a:chOff x="1657350" y="6154300"/>
            <a:chExt cx="7012124" cy="10743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2351826-9A46-4CD6-8FAA-C83E3ABAB94D}"/>
                </a:ext>
              </a:extLst>
            </p:cNvPr>
            <p:cNvSpPr/>
            <p:nvPr/>
          </p:nvSpPr>
          <p:spPr bwMode="auto">
            <a:xfrm flipH="1">
              <a:off x="1657350" y="6154300"/>
              <a:ext cx="7012124" cy="1036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pSp>
          <p:nvGrpSpPr>
            <p:cNvPr id="80" name="그룹 228">
              <a:extLst>
                <a:ext uri="{FF2B5EF4-FFF2-40B4-BE49-F238E27FC236}">
                  <a16:creationId xmlns:a16="http://schemas.microsoft.com/office/drawing/2014/main" id="{9A0E82F4-B508-468E-9180-80FEE9819499}"/>
                </a:ext>
              </a:extLst>
            </p:cNvPr>
            <p:cNvGrpSpPr/>
            <p:nvPr/>
          </p:nvGrpSpPr>
          <p:grpSpPr>
            <a:xfrm>
              <a:off x="1673076" y="6159336"/>
              <a:ext cx="84045" cy="102396"/>
              <a:chOff x="1682601" y="5505994"/>
              <a:chExt cx="84045" cy="102396"/>
            </a:xfrm>
          </p:grpSpPr>
          <p:sp>
            <p:nvSpPr>
              <p:cNvPr id="81" name="이등변 삼각형 80">
                <a:extLst>
                  <a:ext uri="{FF2B5EF4-FFF2-40B4-BE49-F238E27FC236}">
                    <a16:creationId xmlns:a16="http://schemas.microsoft.com/office/drawing/2014/main" id="{4DFAF891-1CB4-42CD-9DF6-03255777DC90}"/>
                  </a:ext>
                </a:extLst>
              </p:cNvPr>
              <p:cNvSpPr/>
              <p:nvPr/>
            </p:nvSpPr>
            <p:spPr bwMode="auto">
              <a:xfrm rot="5400000" flipV="1">
                <a:off x="1678944" y="5529161"/>
                <a:ext cx="72507" cy="65193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4C8CAF3B-6592-4690-BA41-33F44DE82FBC}"/>
                  </a:ext>
                </a:extLst>
              </p:cNvPr>
              <p:cNvCxnSpPr/>
              <p:nvPr/>
            </p:nvCxnSpPr>
            <p:spPr bwMode="auto">
              <a:xfrm>
                <a:off x="1766646" y="5505994"/>
                <a:ext cx="0" cy="102396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5DEA2EF-EA8C-4569-ABD9-FCB530762610}"/>
              </a:ext>
            </a:extLst>
          </p:cNvPr>
          <p:cNvSpPr/>
          <p:nvPr/>
        </p:nvSpPr>
        <p:spPr bwMode="auto">
          <a:xfrm flipH="1">
            <a:off x="8008846" y="4956327"/>
            <a:ext cx="262951" cy="957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A9A5BF2E-B30F-4046-A43D-A5824E255283}"/>
              </a:ext>
            </a:extLst>
          </p:cNvPr>
          <p:cNvSpPr txBox="1"/>
          <p:nvPr/>
        </p:nvSpPr>
        <p:spPr>
          <a:xfrm>
            <a:off x="8399094" y="5071969"/>
            <a:ext cx="5613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1-6 of 6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206660F-5758-4186-8286-51B5CB427893}"/>
              </a:ext>
            </a:extLst>
          </p:cNvPr>
          <p:cNvGrpSpPr/>
          <p:nvPr/>
        </p:nvGrpSpPr>
        <p:grpSpPr>
          <a:xfrm>
            <a:off x="8210506" y="1429237"/>
            <a:ext cx="940841" cy="215444"/>
            <a:chOff x="7045550" y="3861617"/>
            <a:chExt cx="940841" cy="215444"/>
          </a:xfrm>
        </p:grpSpPr>
        <p:sp>
          <p:nvSpPr>
            <p:cNvPr id="89" name="모서리가 둥근 직사각형 407">
              <a:extLst>
                <a:ext uri="{FF2B5EF4-FFF2-40B4-BE49-F238E27FC236}">
                  <a16:creationId xmlns:a16="http://schemas.microsoft.com/office/drawing/2014/main" id="{02B33478-6B3B-4147-B06A-1DDDB7F6F38B}"/>
                </a:ext>
              </a:extLst>
            </p:cNvPr>
            <p:cNvSpPr/>
            <p:nvPr/>
          </p:nvSpPr>
          <p:spPr>
            <a:xfrm>
              <a:off x="7045550" y="3864482"/>
              <a:ext cx="875479" cy="200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11">
              <a:extLst>
                <a:ext uri="{FF2B5EF4-FFF2-40B4-BE49-F238E27FC236}">
                  <a16:creationId xmlns:a16="http://schemas.microsoft.com/office/drawing/2014/main" id="{328C8B52-2177-4B20-89DC-CAC906B503A3}"/>
                </a:ext>
              </a:extLst>
            </p:cNvPr>
            <p:cNvSpPr txBox="1"/>
            <p:nvPr/>
          </p:nvSpPr>
          <p:spPr>
            <a:xfrm>
              <a:off x="7149302" y="3861617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엑셀 다운로드</a:t>
              </a:r>
            </a:p>
          </p:txBody>
        </p:sp>
        <p:pic>
          <p:nvPicPr>
            <p:cNvPr id="91" name="그림 90" descr="excel-file.png">
              <a:extLst>
                <a:ext uri="{FF2B5EF4-FFF2-40B4-BE49-F238E27FC236}">
                  <a16:creationId xmlns:a16="http://schemas.microsoft.com/office/drawing/2014/main" id="{5B1782AB-34E3-4EFB-9122-9BCF40BAF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7178" y="3899717"/>
              <a:ext cx="123826" cy="123826"/>
            </a:xfrm>
            <a:prstGeom prst="rect">
              <a:avLst/>
            </a:prstGeom>
          </p:spPr>
        </p:pic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9A2A5D5-1D16-4E8A-863A-9904DF937C04}"/>
              </a:ext>
            </a:extLst>
          </p:cNvPr>
          <p:cNvSpPr/>
          <p:nvPr/>
        </p:nvSpPr>
        <p:spPr>
          <a:xfrm>
            <a:off x="1778051" y="3630169"/>
            <a:ext cx="6991351" cy="24278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F9D80C5-D06C-4496-B204-2778D5BCA721}"/>
              </a:ext>
            </a:extLst>
          </p:cNvPr>
          <p:cNvGrpSpPr/>
          <p:nvPr/>
        </p:nvGrpSpPr>
        <p:grpSpPr>
          <a:xfrm>
            <a:off x="8780791" y="2925627"/>
            <a:ext cx="96610" cy="2133381"/>
            <a:chOff x="8679139" y="4127745"/>
            <a:chExt cx="96610" cy="2133381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A5FD7F7D-8CC5-4674-A285-9B79ACEAF0B6}"/>
                </a:ext>
              </a:extLst>
            </p:cNvPr>
            <p:cNvGrpSpPr/>
            <p:nvPr/>
          </p:nvGrpSpPr>
          <p:grpSpPr>
            <a:xfrm>
              <a:off x="8679140" y="4127745"/>
              <a:ext cx="96609" cy="2133381"/>
              <a:chOff x="8564840" y="4127745"/>
              <a:chExt cx="96609" cy="2133381"/>
            </a:xfrm>
          </p:grpSpPr>
          <p:grpSp>
            <p:nvGrpSpPr>
              <p:cNvPr id="97" name="그룹 200">
                <a:extLst>
                  <a:ext uri="{FF2B5EF4-FFF2-40B4-BE49-F238E27FC236}">
                    <a16:creationId xmlns:a16="http://schemas.microsoft.com/office/drawing/2014/main" id="{40148F66-B07F-41CD-9DFF-27649483496C}"/>
                  </a:ext>
                </a:extLst>
              </p:cNvPr>
              <p:cNvGrpSpPr/>
              <p:nvPr/>
            </p:nvGrpSpPr>
            <p:grpSpPr>
              <a:xfrm>
                <a:off x="8564840" y="4127745"/>
                <a:ext cx="95732" cy="2133381"/>
                <a:chOff x="8564840" y="3474403"/>
                <a:chExt cx="95732" cy="2133381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D3CAB71B-8FE1-41B2-A3CA-E6386A294952}"/>
                    </a:ext>
                  </a:extLst>
                </p:cNvPr>
                <p:cNvSpPr/>
                <p:nvPr/>
              </p:nvSpPr>
              <p:spPr bwMode="auto">
                <a:xfrm rot="16200000" flipH="1">
                  <a:off x="7545873" y="4493370"/>
                  <a:ext cx="2133381" cy="9544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  <p:grpSp>
              <p:nvGrpSpPr>
                <p:cNvPr id="100" name="그룹 289">
                  <a:extLst>
                    <a:ext uri="{FF2B5EF4-FFF2-40B4-BE49-F238E27FC236}">
                      <a16:creationId xmlns:a16="http://schemas.microsoft.com/office/drawing/2014/main" id="{822EA7D1-B049-4AE0-96D9-745C777DA3CD}"/>
                    </a:ext>
                  </a:extLst>
                </p:cNvPr>
                <p:cNvGrpSpPr/>
                <p:nvPr/>
              </p:nvGrpSpPr>
              <p:grpSpPr>
                <a:xfrm>
                  <a:off x="8564840" y="5502313"/>
                  <a:ext cx="95732" cy="84045"/>
                  <a:chOff x="5117632" y="4208935"/>
                  <a:chExt cx="95732" cy="84045"/>
                </a:xfrm>
              </p:grpSpPr>
              <p:sp>
                <p:nvSpPr>
                  <p:cNvPr id="101" name="이등변 삼각형 100">
                    <a:extLst>
                      <a:ext uri="{FF2B5EF4-FFF2-40B4-BE49-F238E27FC236}">
                        <a16:creationId xmlns:a16="http://schemas.microsoft.com/office/drawing/2014/main" id="{655827A7-585F-4C43-8A9D-B9BC942D409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5130478" y="4227787"/>
                    <a:ext cx="72507" cy="65193"/>
                  </a:xfrm>
                  <a:prstGeom prst="triangle">
                    <a:avLst/>
                  </a:prstGeom>
                  <a:solidFill>
                    <a:schemeClr val="tx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endParaRPr>
                  </a:p>
                </p:txBody>
              </p:sp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EBCC6F74-9DB6-4A6F-B8EF-E7EC9660666F}"/>
                      </a:ext>
                    </a:extLst>
                  </p:cNvPr>
                  <p:cNvCxnSpPr/>
                  <p:nvPr/>
                </p:nvCxnSpPr>
                <p:spPr bwMode="auto">
                  <a:xfrm rot="16200000" flipH="1">
                    <a:off x="5165498" y="4161069"/>
                    <a:ext cx="0" cy="95732"/>
                  </a:xfrm>
                  <a:prstGeom prst="line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0DC938D0-291E-41AE-94C2-7F291906E116}"/>
                  </a:ext>
                </a:extLst>
              </p:cNvPr>
              <p:cNvSpPr/>
              <p:nvPr/>
            </p:nvSpPr>
            <p:spPr bwMode="auto">
              <a:xfrm rot="16200000" flipH="1">
                <a:off x="8482107" y="4310879"/>
                <a:ext cx="262951" cy="957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E5287A43-ADA9-4704-B2C3-740A6F1A5468}"/>
                </a:ext>
              </a:extLst>
            </p:cNvPr>
            <p:cNvSpPr/>
            <p:nvPr/>
          </p:nvSpPr>
          <p:spPr bwMode="auto">
            <a:xfrm rot="10800000" flipH="1" flipV="1">
              <a:off x="8687189" y="4142370"/>
              <a:ext cx="72507" cy="65193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9B53A93F-D853-4E52-8172-23D44BF07E67}"/>
                </a:ext>
              </a:extLst>
            </p:cNvPr>
            <p:cNvCxnSpPr/>
            <p:nvPr/>
          </p:nvCxnSpPr>
          <p:spPr bwMode="auto">
            <a:xfrm rot="16200000" flipH="1">
              <a:off x="8727005" y="4198362"/>
              <a:ext cx="0" cy="9573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3" name="그룹 248">
            <a:extLst>
              <a:ext uri="{FF2B5EF4-FFF2-40B4-BE49-F238E27FC236}">
                <a16:creationId xmlns:a16="http://schemas.microsoft.com/office/drawing/2014/main" id="{46A2CEA7-67CF-417C-98B9-A776E9FDADD8}"/>
              </a:ext>
            </a:extLst>
          </p:cNvPr>
          <p:cNvGrpSpPr/>
          <p:nvPr/>
        </p:nvGrpSpPr>
        <p:grpSpPr>
          <a:xfrm>
            <a:off x="6644575" y="1423397"/>
            <a:ext cx="628650" cy="215444"/>
            <a:chOff x="8664897" y="1371600"/>
            <a:chExt cx="628650" cy="215444"/>
          </a:xfrm>
        </p:grpSpPr>
        <p:sp>
          <p:nvSpPr>
            <p:cNvPr id="104" name="모서리가 둥근 직사각형 496">
              <a:extLst>
                <a:ext uri="{FF2B5EF4-FFF2-40B4-BE49-F238E27FC236}">
                  <a16:creationId xmlns:a16="http://schemas.microsoft.com/office/drawing/2014/main" id="{AC36F03C-56E3-4215-9495-43D23F96BE50}"/>
                </a:ext>
              </a:extLst>
            </p:cNvPr>
            <p:cNvSpPr/>
            <p:nvPr/>
          </p:nvSpPr>
          <p:spPr>
            <a:xfrm>
              <a:off x="8664897" y="1374888"/>
              <a:ext cx="628650" cy="200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1">
              <a:extLst>
                <a:ext uri="{FF2B5EF4-FFF2-40B4-BE49-F238E27FC236}">
                  <a16:creationId xmlns:a16="http://schemas.microsoft.com/office/drawing/2014/main" id="{AAEABABF-95D3-4BA8-A2D3-75E463E5E0A3}"/>
                </a:ext>
              </a:extLst>
            </p:cNvPr>
            <p:cNvSpPr txBox="1"/>
            <p:nvPr/>
          </p:nvSpPr>
          <p:spPr>
            <a:xfrm>
              <a:off x="8820150" y="137160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pic>
          <p:nvPicPr>
            <p:cNvPr id="106" name="그림 105" descr="magnifier.png">
              <a:extLst>
                <a:ext uri="{FF2B5EF4-FFF2-40B4-BE49-F238E27FC236}">
                  <a16:creationId xmlns:a16="http://schemas.microsoft.com/office/drawing/2014/main" id="{D841D998-9D5C-48F5-93AE-1D3EDFC01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2049" y="1419224"/>
              <a:ext cx="95252" cy="95252"/>
            </a:xfrm>
            <a:prstGeom prst="rect">
              <a:avLst/>
            </a:prstGeom>
          </p:spPr>
        </p:pic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7F2A5405-A67F-4C0D-B9A9-D636E995AEA1}"/>
              </a:ext>
            </a:extLst>
          </p:cNvPr>
          <p:cNvGrpSpPr/>
          <p:nvPr/>
        </p:nvGrpSpPr>
        <p:grpSpPr>
          <a:xfrm>
            <a:off x="7285275" y="1422575"/>
            <a:ext cx="902811" cy="215444"/>
            <a:chOff x="4664533" y="1359041"/>
            <a:chExt cx="902811" cy="215444"/>
          </a:xfrm>
        </p:grpSpPr>
        <p:sp>
          <p:nvSpPr>
            <p:cNvPr id="112" name="모서리가 둥근 직사각형 380">
              <a:extLst>
                <a:ext uri="{FF2B5EF4-FFF2-40B4-BE49-F238E27FC236}">
                  <a16:creationId xmlns:a16="http://schemas.microsoft.com/office/drawing/2014/main" id="{D9A2040A-FEBF-4CD0-A060-00599695FF70}"/>
                </a:ext>
              </a:extLst>
            </p:cNvPr>
            <p:cNvSpPr/>
            <p:nvPr/>
          </p:nvSpPr>
          <p:spPr>
            <a:xfrm>
              <a:off x="4681799" y="1362330"/>
              <a:ext cx="864259" cy="2044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">
              <a:extLst>
                <a:ext uri="{FF2B5EF4-FFF2-40B4-BE49-F238E27FC236}">
                  <a16:creationId xmlns:a16="http://schemas.microsoft.com/office/drawing/2014/main" id="{25651398-3D6E-4E59-8663-D9321852C079}"/>
                </a:ext>
              </a:extLst>
            </p:cNvPr>
            <p:cNvSpPr txBox="1"/>
            <p:nvPr/>
          </p:nvSpPr>
          <p:spPr>
            <a:xfrm>
              <a:off x="4664533" y="1359041"/>
              <a:ext cx="9028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검색선택초기화</a:t>
              </a:r>
            </a:p>
          </p:txBody>
        </p:sp>
      </p:grpSp>
      <p:sp>
        <p:nvSpPr>
          <p:cNvPr id="114" name="순서도: 페이지 연결자 21">
            <a:extLst>
              <a:ext uri="{FF2B5EF4-FFF2-40B4-BE49-F238E27FC236}">
                <a16:creationId xmlns:a16="http://schemas.microsoft.com/office/drawing/2014/main" id="{26AC0D5B-6D18-4E77-863E-5F25215F6A74}"/>
              </a:ext>
            </a:extLst>
          </p:cNvPr>
          <p:cNvSpPr/>
          <p:nvPr/>
        </p:nvSpPr>
        <p:spPr>
          <a:xfrm>
            <a:off x="7678570" y="1229929"/>
            <a:ext cx="152400" cy="1714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0D7D20-5213-481C-9019-F9E0C70C7DA3}"/>
              </a:ext>
            </a:extLst>
          </p:cNvPr>
          <p:cNvGrpSpPr/>
          <p:nvPr/>
        </p:nvGrpSpPr>
        <p:grpSpPr>
          <a:xfrm>
            <a:off x="8993628" y="3718727"/>
            <a:ext cx="1858700" cy="897675"/>
            <a:chOff x="8821615" y="3682515"/>
            <a:chExt cx="1858700" cy="897675"/>
          </a:xfrm>
        </p:grpSpPr>
        <p:sp>
          <p:nvSpPr>
            <p:cNvPr id="11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1AC3193-9C76-4816-A330-04BB90CE5DCF}"/>
                </a:ext>
              </a:extLst>
            </p:cNvPr>
            <p:cNvSpPr/>
            <p:nvPr/>
          </p:nvSpPr>
          <p:spPr>
            <a:xfrm>
              <a:off x="8821615" y="3824098"/>
              <a:ext cx="1858700" cy="756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Text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45E87D63-DA50-4E0C-85C4-C057DF046A6F}"/>
                </a:ext>
              </a:extLst>
            </p:cNvPr>
            <p:cNvSpPr txBox="1"/>
            <p:nvPr/>
          </p:nvSpPr>
          <p:spPr>
            <a:xfrm>
              <a:off x="9102338" y="3933004"/>
              <a:ext cx="1323551" cy="40989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선택한 항목의 상태를 변경 하시겠습니까</a:t>
              </a:r>
              <a:r>
                <a:rPr lang="en-US" altLang="ko-KR" sz="8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?</a:t>
              </a:r>
              <a:endParaRPr lang="en-US" sz="800" noProof="1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8" name="Title Bar" descr="&lt;Tags&gt;&lt;SMARTRESIZEANCHORS&gt;Absolute,None,Absolute,Absolute&lt;/SMARTRESIZEANCHORS&gt;&lt;/Tags&gt;">
              <a:extLst>
                <a:ext uri="{FF2B5EF4-FFF2-40B4-BE49-F238E27FC236}">
                  <a16:creationId xmlns:a16="http://schemas.microsoft.com/office/drawing/2014/main" id="{2ED90E72-F045-4455-A07F-68E240BB9814}"/>
                </a:ext>
              </a:extLst>
            </p:cNvPr>
            <p:cNvSpPr/>
            <p:nvPr/>
          </p:nvSpPr>
          <p:spPr>
            <a:xfrm>
              <a:off x="8821615" y="3682515"/>
              <a:ext cx="1858700" cy="1415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119" name="Close Button" descr="&lt;Tags&gt;&lt;SMARTRESIZEANCHORS&gt;Absolute,None,None,Absolute&lt;/SMARTRESIZEANCHORS&gt;&lt;/Tags&gt;">
              <a:extLst>
                <a:ext uri="{FF2B5EF4-FFF2-40B4-BE49-F238E27FC236}">
                  <a16:creationId xmlns:a16="http://schemas.microsoft.com/office/drawing/2014/main" id="{A4F7BF15-44C2-4776-A82A-A6E610398F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58670" y="3724944"/>
              <a:ext cx="56775" cy="5672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Info Icon" descr="&lt;Tags&gt;&lt;SMARTRESIZEANCHORS&gt;Absolute,None,Absolute,None&lt;/SMARTRESIZEANCHORS&gt;&lt;/Tags&gt;">
              <a:extLst>
                <a:ext uri="{FF2B5EF4-FFF2-40B4-BE49-F238E27FC236}">
                  <a16:creationId xmlns:a16="http://schemas.microsoft.com/office/drawing/2014/main" id="{EFA690AE-9844-4472-BCA4-8450862D688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913994" y="3999872"/>
              <a:ext cx="197393" cy="202975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1" name="Button 1" descr="&lt;Tags&gt;&lt;SMARTRESIZEANCHORS&gt;None,Absolute,None,Absolute&lt;/SMARTRESIZEANCHORS&gt;&lt;/Tags&gt;">
              <a:extLst>
                <a:ext uri="{FF2B5EF4-FFF2-40B4-BE49-F238E27FC236}">
                  <a16:creationId xmlns:a16="http://schemas.microsoft.com/office/drawing/2014/main" id="{A8109410-2D1F-4307-83FE-1DBE10B44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7579" y="4335369"/>
              <a:ext cx="382457" cy="143156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예</a:t>
              </a:r>
              <a:endParaRPr lang="en-US" sz="700" dirty="0"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9671991-119B-416B-A25E-2CC50ABC8A3A}"/>
                </a:ext>
              </a:extLst>
            </p:cNvPr>
            <p:cNvGrpSpPr/>
            <p:nvPr/>
          </p:nvGrpSpPr>
          <p:grpSpPr>
            <a:xfrm>
              <a:off x="9766587" y="4299874"/>
              <a:ext cx="506190" cy="178651"/>
              <a:chOff x="4027670" y="7195962"/>
              <a:chExt cx="506190" cy="178651"/>
            </a:xfrm>
          </p:grpSpPr>
          <p:sp>
            <p:nvSpPr>
              <p:cNvPr id="127" name="Button 2" descr="&lt;Tags&gt;&lt;SMARTRESIZEANCHORS&gt;None,Absolute,None,Absolute&lt;/SMARTRESIZEANCHORS&gt;&lt;/Tags&gt;">
                <a:extLst>
                  <a:ext uri="{FF2B5EF4-FFF2-40B4-BE49-F238E27FC236}">
                    <a16:creationId xmlns:a16="http://schemas.microsoft.com/office/drawing/2014/main" id="{7B7ECE2E-D5D9-48E5-BB13-407153017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3351" y="7231457"/>
                <a:ext cx="382457" cy="143156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 dirty="0"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Text" descr="&lt;Tags&gt;&lt;SMARTRESIZEANCHORS&gt;Absolute,Absolute,Absolute,Absolute&lt;/SMARTRESIZEANCHORS&gt;&lt;/Tags&gt;">
                <a:extLst>
                  <a:ext uri="{FF2B5EF4-FFF2-40B4-BE49-F238E27FC236}">
                    <a16:creationId xmlns:a16="http://schemas.microsoft.com/office/drawing/2014/main" id="{C8693B72-17B6-43E9-BAD0-44C3DF299143}"/>
                  </a:ext>
                </a:extLst>
              </p:cNvPr>
              <p:cNvSpPr txBox="1"/>
              <p:nvPr/>
            </p:nvSpPr>
            <p:spPr>
              <a:xfrm>
                <a:off x="4027670" y="7195962"/>
                <a:ext cx="506190" cy="161828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700" noProof="1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아니오</a:t>
                </a:r>
                <a:endParaRPr lang="en-US" sz="700" noProof="1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29" name="그림 128" descr="pointer.png">
            <a:extLst>
              <a:ext uri="{FF2B5EF4-FFF2-40B4-BE49-F238E27FC236}">
                <a16:creationId xmlns:a16="http://schemas.microsoft.com/office/drawing/2014/main" id="{BB5163CB-960F-4701-A8E6-A0B1CAE9B7B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3056" y="3848336"/>
            <a:ext cx="250744" cy="250744"/>
          </a:xfrm>
          <a:prstGeom prst="rect">
            <a:avLst/>
          </a:prstGeom>
        </p:spPr>
      </p:pic>
      <p:sp>
        <p:nvSpPr>
          <p:cNvPr id="130" name="순서도: 페이지 연결자 21">
            <a:extLst>
              <a:ext uri="{FF2B5EF4-FFF2-40B4-BE49-F238E27FC236}">
                <a16:creationId xmlns:a16="http://schemas.microsoft.com/office/drawing/2014/main" id="{032DBB7D-6535-42D1-B1CB-875660162195}"/>
              </a:ext>
            </a:extLst>
          </p:cNvPr>
          <p:cNvSpPr/>
          <p:nvPr/>
        </p:nvSpPr>
        <p:spPr>
          <a:xfrm>
            <a:off x="9989108" y="3545778"/>
            <a:ext cx="152400" cy="1714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1" name="그림 130" descr="list.png">
            <a:extLst>
              <a:ext uri="{FF2B5EF4-FFF2-40B4-BE49-F238E27FC236}">
                <a16:creationId xmlns:a16="http://schemas.microsoft.com/office/drawing/2014/main" id="{47961F9B-9ADB-4E71-B06C-1C1F49F5CF4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0961" y="2718258"/>
            <a:ext cx="111453" cy="111453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323B1F2-75FE-4816-917B-E6891B9C8858}"/>
              </a:ext>
            </a:extLst>
          </p:cNvPr>
          <p:cNvGrpSpPr/>
          <p:nvPr/>
        </p:nvGrpSpPr>
        <p:grpSpPr>
          <a:xfrm>
            <a:off x="8151900" y="2607642"/>
            <a:ext cx="710715" cy="212344"/>
            <a:chOff x="5438692" y="1351090"/>
            <a:chExt cx="1041622" cy="215690"/>
          </a:xfrm>
        </p:grpSpPr>
        <p:sp>
          <p:nvSpPr>
            <p:cNvPr id="136" name="모서리가 둥근 직사각형 292">
              <a:extLst>
                <a:ext uri="{FF2B5EF4-FFF2-40B4-BE49-F238E27FC236}">
                  <a16:creationId xmlns:a16="http://schemas.microsoft.com/office/drawing/2014/main" id="{17A5692A-9FFD-4159-998F-20FF82774D58}"/>
                </a:ext>
              </a:extLst>
            </p:cNvPr>
            <p:cNvSpPr/>
            <p:nvPr/>
          </p:nvSpPr>
          <p:spPr>
            <a:xfrm>
              <a:off x="5438692" y="1362330"/>
              <a:ext cx="1005433" cy="2044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TextBox 11">
              <a:extLst>
                <a:ext uri="{FF2B5EF4-FFF2-40B4-BE49-F238E27FC236}">
                  <a16:creationId xmlns:a16="http://schemas.microsoft.com/office/drawing/2014/main" id="{614DF82C-49D0-45A9-85BD-54D19F462F74}"/>
                </a:ext>
              </a:extLst>
            </p:cNvPr>
            <p:cNvSpPr txBox="1"/>
            <p:nvPr/>
          </p:nvSpPr>
          <p:spPr>
            <a:xfrm>
              <a:off x="5443331" y="1351090"/>
              <a:ext cx="103698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상태 변경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79791C3-25CB-4C91-84FB-0009A8408CE0}"/>
              </a:ext>
            </a:extLst>
          </p:cNvPr>
          <p:cNvSpPr/>
          <p:nvPr/>
        </p:nvSpPr>
        <p:spPr>
          <a:xfrm>
            <a:off x="2319867" y="1771137"/>
            <a:ext cx="876414" cy="1647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5" name="그룹 143">
            <a:extLst>
              <a:ext uri="{FF2B5EF4-FFF2-40B4-BE49-F238E27FC236}">
                <a16:creationId xmlns:a16="http://schemas.microsoft.com/office/drawing/2014/main" id="{359C68EC-82DC-4FAF-98D0-DC0842163C12}"/>
              </a:ext>
            </a:extLst>
          </p:cNvPr>
          <p:cNvGrpSpPr/>
          <p:nvPr/>
        </p:nvGrpSpPr>
        <p:grpSpPr>
          <a:xfrm>
            <a:off x="2256772" y="2218025"/>
            <a:ext cx="235962" cy="184666"/>
            <a:chOff x="2309378" y="3746458"/>
            <a:chExt cx="235962" cy="184666"/>
          </a:xfrm>
        </p:grpSpPr>
        <p:sp>
          <p:nvSpPr>
            <p:cNvPr id="161" name="모서리가 둥근 직사각형 473">
              <a:extLst>
                <a:ext uri="{FF2B5EF4-FFF2-40B4-BE49-F238E27FC236}">
                  <a16:creationId xmlns:a16="http://schemas.microsoft.com/office/drawing/2014/main" id="{B89353D6-E044-411E-8A2A-18492F84F9BF}"/>
                </a:ext>
              </a:extLst>
            </p:cNvPr>
            <p:cNvSpPr/>
            <p:nvPr/>
          </p:nvSpPr>
          <p:spPr>
            <a:xfrm>
              <a:off x="2374873" y="3789691"/>
              <a:ext cx="95250" cy="95250"/>
            </a:xfrm>
            <a:prstGeom prst="round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TextBox 28">
              <a:extLst>
                <a:ext uri="{FF2B5EF4-FFF2-40B4-BE49-F238E27FC236}">
                  <a16:creationId xmlns:a16="http://schemas.microsoft.com/office/drawing/2014/main" id="{CE742D21-D4A9-44A8-BBC6-8D94BF4D604B}"/>
                </a:ext>
              </a:extLst>
            </p:cNvPr>
            <p:cNvSpPr txBox="1"/>
            <p:nvPr/>
          </p:nvSpPr>
          <p:spPr>
            <a:xfrm>
              <a:off x="2309378" y="3746458"/>
              <a:ext cx="2359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600" b="1" dirty="0">
                  <a:latin typeface="맑은 고딕" pitchFamily="50" charset="-127"/>
                  <a:ea typeface="맑은 고딕" pitchFamily="50" charset="-127"/>
                </a:rPr>
                <a:t>V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67" name="표 166">
            <a:extLst>
              <a:ext uri="{FF2B5EF4-FFF2-40B4-BE49-F238E27FC236}">
                <a16:creationId xmlns:a16="http://schemas.microsoft.com/office/drawing/2014/main" id="{F4601D0E-7ED2-4B0B-99E1-EE3C87672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58446"/>
              </p:ext>
            </p:extLst>
          </p:nvPr>
        </p:nvGraphicFramePr>
        <p:xfrm>
          <a:off x="1666322" y="1738184"/>
          <a:ext cx="7405250" cy="710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5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267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68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에약번호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도착일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출발일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   </a:t>
                      </a:r>
                      <a:r>
                        <a:rPr lang="ko-KR" altLang="en-US" sz="800" b="0" spc="-10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예약          예약대기        예약취소         예약확정 </a:t>
                      </a:r>
                      <a:r>
                        <a:rPr lang="en-US" altLang="ko-KR" sz="800" b="0" spc="-10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</a:t>
                      </a:r>
                      <a:r>
                        <a:rPr lang="ko-KR" altLang="en-US" sz="800" b="0" spc="-10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노쇼          체크인          체크아웃           체크인취소 </a:t>
                      </a:r>
                      <a:endParaRPr lang="ko-KR" altLang="en-US" sz="800" b="0" spc="-1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8" name="그룹 143">
            <a:extLst>
              <a:ext uri="{FF2B5EF4-FFF2-40B4-BE49-F238E27FC236}">
                <a16:creationId xmlns:a16="http://schemas.microsoft.com/office/drawing/2014/main" id="{EDD772E5-F009-43B6-97B2-16019D509C19}"/>
              </a:ext>
            </a:extLst>
          </p:cNvPr>
          <p:cNvGrpSpPr/>
          <p:nvPr/>
        </p:nvGrpSpPr>
        <p:grpSpPr>
          <a:xfrm>
            <a:off x="6441673" y="2226952"/>
            <a:ext cx="184730" cy="184666"/>
            <a:chOff x="2360610" y="3746458"/>
            <a:chExt cx="184730" cy="184666"/>
          </a:xfrm>
        </p:grpSpPr>
        <p:sp>
          <p:nvSpPr>
            <p:cNvPr id="209" name="모서리가 둥근 직사각형 558">
              <a:extLst>
                <a:ext uri="{FF2B5EF4-FFF2-40B4-BE49-F238E27FC236}">
                  <a16:creationId xmlns:a16="http://schemas.microsoft.com/office/drawing/2014/main" id="{511AE9F8-73C8-4617-9F01-642C78A07C0D}"/>
                </a:ext>
              </a:extLst>
            </p:cNvPr>
            <p:cNvSpPr/>
            <p:nvPr/>
          </p:nvSpPr>
          <p:spPr>
            <a:xfrm>
              <a:off x="2374873" y="3789691"/>
              <a:ext cx="95250" cy="95250"/>
            </a:xfrm>
            <a:prstGeom prst="round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8">
              <a:extLst>
                <a:ext uri="{FF2B5EF4-FFF2-40B4-BE49-F238E27FC236}">
                  <a16:creationId xmlns:a16="http://schemas.microsoft.com/office/drawing/2014/main" id="{C7C2CAC9-BBCE-4BA2-A8AC-782A7AE1813E}"/>
                </a:ext>
              </a:extLst>
            </p:cNvPr>
            <p:cNvSpPr txBox="1"/>
            <p:nvPr/>
          </p:nvSpPr>
          <p:spPr>
            <a:xfrm>
              <a:off x="2360610" y="3746458"/>
              <a:ext cx="18473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11" name="모서리가 둥근 직사각형 560">
            <a:extLst>
              <a:ext uri="{FF2B5EF4-FFF2-40B4-BE49-F238E27FC236}">
                <a16:creationId xmlns:a16="http://schemas.microsoft.com/office/drawing/2014/main" id="{7236A9AC-83EB-4C4C-899A-5126D0EF0763}"/>
              </a:ext>
            </a:extLst>
          </p:cNvPr>
          <p:cNvSpPr/>
          <p:nvPr/>
        </p:nvSpPr>
        <p:spPr>
          <a:xfrm>
            <a:off x="3167611" y="2271660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모서리가 둥근 직사각형 561">
            <a:extLst>
              <a:ext uri="{FF2B5EF4-FFF2-40B4-BE49-F238E27FC236}">
                <a16:creationId xmlns:a16="http://schemas.microsoft.com/office/drawing/2014/main" id="{1046743D-9B50-415C-8B66-F20D14B1E8B2}"/>
              </a:ext>
            </a:extLst>
          </p:cNvPr>
          <p:cNvSpPr/>
          <p:nvPr/>
        </p:nvSpPr>
        <p:spPr>
          <a:xfrm>
            <a:off x="3712654" y="2271660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모서리가 둥근 직사각형 562">
            <a:extLst>
              <a:ext uri="{FF2B5EF4-FFF2-40B4-BE49-F238E27FC236}">
                <a16:creationId xmlns:a16="http://schemas.microsoft.com/office/drawing/2014/main" id="{61F3EF44-B183-46F3-B5CA-BEB0A38994CF}"/>
              </a:ext>
            </a:extLst>
          </p:cNvPr>
          <p:cNvSpPr/>
          <p:nvPr/>
        </p:nvSpPr>
        <p:spPr>
          <a:xfrm>
            <a:off x="4277200" y="2253619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모서리가 둥근 직사각형 563">
            <a:extLst>
              <a:ext uri="{FF2B5EF4-FFF2-40B4-BE49-F238E27FC236}">
                <a16:creationId xmlns:a16="http://schemas.microsoft.com/office/drawing/2014/main" id="{E6804078-EAFD-48AB-9603-23691EB87F51}"/>
              </a:ext>
            </a:extLst>
          </p:cNvPr>
          <p:cNvSpPr/>
          <p:nvPr/>
        </p:nvSpPr>
        <p:spPr>
          <a:xfrm>
            <a:off x="4898350" y="2262733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모서리가 둥근 직사각형 564">
            <a:extLst>
              <a:ext uri="{FF2B5EF4-FFF2-40B4-BE49-F238E27FC236}">
                <a16:creationId xmlns:a16="http://schemas.microsoft.com/office/drawing/2014/main" id="{D520FCFC-08D6-497C-84B8-C0876F19DB4C}"/>
              </a:ext>
            </a:extLst>
          </p:cNvPr>
          <p:cNvSpPr/>
          <p:nvPr/>
        </p:nvSpPr>
        <p:spPr>
          <a:xfrm>
            <a:off x="5331757" y="2261558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모서리가 둥근 직사각형 565">
            <a:extLst>
              <a:ext uri="{FF2B5EF4-FFF2-40B4-BE49-F238E27FC236}">
                <a16:creationId xmlns:a16="http://schemas.microsoft.com/office/drawing/2014/main" id="{4AA1CF8A-F846-46AB-8892-9A4824685586}"/>
              </a:ext>
            </a:extLst>
          </p:cNvPr>
          <p:cNvSpPr/>
          <p:nvPr/>
        </p:nvSpPr>
        <p:spPr>
          <a:xfrm>
            <a:off x="5833089" y="2262672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순서도: 페이지 연결자 21">
            <a:extLst>
              <a:ext uri="{FF2B5EF4-FFF2-40B4-BE49-F238E27FC236}">
                <a16:creationId xmlns:a16="http://schemas.microsoft.com/office/drawing/2014/main" id="{6DE79C55-1BF3-4463-B130-6C74CA3D0A54}"/>
              </a:ext>
            </a:extLst>
          </p:cNvPr>
          <p:cNvSpPr/>
          <p:nvPr/>
        </p:nvSpPr>
        <p:spPr>
          <a:xfrm>
            <a:off x="2029445" y="2738949"/>
            <a:ext cx="152400" cy="1714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4" name="그룹 414">
            <a:extLst>
              <a:ext uri="{FF2B5EF4-FFF2-40B4-BE49-F238E27FC236}">
                <a16:creationId xmlns:a16="http://schemas.microsoft.com/office/drawing/2014/main" id="{336DFFF8-9D3E-4D2B-9739-225B4097B9A0}"/>
              </a:ext>
            </a:extLst>
          </p:cNvPr>
          <p:cNvGrpSpPr/>
          <p:nvPr/>
        </p:nvGrpSpPr>
        <p:grpSpPr>
          <a:xfrm>
            <a:off x="2288215" y="1983922"/>
            <a:ext cx="902634" cy="215444"/>
            <a:chOff x="2302916" y="3285501"/>
            <a:chExt cx="902634" cy="215444"/>
          </a:xfrm>
        </p:grpSpPr>
        <p:grpSp>
          <p:nvGrpSpPr>
            <p:cNvPr id="225" name="그룹 219">
              <a:extLst>
                <a:ext uri="{FF2B5EF4-FFF2-40B4-BE49-F238E27FC236}">
                  <a16:creationId xmlns:a16="http://schemas.microsoft.com/office/drawing/2014/main" id="{787F736F-7AD2-4073-9E54-2D4BC4DB8315}"/>
                </a:ext>
              </a:extLst>
            </p:cNvPr>
            <p:cNvGrpSpPr/>
            <p:nvPr/>
          </p:nvGrpSpPr>
          <p:grpSpPr>
            <a:xfrm>
              <a:off x="2338425" y="3301998"/>
              <a:ext cx="867125" cy="171450"/>
              <a:chOff x="4876800" y="2937384"/>
              <a:chExt cx="867125" cy="171450"/>
            </a:xfrm>
          </p:grpSpPr>
          <p:sp>
            <p:nvSpPr>
              <p:cNvPr id="227" name="이등변 삼각형 226">
                <a:extLst>
                  <a:ext uri="{FF2B5EF4-FFF2-40B4-BE49-F238E27FC236}">
                    <a16:creationId xmlns:a16="http://schemas.microsoft.com/office/drawing/2014/main" id="{7D19A436-72E9-4F40-8218-AAFB9537AF11}"/>
                  </a:ext>
                </a:extLst>
              </p:cNvPr>
              <p:cNvSpPr/>
              <p:nvPr/>
            </p:nvSpPr>
            <p:spPr>
              <a:xfrm rot="10800000">
                <a:off x="5639164" y="3007503"/>
                <a:ext cx="60464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4FA0DFD7-828C-4E65-A7C6-AAD38540A2A8}"/>
                  </a:ext>
                </a:extLst>
              </p:cNvPr>
              <p:cNvSpPr/>
              <p:nvPr/>
            </p:nvSpPr>
            <p:spPr>
              <a:xfrm>
                <a:off x="4876800" y="2937384"/>
                <a:ext cx="867125" cy="1714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6" name="TextBox 11">
              <a:extLst>
                <a:ext uri="{FF2B5EF4-FFF2-40B4-BE49-F238E27FC236}">
                  <a16:creationId xmlns:a16="http://schemas.microsoft.com/office/drawing/2014/main" id="{86104843-495F-48E5-BBD9-320D04ABAFE5}"/>
                </a:ext>
              </a:extLst>
            </p:cNvPr>
            <p:cNvSpPr txBox="1"/>
            <p:nvPr/>
          </p:nvSpPr>
          <p:spPr>
            <a:xfrm>
              <a:off x="2302916" y="3285501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SB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9" name="순서도: 페이지 연결자 21">
            <a:extLst>
              <a:ext uri="{FF2B5EF4-FFF2-40B4-BE49-F238E27FC236}">
                <a16:creationId xmlns:a16="http://schemas.microsoft.com/office/drawing/2014/main" id="{662C1CFF-3655-4D08-91CF-3D8AA38CAEC9}"/>
              </a:ext>
            </a:extLst>
          </p:cNvPr>
          <p:cNvSpPr/>
          <p:nvPr/>
        </p:nvSpPr>
        <p:spPr>
          <a:xfrm>
            <a:off x="7529855" y="2454367"/>
            <a:ext cx="152400" cy="1714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78B0CFE6-DC33-4CC8-A9F4-A1A12E620B7B}"/>
              </a:ext>
            </a:extLst>
          </p:cNvPr>
          <p:cNvGrpSpPr/>
          <p:nvPr/>
        </p:nvGrpSpPr>
        <p:grpSpPr>
          <a:xfrm>
            <a:off x="7193650" y="2607642"/>
            <a:ext cx="840231" cy="215444"/>
            <a:chOff x="2262198" y="1520720"/>
            <a:chExt cx="840231" cy="215444"/>
          </a:xfrm>
        </p:grpSpPr>
        <p:sp>
          <p:nvSpPr>
            <p:cNvPr id="234" name="이등변 삼각형 233">
              <a:extLst>
                <a:ext uri="{FF2B5EF4-FFF2-40B4-BE49-F238E27FC236}">
                  <a16:creationId xmlns:a16="http://schemas.microsoft.com/office/drawing/2014/main" id="{F950E720-2A81-4184-8F55-74C6C8FBDB96}"/>
                </a:ext>
              </a:extLst>
            </p:cNvPr>
            <p:cNvSpPr/>
            <p:nvPr/>
          </p:nvSpPr>
          <p:spPr>
            <a:xfrm rot="10800000">
              <a:off x="2981299" y="1618091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E73F0EFE-C52B-4258-926B-2417D0919B14}"/>
                </a:ext>
              </a:extLst>
            </p:cNvPr>
            <p:cNvSpPr/>
            <p:nvPr/>
          </p:nvSpPr>
          <p:spPr>
            <a:xfrm>
              <a:off x="2320381" y="1552553"/>
              <a:ext cx="782048" cy="16194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TextBox 11">
              <a:extLst>
                <a:ext uri="{FF2B5EF4-FFF2-40B4-BE49-F238E27FC236}">
                  <a16:creationId xmlns:a16="http://schemas.microsoft.com/office/drawing/2014/main" id="{70AA57B2-C24E-4EBE-A00F-C67D3A155289}"/>
                </a:ext>
              </a:extLst>
            </p:cNvPr>
            <p:cNvSpPr txBox="1"/>
            <p:nvPr/>
          </p:nvSpPr>
          <p:spPr>
            <a:xfrm>
              <a:off x="2262198" y="152072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예약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B75228E3-8D60-4CDB-9C49-D108896F72D0}"/>
              </a:ext>
            </a:extLst>
          </p:cNvPr>
          <p:cNvGrpSpPr/>
          <p:nvPr/>
        </p:nvGrpSpPr>
        <p:grpSpPr>
          <a:xfrm>
            <a:off x="6833992" y="1720980"/>
            <a:ext cx="1620750" cy="224738"/>
            <a:chOff x="7396216" y="5854951"/>
            <a:chExt cx="1620750" cy="224738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D58D570F-E924-43E2-A0F7-BBEEE60FA625}"/>
                </a:ext>
              </a:extLst>
            </p:cNvPr>
            <p:cNvSpPr/>
            <p:nvPr/>
          </p:nvSpPr>
          <p:spPr>
            <a:xfrm>
              <a:off x="7401846" y="5890788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TextBox 11">
              <a:extLst>
                <a:ext uri="{FF2B5EF4-FFF2-40B4-BE49-F238E27FC236}">
                  <a16:creationId xmlns:a16="http://schemas.microsoft.com/office/drawing/2014/main" id="{42746803-FE5A-4ECC-BBA8-3AD11640AA60}"/>
                </a:ext>
              </a:extLst>
            </p:cNvPr>
            <p:cNvSpPr txBox="1"/>
            <p:nvPr/>
          </p:nvSpPr>
          <p:spPr>
            <a:xfrm>
              <a:off x="7396216" y="5864245"/>
              <a:ext cx="6783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2021.01.02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1" name="TextBox 11">
              <a:extLst>
                <a:ext uri="{FF2B5EF4-FFF2-40B4-BE49-F238E27FC236}">
                  <a16:creationId xmlns:a16="http://schemas.microsoft.com/office/drawing/2014/main" id="{D7C001DC-7F68-4C84-A29F-34603C69172F}"/>
                </a:ext>
              </a:extLst>
            </p:cNvPr>
            <p:cNvSpPr txBox="1"/>
            <p:nvPr/>
          </p:nvSpPr>
          <p:spPr>
            <a:xfrm>
              <a:off x="8017046" y="5854951"/>
              <a:ext cx="2568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62" name="그림 261" descr="calendar.png">
              <a:extLst>
                <a:ext uri="{FF2B5EF4-FFF2-40B4-BE49-F238E27FC236}">
                  <a16:creationId xmlns:a16="http://schemas.microsoft.com/office/drawing/2014/main" id="{45437AB8-3D75-4412-949E-98173BBF5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05914" y="5919948"/>
              <a:ext cx="111052" cy="111052"/>
            </a:xfrm>
            <a:prstGeom prst="rect">
              <a:avLst/>
            </a:prstGeom>
          </p:spPr>
        </p:pic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5BFC28E5-8B84-4C66-AEDC-36E1B5C2668E}"/>
                </a:ext>
              </a:extLst>
            </p:cNvPr>
            <p:cNvSpPr/>
            <p:nvPr/>
          </p:nvSpPr>
          <p:spPr>
            <a:xfrm>
              <a:off x="8194754" y="5890788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11">
              <a:extLst>
                <a:ext uri="{FF2B5EF4-FFF2-40B4-BE49-F238E27FC236}">
                  <a16:creationId xmlns:a16="http://schemas.microsoft.com/office/drawing/2014/main" id="{DF4EE46C-B636-4D80-B42D-D1D1E5F8F4AB}"/>
                </a:ext>
              </a:extLst>
            </p:cNvPr>
            <p:cNvSpPr txBox="1"/>
            <p:nvPr/>
          </p:nvSpPr>
          <p:spPr>
            <a:xfrm>
              <a:off x="8189124" y="5864245"/>
              <a:ext cx="678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2021.01.20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7E88CAC8-EC6C-4380-AC66-D09DF824170A}"/>
              </a:ext>
            </a:extLst>
          </p:cNvPr>
          <p:cNvSpPr/>
          <p:nvPr/>
        </p:nvSpPr>
        <p:spPr>
          <a:xfrm>
            <a:off x="4066886" y="1763245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E4D0238E-3501-4417-AB85-00125EA7EA76}"/>
              </a:ext>
            </a:extLst>
          </p:cNvPr>
          <p:cNvGrpSpPr/>
          <p:nvPr/>
        </p:nvGrpSpPr>
        <p:grpSpPr>
          <a:xfrm>
            <a:off x="4061036" y="1973844"/>
            <a:ext cx="1620750" cy="224738"/>
            <a:chOff x="7396216" y="5854951"/>
            <a:chExt cx="1620750" cy="224738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7CEB20F-54D8-432C-87FC-E7CF67631BBA}"/>
                </a:ext>
              </a:extLst>
            </p:cNvPr>
            <p:cNvSpPr/>
            <p:nvPr/>
          </p:nvSpPr>
          <p:spPr>
            <a:xfrm>
              <a:off x="7401846" y="5890788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TextBox 11">
              <a:extLst>
                <a:ext uri="{FF2B5EF4-FFF2-40B4-BE49-F238E27FC236}">
                  <a16:creationId xmlns:a16="http://schemas.microsoft.com/office/drawing/2014/main" id="{B4ED34DE-0882-4239-A55B-95E2FE369F76}"/>
                </a:ext>
              </a:extLst>
            </p:cNvPr>
            <p:cNvSpPr txBox="1"/>
            <p:nvPr/>
          </p:nvSpPr>
          <p:spPr>
            <a:xfrm>
              <a:off x="7396216" y="5864245"/>
              <a:ext cx="6783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2021.01.02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9" name="TextBox 11">
              <a:extLst>
                <a:ext uri="{FF2B5EF4-FFF2-40B4-BE49-F238E27FC236}">
                  <a16:creationId xmlns:a16="http://schemas.microsoft.com/office/drawing/2014/main" id="{EC1A4785-8AB3-4F14-A577-EC8AA1EF597A}"/>
                </a:ext>
              </a:extLst>
            </p:cNvPr>
            <p:cNvSpPr txBox="1"/>
            <p:nvPr/>
          </p:nvSpPr>
          <p:spPr>
            <a:xfrm>
              <a:off x="8017046" y="5854951"/>
              <a:ext cx="2568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70" name="그림 269" descr="calendar.png">
              <a:extLst>
                <a:ext uri="{FF2B5EF4-FFF2-40B4-BE49-F238E27FC236}">
                  <a16:creationId xmlns:a16="http://schemas.microsoft.com/office/drawing/2014/main" id="{70A8BC01-5FC9-4949-8F38-43AD83427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05914" y="5919948"/>
              <a:ext cx="111052" cy="111052"/>
            </a:xfrm>
            <a:prstGeom prst="rect">
              <a:avLst/>
            </a:prstGeom>
          </p:spPr>
        </p:pic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9571362-BB9C-4EE9-BF5E-374335B63EEA}"/>
                </a:ext>
              </a:extLst>
            </p:cNvPr>
            <p:cNvSpPr/>
            <p:nvPr/>
          </p:nvSpPr>
          <p:spPr>
            <a:xfrm>
              <a:off x="8194754" y="5890788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TextBox 11">
              <a:extLst>
                <a:ext uri="{FF2B5EF4-FFF2-40B4-BE49-F238E27FC236}">
                  <a16:creationId xmlns:a16="http://schemas.microsoft.com/office/drawing/2014/main" id="{317914E1-3F48-4549-AF63-01359DC1C5A3}"/>
                </a:ext>
              </a:extLst>
            </p:cNvPr>
            <p:cNvSpPr txBox="1"/>
            <p:nvPr/>
          </p:nvSpPr>
          <p:spPr>
            <a:xfrm>
              <a:off x="8189124" y="5864245"/>
              <a:ext cx="678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2021.01.20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7A824E7D-A49E-422D-A4B0-7F38DCC29C69}"/>
              </a:ext>
            </a:extLst>
          </p:cNvPr>
          <p:cNvGrpSpPr/>
          <p:nvPr/>
        </p:nvGrpSpPr>
        <p:grpSpPr>
          <a:xfrm>
            <a:off x="6829388" y="1963308"/>
            <a:ext cx="1620750" cy="224738"/>
            <a:chOff x="7396216" y="5854951"/>
            <a:chExt cx="1620750" cy="224738"/>
          </a:xfrm>
        </p:grpSpPr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66C01FD0-70A3-4BD9-BAF5-2A34C60409AF}"/>
                </a:ext>
              </a:extLst>
            </p:cNvPr>
            <p:cNvSpPr/>
            <p:nvPr/>
          </p:nvSpPr>
          <p:spPr>
            <a:xfrm>
              <a:off x="7401846" y="5890788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TextBox 11">
              <a:extLst>
                <a:ext uri="{FF2B5EF4-FFF2-40B4-BE49-F238E27FC236}">
                  <a16:creationId xmlns:a16="http://schemas.microsoft.com/office/drawing/2014/main" id="{B41F194A-1305-43B9-91A4-F0277EE27AAB}"/>
                </a:ext>
              </a:extLst>
            </p:cNvPr>
            <p:cNvSpPr txBox="1"/>
            <p:nvPr/>
          </p:nvSpPr>
          <p:spPr>
            <a:xfrm>
              <a:off x="7396216" y="5864245"/>
              <a:ext cx="6783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2021.01.02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6" name="TextBox 11">
              <a:extLst>
                <a:ext uri="{FF2B5EF4-FFF2-40B4-BE49-F238E27FC236}">
                  <a16:creationId xmlns:a16="http://schemas.microsoft.com/office/drawing/2014/main" id="{767F678D-A08C-488A-B1CD-7D6864410C76}"/>
                </a:ext>
              </a:extLst>
            </p:cNvPr>
            <p:cNvSpPr txBox="1"/>
            <p:nvPr/>
          </p:nvSpPr>
          <p:spPr>
            <a:xfrm>
              <a:off x="8017046" y="5854951"/>
              <a:ext cx="2568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77" name="그림 276" descr="calendar.png">
              <a:extLst>
                <a:ext uri="{FF2B5EF4-FFF2-40B4-BE49-F238E27FC236}">
                  <a16:creationId xmlns:a16="http://schemas.microsoft.com/office/drawing/2014/main" id="{AED4CB76-01D6-4114-BBA3-26146EF88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05914" y="5919948"/>
              <a:ext cx="111052" cy="111052"/>
            </a:xfrm>
            <a:prstGeom prst="rect">
              <a:avLst/>
            </a:prstGeom>
          </p:spPr>
        </p:pic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E877FFD8-7EB3-48C4-82B5-A411B3125C30}"/>
                </a:ext>
              </a:extLst>
            </p:cNvPr>
            <p:cNvSpPr/>
            <p:nvPr/>
          </p:nvSpPr>
          <p:spPr>
            <a:xfrm>
              <a:off x="8194754" y="5890788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TextBox 11">
              <a:extLst>
                <a:ext uri="{FF2B5EF4-FFF2-40B4-BE49-F238E27FC236}">
                  <a16:creationId xmlns:a16="http://schemas.microsoft.com/office/drawing/2014/main" id="{E5B09FE0-F192-4601-8824-D2D2B55619D5}"/>
                </a:ext>
              </a:extLst>
            </p:cNvPr>
            <p:cNvSpPr txBox="1"/>
            <p:nvPr/>
          </p:nvSpPr>
          <p:spPr>
            <a:xfrm>
              <a:off x="8189124" y="5864245"/>
              <a:ext cx="678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2021.01.20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0" name="모서리가 둥근 직사각형 560">
            <a:extLst>
              <a:ext uri="{FF2B5EF4-FFF2-40B4-BE49-F238E27FC236}">
                <a16:creationId xmlns:a16="http://schemas.microsoft.com/office/drawing/2014/main" id="{9DB01640-E7D9-47D1-BD70-7EBBBF11E870}"/>
              </a:ext>
            </a:extLst>
          </p:cNvPr>
          <p:cNvSpPr/>
          <p:nvPr/>
        </p:nvSpPr>
        <p:spPr>
          <a:xfrm>
            <a:off x="2730364" y="2261025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모서리가 둥근 직사각형 443">
            <a:extLst>
              <a:ext uri="{FF2B5EF4-FFF2-40B4-BE49-F238E27FC236}">
                <a16:creationId xmlns:a16="http://schemas.microsoft.com/office/drawing/2014/main" id="{CF2FA8D2-3097-4662-941B-AAC8A6884ED5}"/>
              </a:ext>
            </a:extLst>
          </p:cNvPr>
          <p:cNvSpPr/>
          <p:nvPr/>
        </p:nvSpPr>
        <p:spPr>
          <a:xfrm>
            <a:off x="2020888" y="2974053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모서리가 둥근 직사각형 444">
            <a:extLst>
              <a:ext uri="{FF2B5EF4-FFF2-40B4-BE49-F238E27FC236}">
                <a16:creationId xmlns:a16="http://schemas.microsoft.com/office/drawing/2014/main" id="{E598751D-785E-4BA5-BC13-657C71F76ADF}"/>
              </a:ext>
            </a:extLst>
          </p:cNvPr>
          <p:cNvSpPr/>
          <p:nvPr/>
        </p:nvSpPr>
        <p:spPr>
          <a:xfrm>
            <a:off x="2020888" y="3229627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모서리가 둥근 직사각형 445">
            <a:extLst>
              <a:ext uri="{FF2B5EF4-FFF2-40B4-BE49-F238E27FC236}">
                <a16:creationId xmlns:a16="http://schemas.microsoft.com/office/drawing/2014/main" id="{2B3B46E6-E16B-4974-A43B-2F115D2BA593}"/>
              </a:ext>
            </a:extLst>
          </p:cNvPr>
          <p:cNvSpPr/>
          <p:nvPr/>
        </p:nvSpPr>
        <p:spPr>
          <a:xfrm>
            <a:off x="2020888" y="3463635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4" name="그룹 143">
            <a:extLst>
              <a:ext uri="{FF2B5EF4-FFF2-40B4-BE49-F238E27FC236}">
                <a16:creationId xmlns:a16="http://schemas.microsoft.com/office/drawing/2014/main" id="{E8565763-A314-40F4-A075-A4B48998EEE3}"/>
              </a:ext>
            </a:extLst>
          </p:cNvPr>
          <p:cNvGrpSpPr/>
          <p:nvPr/>
        </p:nvGrpSpPr>
        <p:grpSpPr>
          <a:xfrm>
            <a:off x="1955393" y="3665159"/>
            <a:ext cx="235962" cy="184666"/>
            <a:chOff x="2309378" y="3746458"/>
            <a:chExt cx="235962" cy="184666"/>
          </a:xfrm>
        </p:grpSpPr>
        <p:sp>
          <p:nvSpPr>
            <p:cNvPr id="285" name="모서리가 둥근 직사각형 447">
              <a:extLst>
                <a:ext uri="{FF2B5EF4-FFF2-40B4-BE49-F238E27FC236}">
                  <a16:creationId xmlns:a16="http://schemas.microsoft.com/office/drawing/2014/main" id="{93EE4D44-3419-4F1D-B6D2-E0493A4F4823}"/>
                </a:ext>
              </a:extLst>
            </p:cNvPr>
            <p:cNvSpPr/>
            <p:nvPr/>
          </p:nvSpPr>
          <p:spPr>
            <a:xfrm>
              <a:off x="2374873" y="3789691"/>
              <a:ext cx="95250" cy="95250"/>
            </a:xfrm>
            <a:prstGeom prst="round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TextBox 28">
              <a:extLst>
                <a:ext uri="{FF2B5EF4-FFF2-40B4-BE49-F238E27FC236}">
                  <a16:creationId xmlns:a16="http://schemas.microsoft.com/office/drawing/2014/main" id="{A498D880-B0E1-4BE1-BDA9-4C7158BD9C04}"/>
                </a:ext>
              </a:extLst>
            </p:cNvPr>
            <p:cNvSpPr txBox="1"/>
            <p:nvPr/>
          </p:nvSpPr>
          <p:spPr>
            <a:xfrm>
              <a:off x="2309378" y="3746458"/>
              <a:ext cx="2359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600" b="1" dirty="0">
                  <a:latin typeface="맑은 고딕" pitchFamily="50" charset="-127"/>
                  <a:ea typeface="맑은 고딕" pitchFamily="50" charset="-127"/>
                </a:rPr>
                <a:t>V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7" name="모서리가 둥근 직사각형 449">
            <a:extLst>
              <a:ext uri="{FF2B5EF4-FFF2-40B4-BE49-F238E27FC236}">
                <a16:creationId xmlns:a16="http://schemas.microsoft.com/office/drawing/2014/main" id="{83EDD937-B804-459A-BEA5-3701F3ACAFF4}"/>
              </a:ext>
            </a:extLst>
          </p:cNvPr>
          <p:cNvSpPr/>
          <p:nvPr/>
        </p:nvSpPr>
        <p:spPr>
          <a:xfrm>
            <a:off x="2020888" y="3922250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모서리가 둥근 직사각형 450">
            <a:extLst>
              <a:ext uri="{FF2B5EF4-FFF2-40B4-BE49-F238E27FC236}">
                <a16:creationId xmlns:a16="http://schemas.microsoft.com/office/drawing/2014/main" id="{77598DAA-C8F6-444B-9965-2F97215C78B8}"/>
              </a:ext>
            </a:extLst>
          </p:cNvPr>
          <p:cNvSpPr/>
          <p:nvPr/>
        </p:nvSpPr>
        <p:spPr>
          <a:xfrm>
            <a:off x="2020888" y="4406424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모서리가 둥근 직사각형 451">
            <a:extLst>
              <a:ext uri="{FF2B5EF4-FFF2-40B4-BE49-F238E27FC236}">
                <a16:creationId xmlns:a16="http://schemas.microsoft.com/office/drawing/2014/main" id="{7ECE0481-C723-4D82-9F5B-5EEFE428E918}"/>
              </a:ext>
            </a:extLst>
          </p:cNvPr>
          <p:cNvSpPr/>
          <p:nvPr/>
        </p:nvSpPr>
        <p:spPr>
          <a:xfrm>
            <a:off x="2020888" y="4156919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모서리가 둥근 직사각형 460">
            <a:extLst>
              <a:ext uri="{FF2B5EF4-FFF2-40B4-BE49-F238E27FC236}">
                <a16:creationId xmlns:a16="http://schemas.microsoft.com/office/drawing/2014/main" id="{FD8E0763-49F3-49E5-BC3C-BF66E6DBFB26}"/>
              </a:ext>
            </a:extLst>
          </p:cNvPr>
          <p:cNvSpPr/>
          <p:nvPr/>
        </p:nvSpPr>
        <p:spPr>
          <a:xfrm>
            <a:off x="2020888" y="4864583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모서리가 둥근 직사각형 461">
            <a:extLst>
              <a:ext uri="{FF2B5EF4-FFF2-40B4-BE49-F238E27FC236}">
                <a16:creationId xmlns:a16="http://schemas.microsoft.com/office/drawing/2014/main" id="{9D19EBC1-E736-4213-97A6-B6A65D22D294}"/>
              </a:ext>
            </a:extLst>
          </p:cNvPr>
          <p:cNvSpPr/>
          <p:nvPr/>
        </p:nvSpPr>
        <p:spPr>
          <a:xfrm>
            <a:off x="2020888" y="4642237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6F586E28-B2FD-4653-9023-D7517C2A5F18}"/>
              </a:ext>
            </a:extLst>
          </p:cNvPr>
          <p:cNvGrpSpPr/>
          <p:nvPr/>
        </p:nvGrpSpPr>
        <p:grpSpPr>
          <a:xfrm>
            <a:off x="8195047" y="6455460"/>
            <a:ext cx="1289524" cy="293298"/>
            <a:chOff x="6176751" y="5818817"/>
            <a:chExt cx="1289524" cy="293298"/>
          </a:xfrm>
        </p:grpSpPr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50DD6F56-8D51-406E-B2D2-BD2679BC7527}"/>
                </a:ext>
              </a:extLst>
            </p:cNvPr>
            <p:cNvSpPr/>
            <p:nvPr/>
          </p:nvSpPr>
          <p:spPr>
            <a:xfrm>
              <a:off x="6176751" y="5818817"/>
              <a:ext cx="1289524" cy="2932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다음페이지 계속</a:t>
              </a:r>
            </a:p>
          </p:txBody>
        </p:sp>
        <p:pic>
          <p:nvPicPr>
            <p:cNvPr id="294" name="그림 293" descr="download-button.png">
              <a:extLst>
                <a:ext uri="{FF2B5EF4-FFF2-40B4-BE49-F238E27FC236}">
                  <a16:creationId xmlns:a16="http://schemas.microsoft.com/office/drawing/2014/main" id="{550EE67D-106B-4107-A286-C9FF3024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60324" y="5890730"/>
              <a:ext cx="164327" cy="164327"/>
            </a:xfrm>
            <a:prstGeom prst="rect">
              <a:avLst/>
            </a:prstGeom>
          </p:spPr>
        </p:pic>
      </p:grpSp>
      <p:sp>
        <p:nvSpPr>
          <p:cNvPr id="295" name="순서도: 페이지 연결자 21">
            <a:extLst>
              <a:ext uri="{FF2B5EF4-FFF2-40B4-BE49-F238E27FC236}">
                <a16:creationId xmlns:a16="http://schemas.microsoft.com/office/drawing/2014/main" id="{F48A3DAE-13D3-42A5-8B0B-DE8D3592A2EC}"/>
              </a:ext>
            </a:extLst>
          </p:cNvPr>
          <p:cNvSpPr/>
          <p:nvPr/>
        </p:nvSpPr>
        <p:spPr>
          <a:xfrm>
            <a:off x="8369542" y="2417095"/>
            <a:ext cx="152400" cy="1714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0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05549"/>
              </p:ext>
            </p:extLst>
          </p:nvPr>
        </p:nvGraphicFramePr>
        <p:xfrm>
          <a:off x="9484660" y="406401"/>
          <a:ext cx="2481002" cy="3362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메뉴명칭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>
                          <a:solidFill>
                            <a:srgbClr val="FF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예약상세 조회</a:t>
                      </a:r>
                      <a:endParaRPr lang="en-US" altLang="ko-KR" sz="800" b="1" dirty="0">
                        <a:solidFill>
                          <a:srgbClr val="FF33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LP-UI-PB-02-1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 </a:t>
                      </a:r>
                      <a:r>
                        <a:rPr kumimoji="1" lang="en-US" altLang="ko-KR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예약현황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화면기능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4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 공통코드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예약대기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예약취소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예약확정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노쇼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체크인취소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0" name="슬라이드 번호 개체 틀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96AB06-02C6-4DC9-8536-7E40E230B7E7}"/>
              </a:ext>
            </a:extLst>
          </p:cNvPr>
          <p:cNvCxnSpPr/>
          <p:nvPr/>
        </p:nvCxnSpPr>
        <p:spPr>
          <a:xfrm>
            <a:off x="195072" y="646176"/>
            <a:ext cx="9298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282E8844-74D1-432C-B9C9-DB796F26E113}"/>
              </a:ext>
            </a:extLst>
          </p:cNvPr>
          <p:cNvSpPr txBox="1"/>
          <p:nvPr/>
        </p:nvSpPr>
        <p:spPr>
          <a:xfrm>
            <a:off x="7370120" y="416376"/>
            <a:ext cx="2073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      홍길동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님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pic>
        <p:nvPicPr>
          <p:cNvPr id="12" name="그림 11" descr="logout.png">
            <a:extLst>
              <a:ext uri="{FF2B5EF4-FFF2-40B4-BE49-F238E27FC236}">
                <a16:creationId xmlns:a16="http://schemas.microsoft.com/office/drawing/2014/main" id="{CD44951B-85EB-4D62-B072-6AD98C1559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0883" y="472672"/>
            <a:ext cx="126747" cy="12674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383A05-F28D-4B15-9CC9-7A940D9DE62F}"/>
              </a:ext>
            </a:extLst>
          </p:cNvPr>
          <p:cNvSpPr/>
          <p:nvPr/>
        </p:nvSpPr>
        <p:spPr>
          <a:xfrm>
            <a:off x="9156700" y="749300"/>
            <a:ext cx="177800" cy="17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00">
            <a:extLst>
              <a:ext uri="{FF2B5EF4-FFF2-40B4-BE49-F238E27FC236}">
                <a16:creationId xmlns:a16="http://schemas.microsoft.com/office/drawing/2014/main" id="{6638DE9E-0949-413D-B7C4-66E3B253EC5F}"/>
              </a:ext>
            </a:extLst>
          </p:cNvPr>
          <p:cNvGrpSpPr/>
          <p:nvPr/>
        </p:nvGrpSpPr>
        <p:grpSpPr>
          <a:xfrm rot="2700000">
            <a:off x="9159675" y="745622"/>
            <a:ext cx="177168" cy="182075"/>
            <a:chOff x="8564940" y="1178601"/>
            <a:chExt cx="177168" cy="182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오른쪽 화살표 327">
              <a:extLst>
                <a:ext uri="{FF2B5EF4-FFF2-40B4-BE49-F238E27FC236}">
                  <a16:creationId xmlns:a16="http://schemas.microsoft.com/office/drawing/2014/main" id="{6A1214BE-46B3-442B-A3C3-EDD939087466}"/>
                </a:ext>
              </a:extLst>
            </p:cNvPr>
            <p:cNvSpPr/>
            <p:nvPr/>
          </p:nvSpPr>
          <p:spPr>
            <a:xfrm rot="16200000">
              <a:off x="8620492" y="1187926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347">
              <a:extLst>
                <a:ext uri="{FF2B5EF4-FFF2-40B4-BE49-F238E27FC236}">
                  <a16:creationId xmlns:a16="http://schemas.microsoft.com/office/drawing/2014/main" id="{FF9E427F-6C95-47C9-B4FB-E66D37991920}"/>
                </a:ext>
              </a:extLst>
            </p:cNvPr>
            <p:cNvSpPr/>
            <p:nvPr/>
          </p:nvSpPr>
          <p:spPr>
            <a:xfrm rot="5400000">
              <a:off x="8620492" y="1304725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358">
              <a:extLst>
                <a:ext uri="{FF2B5EF4-FFF2-40B4-BE49-F238E27FC236}">
                  <a16:creationId xmlns:a16="http://schemas.microsoft.com/office/drawing/2014/main" id="{A170313B-15F4-4951-BBE7-C50FC11F144E}"/>
                </a:ext>
              </a:extLst>
            </p:cNvPr>
            <p:cNvSpPr/>
            <p:nvPr/>
          </p:nvSpPr>
          <p:spPr>
            <a:xfrm rot="10800000">
              <a:off x="8564940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359">
              <a:extLst>
                <a:ext uri="{FF2B5EF4-FFF2-40B4-BE49-F238E27FC236}">
                  <a16:creationId xmlns:a16="http://schemas.microsoft.com/office/drawing/2014/main" id="{6BD1822F-572E-45F1-AAA9-6FC7F9E629E5}"/>
                </a:ext>
              </a:extLst>
            </p:cNvPr>
            <p:cNvSpPr/>
            <p:nvPr/>
          </p:nvSpPr>
          <p:spPr>
            <a:xfrm>
              <a:off x="8676832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1CE8B4F-D87C-4A06-99A6-AE1E37E9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57277"/>
              </p:ext>
            </p:extLst>
          </p:nvPr>
        </p:nvGraphicFramePr>
        <p:xfrm>
          <a:off x="200962" y="1038224"/>
          <a:ext cx="1170726" cy="692850"/>
        </p:xfrm>
        <a:graphic>
          <a:graphicData uri="http://schemas.openxmlformats.org/drawingml/2006/table">
            <a:tbl>
              <a:tblPr/>
              <a:tblGrid>
                <a:gridCol w="117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에약</a:t>
                      </a:r>
                      <a:endParaRPr lang="en-US" altLang="ko-KR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algn="l" defTabSz="844083" latinLnBrk="0"/>
                      <a:r>
                        <a:rPr lang="ko-KR" altLang="en-US" sz="800" b="0" ker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▶ 예약등록</a:t>
                      </a:r>
                      <a:endParaRPr lang="ko-KR" altLang="en-US" sz="800" b="0" kern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 예약현황</a:t>
                      </a:r>
                      <a:endParaRPr lang="ko-KR" altLang="en-US" sz="800" b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Link Bar">
            <a:extLst>
              <a:ext uri="{FF2B5EF4-FFF2-40B4-BE49-F238E27FC236}">
                <a16:creationId xmlns:a16="http://schemas.microsoft.com/office/drawing/2014/main" id="{FC773CA5-6FBF-48D7-8CEF-C6EE645F89A8}"/>
              </a:ext>
            </a:extLst>
          </p:cNvPr>
          <p:cNvSpPr>
            <a:spLocks/>
          </p:cNvSpPr>
          <p:nvPr/>
        </p:nvSpPr>
        <p:spPr bwMode="auto">
          <a:xfrm>
            <a:off x="1718965" y="745759"/>
            <a:ext cx="3293704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예약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프론트 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보고서  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기준정보  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시스템관리</a:t>
            </a:r>
            <a:endParaRPr lang="en-US" sz="900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B60135-ACE1-4212-9270-711266947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1" y="700229"/>
            <a:ext cx="1271589" cy="258292"/>
          </a:xfrm>
          <a:prstGeom prst="rect">
            <a:avLst/>
          </a:prstGeom>
        </p:spPr>
      </p:pic>
      <p:sp>
        <p:nvSpPr>
          <p:cNvPr id="94" name="모서리가 둥근 직사각형 14">
            <a:extLst>
              <a:ext uri="{FF2B5EF4-FFF2-40B4-BE49-F238E27FC236}">
                <a16:creationId xmlns:a16="http://schemas.microsoft.com/office/drawing/2014/main" id="{05323F4B-7D81-44AC-A263-37BEE576E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9" y="1038224"/>
            <a:ext cx="8119534" cy="5419725"/>
          </a:xfrm>
          <a:prstGeom prst="rect">
            <a:avLst/>
          </a:prstGeom>
          <a:solidFill>
            <a:schemeClr val="tx1">
              <a:lumMod val="50000"/>
              <a:lumOff val="50000"/>
              <a:alpha val="73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ctr" eaLnBrk="0" hangingPunct="0">
              <a:defRPr/>
            </a:pPr>
            <a:endParaRPr lang="ko-KR" altLang="en-US" sz="1350" dirty="0"/>
          </a:p>
        </p:txBody>
      </p:sp>
      <p:sp>
        <p:nvSpPr>
          <p:cNvPr id="96" name="Dialog Outer">
            <a:extLst>
              <a:ext uri="{FF2B5EF4-FFF2-40B4-BE49-F238E27FC236}">
                <a16:creationId xmlns:a16="http://schemas.microsoft.com/office/drawing/2014/main" id="{D745ADFC-9B11-40B5-813D-FE7F8E1BDAE9}"/>
              </a:ext>
            </a:extLst>
          </p:cNvPr>
          <p:cNvSpPr/>
          <p:nvPr/>
        </p:nvSpPr>
        <p:spPr>
          <a:xfrm>
            <a:off x="1607096" y="1153265"/>
            <a:ext cx="7639154" cy="4866623"/>
          </a:xfrm>
          <a:prstGeom prst="roundRect">
            <a:avLst>
              <a:gd name="adj" fmla="val 1508"/>
            </a:avLst>
          </a:prstGeom>
          <a:solidFill>
            <a:schemeClr val="bg1">
              <a:lumMod val="5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8800" rIns="72000" bIns="28800" rtlCol="0" anchor="t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예약 조회</a:t>
            </a:r>
            <a:endParaRPr 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03" name="Dialog Inner">
            <a:extLst>
              <a:ext uri="{FF2B5EF4-FFF2-40B4-BE49-F238E27FC236}">
                <a16:creationId xmlns:a16="http://schemas.microsoft.com/office/drawing/2014/main" id="{0118755D-F045-4B9F-A0B8-D7A2F6301C74}"/>
              </a:ext>
            </a:extLst>
          </p:cNvPr>
          <p:cNvSpPr/>
          <p:nvPr/>
        </p:nvSpPr>
        <p:spPr>
          <a:xfrm>
            <a:off x="1694851" y="1341738"/>
            <a:ext cx="7461849" cy="4478037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4" name="Close Button">
            <a:extLst>
              <a:ext uri="{FF2B5EF4-FFF2-40B4-BE49-F238E27FC236}">
                <a16:creationId xmlns:a16="http://schemas.microsoft.com/office/drawing/2014/main" id="{D790679A-5A68-4E93-8DE6-8D79979F5C2A}"/>
              </a:ext>
            </a:extLst>
          </p:cNvPr>
          <p:cNvSpPr>
            <a:spLocks noChangeAspect="1"/>
          </p:cNvSpPr>
          <p:nvPr/>
        </p:nvSpPr>
        <p:spPr bwMode="auto">
          <a:xfrm>
            <a:off x="9068386" y="1187708"/>
            <a:ext cx="88314" cy="88604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F80BCA67-C4E9-4364-9C2D-FC88A0201660}"/>
              </a:ext>
            </a:extLst>
          </p:cNvPr>
          <p:cNvGrpSpPr/>
          <p:nvPr/>
        </p:nvGrpSpPr>
        <p:grpSpPr>
          <a:xfrm>
            <a:off x="5702586" y="5446759"/>
            <a:ext cx="439947" cy="221662"/>
            <a:chOff x="10058400" y="3108133"/>
            <a:chExt cx="439947" cy="221662"/>
          </a:xfrm>
        </p:grpSpPr>
        <p:sp>
          <p:nvSpPr>
            <p:cNvPr id="176" name="모서리가 둥근 직사각형 71">
              <a:extLst>
                <a:ext uri="{FF2B5EF4-FFF2-40B4-BE49-F238E27FC236}">
                  <a16:creationId xmlns:a16="http://schemas.microsoft.com/office/drawing/2014/main" id="{3D87C98C-6635-4536-9E4C-B2A4968B67C4}"/>
                </a:ext>
              </a:extLst>
            </p:cNvPr>
            <p:cNvSpPr/>
            <p:nvPr/>
          </p:nvSpPr>
          <p:spPr>
            <a:xfrm>
              <a:off x="10058400" y="3124372"/>
              <a:ext cx="439947" cy="2054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1">
              <a:extLst>
                <a:ext uri="{FF2B5EF4-FFF2-40B4-BE49-F238E27FC236}">
                  <a16:creationId xmlns:a16="http://schemas.microsoft.com/office/drawing/2014/main" id="{C6BBB4B8-EC3D-470F-AA22-7CB34B24C388}"/>
                </a:ext>
              </a:extLst>
            </p:cNvPr>
            <p:cNvSpPr txBox="1"/>
            <p:nvPr/>
          </p:nvSpPr>
          <p:spPr>
            <a:xfrm>
              <a:off x="10083743" y="310813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닫기</a:t>
              </a: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F57CF4D5-571D-4552-8671-AD6FFA39AC1A}"/>
              </a:ext>
            </a:extLst>
          </p:cNvPr>
          <p:cNvGrpSpPr/>
          <p:nvPr/>
        </p:nvGrpSpPr>
        <p:grpSpPr>
          <a:xfrm>
            <a:off x="5214730" y="5446759"/>
            <a:ext cx="439947" cy="221662"/>
            <a:chOff x="10058400" y="3108133"/>
            <a:chExt cx="439947" cy="221662"/>
          </a:xfrm>
        </p:grpSpPr>
        <p:sp>
          <p:nvSpPr>
            <p:cNvPr id="179" name="모서리가 둥근 직사각형 74">
              <a:extLst>
                <a:ext uri="{FF2B5EF4-FFF2-40B4-BE49-F238E27FC236}">
                  <a16:creationId xmlns:a16="http://schemas.microsoft.com/office/drawing/2014/main" id="{3EBC1375-6225-47D7-894B-11935DFF2785}"/>
                </a:ext>
              </a:extLst>
            </p:cNvPr>
            <p:cNvSpPr/>
            <p:nvPr/>
          </p:nvSpPr>
          <p:spPr>
            <a:xfrm>
              <a:off x="10058400" y="3124372"/>
              <a:ext cx="439947" cy="2054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TextBox 11">
              <a:extLst>
                <a:ext uri="{FF2B5EF4-FFF2-40B4-BE49-F238E27FC236}">
                  <a16:creationId xmlns:a16="http://schemas.microsoft.com/office/drawing/2014/main" id="{81633821-5659-440B-A5DE-B8CFCF602B21}"/>
                </a:ext>
              </a:extLst>
            </p:cNvPr>
            <p:cNvSpPr txBox="1"/>
            <p:nvPr/>
          </p:nvSpPr>
          <p:spPr>
            <a:xfrm>
              <a:off x="10075792" y="310813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저장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37" name="TextBox 11">
            <a:extLst>
              <a:ext uri="{FF2B5EF4-FFF2-40B4-BE49-F238E27FC236}">
                <a16:creationId xmlns:a16="http://schemas.microsoft.com/office/drawing/2014/main" id="{9BB7AEFA-EF2B-4A7E-8E1A-A1A631BAC723}"/>
              </a:ext>
            </a:extLst>
          </p:cNvPr>
          <p:cNvSpPr txBox="1"/>
          <p:nvPr/>
        </p:nvSpPr>
        <p:spPr>
          <a:xfrm>
            <a:off x="7444926" y="1352398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표시는 필수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항목 체크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부분 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F996A37F-9A1E-4243-B93B-BDB5A0939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698736"/>
              </p:ext>
            </p:extLst>
          </p:nvPr>
        </p:nvGraphicFramePr>
        <p:xfrm>
          <a:off x="1814676" y="1648944"/>
          <a:ext cx="7184469" cy="3669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889">
                  <a:extLst>
                    <a:ext uri="{9D8B030D-6E8A-4147-A177-3AD203B41FA5}">
                      <a16:colId xmlns:a16="http://schemas.microsoft.com/office/drawing/2014/main" val="686482495"/>
                    </a:ext>
                  </a:extLst>
                </a:gridCol>
                <a:gridCol w="812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4908">
                  <a:extLst>
                    <a:ext uri="{9D8B030D-6E8A-4147-A177-3AD203B41FA5}">
                      <a16:colId xmlns:a16="http://schemas.microsoft.com/office/drawing/2014/main" val="1198511620"/>
                    </a:ext>
                  </a:extLst>
                </a:gridCol>
                <a:gridCol w="8496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2835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23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도착일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숙박수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출발일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38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성인수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아동수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246">
                <a:tc rowSpan="3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이름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영문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924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연락처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이메일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477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언어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생년월일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      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031">
                <a:tc rowSpan="3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판매유형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871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결제방법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선수금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871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결제금액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391016"/>
                  </a:ext>
                </a:extLst>
              </a:tr>
              <a:tr h="298499">
                <a:tc rowSpan="4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투숙메모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투숙메모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205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205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8205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139" name="그림 138" descr="calendar.png">
            <a:extLst>
              <a:ext uri="{FF2B5EF4-FFF2-40B4-BE49-F238E27FC236}">
                <a16:creationId xmlns:a16="http://schemas.microsoft.com/office/drawing/2014/main" id="{52DD8BA6-63E2-4A2B-AAB6-2B5F8588D4D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85311" y="1738420"/>
            <a:ext cx="111052" cy="111052"/>
          </a:xfrm>
          <a:prstGeom prst="rect">
            <a:avLst/>
          </a:prstGeom>
        </p:spPr>
      </p:pic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C0DD251-742A-4FA6-859D-A5DC48A81C1E}"/>
              </a:ext>
            </a:extLst>
          </p:cNvPr>
          <p:cNvSpPr/>
          <p:nvPr/>
        </p:nvSpPr>
        <p:spPr>
          <a:xfrm>
            <a:off x="2676736" y="1713528"/>
            <a:ext cx="678312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1" name="그림 140" descr="calendar.png">
            <a:extLst>
              <a:ext uri="{FF2B5EF4-FFF2-40B4-BE49-F238E27FC236}">
                <a16:creationId xmlns:a16="http://schemas.microsoft.com/office/drawing/2014/main" id="{8D28EAE8-F539-4E27-879B-DB8DC466470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3477" y="1740096"/>
            <a:ext cx="111052" cy="111052"/>
          </a:xfrm>
          <a:prstGeom prst="rect">
            <a:avLst/>
          </a:prstGeom>
        </p:spPr>
      </p:pic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ABFAC82-7CBC-4F14-83DB-A668C663899C}"/>
              </a:ext>
            </a:extLst>
          </p:cNvPr>
          <p:cNvSpPr/>
          <p:nvPr/>
        </p:nvSpPr>
        <p:spPr>
          <a:xfrm>
            <a:off x="7754902" y="1715204"/>
            <a:ext cx="678312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AD40272-8230-4468-971A-4AD398509407}"/>
              </a:ext>
            </a:extLst>
          </p:cNvPr>
          <p:cNvSpPr/>
          <p:nvPr/>
        </p:nvSpPr>
        <p:spPr>
          <a:xfrm>
            <a:off x="5194304" y="1708172"/>
            <a:ext cx="365619" cy="1784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9CC4262-EF96-4974-BE3D-B3474A552F61}"/>
              </a:ext>
            </a:extLst>
          </p:cNvPr>
          <p:cNvSpPr/>
          <p:nvPr/>
        </p:nvSpPr>
        <p:spPr>
          <a:xfrm>
            <a:off x="2676736" y="2013886"/>
            <a:ext cx="702292" cy="15499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5" name="이등변 삼각형 144">
            <a:extLst>
              <a:ext uri="{FF2B5EF4-FFF2-40B4-BE49-F238E27FC236}">
                <a16:creationId xmlns:a16="http://schemas.microsoft.com/office/drawing/2014/main" id="{F0E4C5DC-273F-4D2D-B7EF-5DFCCBC7E602}"/>
              </a:ext>
            </a:extLst>
          </p:cNvPr>
          <p:cNvSpPr/>
          <p:nvPr/>
        </p:nvSpPr>
        <p:spPr>
          <a:xfrm rot="10800000">
            <a:off x="3268102" y="2063786"/>
            <a:ext cx="60464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701A754-462B-4B31-A355-2EAF6C538FE3}"/>
              </a:ext>
            </a:extLst>
          </p:cNvPr>
          <p:cNvSpPr/>
          <p:nvPr/>
        </p:nvSpPr>
        <p:spPr>
          <a:xfrm>
            <a:off x="5184726" y="2013235"/>
            <a:ext cx="365619" cy="1784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1560F9E-4AE1-4CBE-8E95-4E3D5CDDA3FC}"/>
              </a:ext>
            </a:extLst>
          </p:cNvPr>
          <p:cNvSpPr/>
          <p:nvPr/>
        </p:nvSpPr>
        <p:spPr>
          <a:xfrm>
            <a:off x="7754902" y="2010164"/>
            <a:ext cx="365619" cy="1784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1">
            <a:extLst>
              <a:ext uri="{FF2B5EF4-FFF2-40B4-BE49-F238E27FC236}">
                <a16:creationId xmlns:a16="http://schemas.microsoft.com/office/drawing/2014/main" id="{5C3DE2EA-A4A8-4B9D-A51A-2F397FEE722D}"/>
              </a:ext>
            </a:extLst>
          </p:cNvPr>
          <p:cNvSpPr txBox="1"/>
          <p:nvPr/>
        </p:nvSpPr>
        <p:spPr>
          <a:xfrm>
            <a:off x="1764365" y="1652037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TextBox 11">
            <a:extLst>
              <a:ext uri="{FF2B5EF4-FFF2-40B4-BE49-F238E27FC236}">
                <a16:creationId xmlns:a16="http://schemas.microsoft.com/office/drawing/2014/main" id="{78EE37F7-5EFE-4635-A6BB-9CB818950D2C}"/>
              </a:ext>
            </a:extLst>
          </p:cNvPr>
          <p:cNvSpPr txBox="1"/>
          <p:nvPr/>
        </p:nvSpPr>
        <p:spPr>
          <a:xfrm>
            <a:off x="4125818" y="1659586"/>
            <a:ext cx="231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" name="TextBox 11">
            <a:extLst>
              <a:ext uri="{FF2B5EF4-FFF2-40B4-BE49-F238E27FC236}">
                <a16:creationId xmlns:a16="http://schemas.microsoft.com/office/drawing/2014/main" id="{9484FD15-00B0-4135-8443-82B02A178461}"/>
              </a:ext>
            </a:extLst>
          </p:cNvPr>
          <p:cNvSpPr txBox="1"/>
          <p:nvPr/>
        </p:nvSpPr>
        <p:spPr>
          <a:xfrm>
            <a:off x="6798919" y="1660505"/>
            <a:ext cx="433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" name="TextBox 11">
            <a:extLst>
              <a:ext uri="{FF2B5EF4-FFF2-40B4-BE49-F238E27FC236}">
                <a16:creationId xmlns:a16="http://schemas.microsoft.com/office/drawing/2014/main" id="{F1ADFE1B-2039-4C96-A5A5-10B193E694B3}"/>
              </a:ext>
            </a:extLst>
          </p:cNvPr>
          <p:cNvSpPr txBox="1"/>
          <p:nvPr/>
        </p:nvSpPr>
        <p:spPr>
          <a:xfrm>
            <a:off x="1753807" y="1949285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5" name="TextBox 11">
            <a:extLst>
              <a:ext uri="{FF2B5EF4-FFF2-40B4-BE49-F238E27FC236}">
                <a16:creationId xmlns:a16="http://schemas.microsoft.com/office/drawing/2014/main" id="{40447981-393B-4B78-B4FC-2CE004A69B58}"/>
              </a:ext>
            </a:extLst>
          </p:cNvPr>
          <p:cNvSpPr txBox="1"/>
          <p:nvPr/>
        </p:nvSpPr>
        <p:spPr>
          <a:xfrm>
            <a:off x="4125816" y="1949285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6" name="TextBox 11">
            <a:extLst>
              <a:ext uri="{FF2B5EF4-FFF2-40B4-BE49-F238E27FC236}">
                <a16:creationId xmlns:a16="http://schemas.microsoft.com/office/drawing/2014/main" id="{3F06656C-552C-4A8C-A86E-6077023CFF5C}"/>
              </a:ext>
            </a:extLst>
          </p:cNvPr>
          <p:cNvSpPr txBox="1"/>
          <p:nvPr/>
        </p:nvSpPr>
        <p:spPr>
          <a:xfrm>
            <a:off x="6796582" y="1949285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CBCECC7-C2F8-4078-B6CD-331B4A04AD42}"/>
              </a:ext>
            </a:extLst>
          </p:cNvPr>
          <p:cNvSpPr/>
          <p:nvPr/>
        </p:nvSpPr>
        <p:spPr>
          <a:xfrm>
            <a:off x="4278956" y="2362888"/>
            <a:ext cx="1454676" cy="2226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고영조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3A9E419-9149-4291-B740-FB5AF046A9A4}"/>
              </a:ext>
            </a:extLst>
          </p:cNvPr>
          <p:cNvSpPr/>
          <p:nvPr/>
        </p:nvSpPr>
        <p:spPr>
          <a:xfrm>
            <a:off x="6928207" y="2372412"/>
            <a:ext cx="1545848" cy="2130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52F56AFF-A84E-42ED-AF8C-7230CC74C0F5}"/>
              </a:ext>
            </a:extLst>
          </p:cNvPr>
          <p:cNvSpPr/>
          <p:nvPr/>
        </p:nvSpPr>
        <p:spPr>
          <a:xfrm>
            <a:off x="6928207" y="2740019"/>
            <a:ext cx="1545848" cy="21309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EE9C8E5-7E62-4846-A19E-F8B7D569C707}"/>
              </a:ext>
            </a:extLst>
          </p:cNvPr>
          <p:cNvSpPr/>
          <p:nvPr/>
        </p:nvSpPr>
        <p:spPr>
          <a:xfrm>
            <a:off x="6925379" y="3098097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D6FCCC2-6968-478F-8AD7-AA275313D255}"/>
              </a:ext>
            </a:extLst>
          </p:cNvPr>
          <p:cNvSpPr/>
          <p:nvPr/>
        </p:nvSpPr>
        <p:spPr>
          <a:xfrm>
            <a:off x="4278956" y="2750750"/>
            <a:ext cx="1454676" cy="209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010-1111-1111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TextBox 11">
            <a:extLst>
              <a:ext uri="{FF2B5EF4-FFF2-40B4-BE49-F238E27FC236}">
                <a16:creationId xmlns:a16="http://schemas.microsoft.com/office/drawing/2014/main" id="{1E51B907-3AD3-4227-ADCF-F9FFF4A2F219}"/>
              </a:ext>
            </a:extLst>
          </p:cNvPr>
          <p:cNvSpPr txBox="1"/>
          <p:nvPr/>
        </p:nvSpPr>
        <p:spPr>
          <a:xfrm>
            <a:off x="6870534" y="3073517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" name="그림 162" descr="calendar.png">
            <a:extLst>
              <a:ext uri="{FF2B5EF4-FFF2-40B4-BE49-F238E27FC236}">
                <a16:creationId xmlns:a16="http://schemas.microsoft.com/office/drawing/2014/main" id="{80C31C97-AE35-4A28-BB55-3CAE01C961C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88469" y="3124117"/>
            <a:ext cx="111052" cy="111052"/>
          </a:xfrm>
          <a:prstGeom prst="rect">
            <a:avLst/>
          </a:prstGeom>
        </p:spPr>
      </p:pic>
      <p:sp>
        <p:nvSpPr>
          <p:cNvPr id="164" name="타원 163">
            <a:extLst>
              <a:ext uri="{FF2B5EF4-FFF2-40B4-BE49-F238E27FC236}">
                <a16:creationId xmlns:a16="http://schemas.microsoft.com/office/drawing/2014/main" id="{C2A4F3E9-6BD5-4172-9A33-59D1F0523B2E}"/>
              </a:ext>
            </a:extLst>
          </p:cNvPr>
          <p:cNvSpPr/>
          <p:nvPr/>
        </p:nvSpPr>
        <p:spPr>
          <a:xfrm>
            <a:off x="8321292" y="3122240"/>
            <a:ext cx="95250" cy="952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5" name="그룹 215">
            <a:extLst>
              <a:ext uri="{FF2B5EF4-FFF2-40B4-BE49-F238E27FC236}">
                <a16:creationId xmlns:a16="http://schemas.microsoft.com/office/drawing/2014/main" id="{210036CE-B78F-480B-B253-B02CAC591B46}"/>
              </a:ext>
            </a:extLst>
          </p:cNvPr>
          <p:cNvGrpSpPr/>
          <p:nvPr/>
        </p:nvGrpSpPr>
        <p:grpSpPr>
          <a:xfrm>
            <a:off x="7980582" y="3121185"/>
            <a:ext cx="95250" cy="95250"/>
            <a:chOff x="5117303" y="1197777"/>
            <a:chExt cx="95250" cy="95250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D165B5B4-230E-441E-9CAE-551DDF222599}"/>
                </a:ext>
              </a:extLst>
            </p:cNvPr>
            <p:cNvSpPr/>
            <p:nvPr/>
          </p:nvSpPr>
          <p:spPr>
            <a:xfrm>
              <a:off x="5117303" y="1197777"/>
              <a:ext cx="95250" cy="9525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C580314B-F4CE-4416-8E7F-374D395937D7}"/>
                </a:ext>
              </a:extLst>
            </p:cNvPr>
            <p:cNvSpPr/>
            <p:nvPr/>
          </p:nvSpPr>
          <p:spPr bwMode="auto">
            <a:xfrm>
              <a:off x="5145114" y="1225588"/>
              <a:ext cx="39629" cy="3962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559279C-11D4-4273-9567-D5BA891C4F45}"/>
              </a:ext>
            </a:extLst>
          </p:cNvPr>
          <p:cNvSpPr/>
          <p:nvPr/>
        </p:nvSpPr>
        <p:spPr>
          <a:xfrm>
            <a:off x="4294248" y="3080989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9" name="이등변 삼각형 168">
            <a:extLst>
              <a:ext uri="{FF2B5EF4-FFF2-40B4-BE49-F238E27FC236}">
                <a16:creationId xmlns:a16="http://schemas.microsoft.com/office/drawing/2014/main" id="{4A40F373-D4AB-4DFB-8AC5-260B23038305}"/>
              </a:ext>
            </a:extLst>
          </p:cNvPr>
          <p:cNvSpPr/>
          <p:nvPr/>
        </p:nvSpPr>
        <p:spPr>
          <a:xfrm rot="10800000">
            <a:off x="4918135" y="3141610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0" name="TextBox 11">
            <a:extLst>
              <a:ext uri="{FF2B5EF4-FFF2-40B4-BE49-F238E27FC236}">
                <a16:creationId xmlns:a16="http://schemas.microsoft.com/office/drawing/2014/main" id="{6A06E0B1-559E-4811-BCE2-1828F0FD1357}"/>
              </a:ext>
            </a:extLst>
          </p:cNvPr>
          <p:cNvSpPr txBox="1"/>
          <p:nvPr/>
        </p:nvSpPr>
        <p:spPr>
          <a:xfrm>
            <a:off x="4250254" y="306193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한국어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8C32E9D2-CAE0-46A0-9E82-0F85BEAEEBD7}"/>
              </a:ext>
            </a:extLst>
          </p:cNvPr>
          <p:cNvSpPr/>
          <p:nvPr/>
        </p:nvSpPr>
        <p:spPr>
          <a:xfrm>
            <a:off x="4294248" y="3419825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2" name="이등변 삼각형 171">
            <a:extLst>
              <a:ext uri="{FF2B5EF4-FFF2-40B4-BE49-F238E27FC236}">
                <a16:creationId xmlns:a16="http://schemas.microsoft.com/office/drawing/2014/main" id="{44229EB0-7DC9-48F0-8EFD-AC5577B39AAC}"/>
              </a:ext>
            </a:extLst>
          </p:cNvPr>
          <p:cNvSpPr/>
          <p:nvPr/>
        </p:nvSpPr>
        <p:spPr>
          <a:xfrm rot="10800000">
            <a:off x="4918135" y="3480446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3" name="TextBox 11">
            <a:extLst>
              <a:ext uri="{FF2B5EF4-FFF2-40B4-BE49-F238E27FC236}">
                <a16:creationId xmlns:a16="http://schemas.microsoft.com/office/drawing/2014/main" id="{F1602C4B-FC64-4471-B9C0-79002DAE4DD9}"/>
              </a:ext>
            </a:extLst>
          </p:cNvPr>
          <p:cNvSpPr txBox="1"/>
          <p:nvPr/>
        </p:nvSpPr>
        <p:spPr>
          <a:xfrm>
            <a:off x="4250254" y="340077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부킹예약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TextBox 11">
            <a:extLst>
              <a:ext uri="{FF2B5EF4-FFF2-40B4-BE49-F238E27FC236}">
                <a16:creationId xmlns:a16="http://schemas.microsoft.com/office/drawing/2014/main" id="{D869A8CB-972B-435A-8579-F77169021C59}"/>
              </a:ext>
            </a:extLst>
          </p:cNvPr>
          <p:cNvSpPr txBox="1"/>
          <p:nvPr/>
        </p:nvSpPr>
        <p:spPr>
          <a:xfrm>
            <a:off x="2605209" y="1688045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TextBox 11">
            <a:extLst>
              <a:ext uri="{FF2B5EF4-FFF2-40B4-BE49-F238E27FC236}">
                <a16:creationId xmlns:a16="http://schemas.microsoft.com/office/drawing/2014/main" id="{30057D30-2CD7-4908-AB84-A84AABAF7F3A}"/>
              </a:ext>
            </a:extLst>
          </p:cNvPr>
          <p:cNvSpPr txBox="1"/>
          <p:nvPr/>
        </p:nvSpPr>
        <p:spPr>
          <a:xfrm>
            <a:off x="7685248" y="1695658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5A639FF-ABD1-4F1A-9B78-CC9DD76B249D}"/>
              </a:ext>
            </a:extLst>
          </p:cNvPr>
          <p:cNvSpPr/>
          <p:nvPr/>
        </p:nvSpPr>
        <p:spPr>
          <a:xfrm>
            <a:off x="6919478" y="3396966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3" name="이등변 삼각형 182">
            <a:extLst>
              <a:ext uri="{FF2B5EF4-FFF2-40B4-BE49-F238E27FC236}">
                <a16:creationId xmlns:a16="http://schemas.microsoft.com/office/drawing/2014/main" id="{4C93B560-8788-4E61-81C4-591E270FD4E9}"/>
              </a:ext>
            </a:extLst>
          </p:cNvPr>
          <p:cNvSpPr/>
          <p:nvPr/>
        </p:nvSpPr>
        <p:spPr>
          <a:xfrm rot="10800000">
            <a:off x="7543365" y="3457587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1" name="TextBox 11">
            <a:extLst>
              <a:ext uri="{FF2B5EF4-FFF2-40B4-BE49-F238E27FC236}">
                <a16:creationId xmlns:a16="http://schemas.microsoft.com/office/drawing/2014/main" id="{EC1953A5-9A03-4498-B4F8-B73537F16BA3}"/>
              </a:ext>
            </a:extLst>
          </p:cNvPr>
          <p:cNvSpPr txBox="1"/>
          <p:nvPr/>
        </p:nvSpPr>
        <p:spPr>
          <a:xfrm>
            <a:off x="6875484" y="33779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전화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2" name="그룹 143">
            <a:extLst>
              <a:ext uri="{FF2B5EF4-FFF2-40B4-BE49-F238E27FC236}">
                <a16:creationId xmlns:a16="http://schemas.microsoft.com/office/drawing/2014/main" id="{429FEB95-E505-4A2E-AAD2-5A9768B22E24}"/>
              </a:ext>
            </a:extLst>
          </p:cNvPr>
          <p:cNvGrpSpPr/>
          <p:nvPr/>
        </p:nvGrpSpPr>
        <p:grpSpPr>
          <a:xfrm>
            <a:off x="6873427" y="3710418"/>
            <a:ext cx="235962" cy="184666"/>
            <a:chOff x="2309378" y="3746458"/>
            <a:chExt cx="235962" cy="184666"/>
          </a:xfrm>
        </p:grpSpPr>
        <p:sp>
          <p:nvSpPr>
            <p:cNvPr id="203" name="모서리가 둥근 직사각형 121">
              <a:extLst>
                <a:ext uri="{FF2B5EF4-FFF2-40B4-BE49-F238E27FC236}">
                  <a16:creationId xmlns:a16="http://schemas.microsoft.com/office/drawing/2014/main" id="{50E3065E-D0E1-4F74-95C0-91B0BCCEFBA9}"/>
                </a:ext>
              </a:extLst>
            </p:cNvPr>
            <p:cNvSpPr/>
            <p:nvPr/>
          </p:nvSpPr>
          <p:spPr>
            <a:xfrm>
              <a:off x="2374873" y="3789691"/>
              <a:ext cx="95250" cy="95250"/>
            </a:xfrm>
            <a:prstGeom prst="round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8">
              <a:extLst>
                <a:ext uri="{FF2B5EF4-FFF2-40B4-BE49-F238E27FC236}">
                  <a16:creationId xmlns:a16="http://schemas.microsoft.com/office/drawing/2014/main" id="{753A9C6E-EE24-43F3-B4A8-FB3577DED54E}"/>
                </a:ext>
              </a:extLst>
            </p:cNvPr>
            <p:cNvSpPr txBox="1"/>
            <p:nvPr/>
          </p:nvSpPr>
          <p:spPr>
            <a:xfrm>
              <a:off x="2309378" y="3746458"/>
              <a:ext cx="2359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600" b="1" dirty="0">
                  <a:latin typeface="맑은 고딕" pitchFamily="50" charset="-127"/>
                  <a:ea typeface="맑은 고딕" pitchFamily="50" charset="-127"/>
                </a:rPr>
                <a:t>V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05B64DF1-BCD8-4D9D-BE54-F6484261AA9F}"/>
              </a:ext>
            </a:extLst>
          </p:cNvPr>
          <p:cNvSpPr/>
          <p:nvPr/>
        </p:nvSpPr>
        <p:spPr>
          <a:xfrm>
            <a:off x="4297213" y="3751268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6" name="이등변 삼각형 205">
            <a:extLst>
              <a:ext uri="{FF2B5EF4-FFF2-40B4-BE49-F238E27FC236}">
                <a16:creationId xmlns:a16="http://schemas.microsoft.com/office/drawing/2014/main" id="{586A2B2E-00EC-4B24-8DC0-5004F6BDBB6D}"/>
              </a:ext>
            </a:extLst>
          </p:cNvPr>
          <p:cNvSpPr/>
          <p:nvPr/>
        </p:nvSpPr>
        <p:spPr>
          <a:xfrm rot="10800000">
            <a:off x="4921100" y="3811889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7" name="TextBox 11">
            <a:extLst>
              <a:ext uri="{FF2B5EF4-FFF2-40B4-BE49-F238E27FC236}">
                <a16:creationId xmlns:a16="http://schemas.microsoft.com/office/drawing/2014/main" id="{983FC349-9A81-4099-97DD-A7DABC772FC3}"/>
              </a:ext>
            </a:extLst>
          </p:cNvPr>
          <p:cNvSpPr txBox="1"/>
          <p:nvPr/>
        </p:nvSpPr>
        <p:spPr>
          <a:xfrm>
            <a:off x="4253219" y="373221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신용카드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A6F048FD-A062-471F-AA50-6F4F546BBB7E}"/>
              </a:ext>
            </a:extLst>
          </p:cNvPr>
          <p:cNvSpPr/>
          <p:nvPr/>
        </p:nvSpPr>
        <p:spPr>
          <a:xfrm>
            <a:off x="4285797" y="4054608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50,000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E63DDB2-CA0A-484A-AB6F-5CD1DE3D6EF3}"/>
              </a:ext>
            </a:extLst>
          </p:cNvPr>
          <p:cNvSpPr/>
          <p:nvPr/>
        </p:nvSpPr>
        <p:spPr>
          <a:xfrm>
            <a:off x="6918577" y="4041412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AEFBBCC6-76BD-4548-9518-CE155B6B7431}"/>
              </a:ext>
            </a:extLst>
          </p:cNvPr>
          <p:cNvGrpSpPr/>
          <p:nvPr/>
        </p:nvGrpSpPr>
        <p:grpSpPr>
          <a:xfrm>
            <a:off x="8486224" y="4351933"/>
            <a:ext cx="389850" cy="215444"/>
            <a:chOff x="7135924" y="2008094"/>
            <a:chExt cx="389850" cy="215444"/>
          </a:xfrm>
        </p:grpSpPr>
        <p:sp>
          <p:nvSpPr>
            <p:cNvPr id="211" name="모서리가 둥근 직사각형 118">
              <a:extLst>
                <a:ext uri="{FF2B5EF4-FFF2-40B4-BE49-F238E27FC236}">
                  <a16:creationId xmlns:a16="http://schemas.microsoft.com/office/drawing/2014/main" id="{E6C573D7-B914-4F15-AFF2-ED2B8F78F1BA}"/>
                </a:ext>
              </a:extLst>
            </p:cNvPr>
            <p:cNvSpPr/>
            <p:nvPr/>
          </p:nvSpPr>
          <p:spPr>
            <a:xfrm>
              <a:off x="7149372" y="2043953"/>
              <a:ext cx="327194" cy="1434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2" name="TextBox 11">
              <a:extLst>
                <a:ext uri="{FF2B5EF4-FFF2-40B4-BE49-F238E27FC236}">
                  <a16:creationId xmlns:a16="http://schemas.microsoft.com/office/drawing/2014/main" id="{4DFCD988-4D01-4C52-B09F-88D86B6DB081}"/>
                </a:ext>
              </a:extLst>
            </p:cNvPr>
            <p:cNvSpPr txBox="1"/>
            <p:nvPr/>
          </p:nvSpPr>
          <p:spPr>
            <a:xfrm>
              <a:off x="7135924" y="200809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삭제</a:t>
              </a: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BE7AE24D-F0CF-470B-9DF2-C87F014A74F3}"/>
              </a:ext>
            </a:extLst>
          </p:cNvPr>
          <p:cNvGrpSpPr/>
          <p:nvPr/>
        </p:nvGrpSpPr>
        <p:grpSpPr>
          <a:xfrm>
            <a:off x="8127619" y="4351933"/>
            <a:ext cx="389850" cy="215444"/>
            <a:chOff x="6705600" y="2008094"/>
            <a:chExt cx="389850" cy="215444"/>
          </a:xfrm>
        </p:grpSpPr>
        <p:sp>
          <p:nvSpPr>
            <p:cNvPr id="214" name="모서리가 둥근 직사각형 129">
              <a:extLst>
                <a:ext uri="{FF2B5EF4-FFF2-40B4-BE49-F238E27FC236}">
                  <a16:creationId xmlns:a16="http://schemas.microsoft.com/office/drawing/2014/main" id="{E33CA875-0266-4DF8-9AF7-181B8318A9BD}"/>
                </a:ext>
              </a:extLst>
            </p:cNvPr>
            <p:cNvSpPr/>
            <p:nvPr/>
          </p:nvSpPr>
          <p:spPr>
            <a:xfrm>
              <a:off x="6719048" y="2043953"/>
              <a:ext cx="327194" cy="1434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15" name="TextBox 11">
              <a:extLst>
                <a:ext uri="{FF2B5EF4-FFF2-40B4-BE49-F238E27FC236}">
                  <a16:creationId xmlns:a16="http://schemas.microsoft.com/office/drawing/2014/main" id="{53F73855-EB95-485B-AD21-E7CC63E876A8}"/>
                </a:ext>
              </a:extLst>
            </p:cNvPr>
            <p:cNvSpPr txBox="1"/>
            <p:nvPr/>
          </p:nvSpPr>
          <p:spPr>
            <a:xfrm>
              <a:off x="6705600" y="200809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추가</a:t>
              </a: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0BFB0593-759C-4F1B-BD35-605D95C10E11}"/>
              </a:ext>
            </a:extLst>
          </p:cNvPr>
          <p:cNvGrpSpPr/>
          <p:nvPr/>
        </p:nvGrpSpPr>
        <p:grpSpPr>
          <a:xfrm>
            <a:off x="1927196" y="2858073"/>
            <a:ext cx="470568" cy="215444"/>
            <a:chOff x="7769553" y="2954565"/>
            <a:chExt cx="470568" cy="215444"/>
          </a:xfrm>
        </p:grpSpPr>
        <p:sp>
          <p:nvSpPr>
            <p:cNvPr id="239" name="모서리가 둥근 직사각형 177">
              <a:extLst>
                <a:ext uri="{FF2B5EF4-FFF2-40B4-BE49-F238E27FC236}">
                  <a16:creationId xmlns:a16="http://schemas.microsoft.com/office/drawing/2014/main" id="{4233BD1D-D03D-4DA6-B7D0-755C00C97761}"/>
                </a:ext>
              </a:extLst>
            </p:cNvPr>
            <p:cNvSpPr/>
            <p:nvPr/>
          </p:nvSpPr>
          <p:spPr>
            <a:xfrm>
              <a:off x="7769553" y="2982192"/>
              <a:ext cx="413949" cy="1642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TextBox 11">
              <a:extLst>
                <a:ext uri="{FF2B5EF4-FFF2-40B4-BE49-F238E27FC236}">
                  <a16:creationId xmlns:a16="http://schemas.microsoft.com/office/drawing/2014/main" id="{D112FBA2-AA7A-42AD-921F-9854AA3EB5CA}"/>
                </a:ext>
              </a:extLst>
            </p:cNvPr>
            <p:cNvSpPr txBox="1"/>
            <p:nvPr/>
          </p:nvSpPr>
          <p:spPr>
            <a:xfrm>
              <a:off x="7850271" y="295456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pic>
          <p:nvPicPr>
            <p:cNvPr id="241" name="그림 240" descr="magnifier.png">
              <a:extLst>
                <a:ext uri="{FF2B5EF4-FFF2-40B4-BE49-F238E27FC236}">
                  <a16:creationId xmlns:a16="http://schemas.microsoft.com/office/drawing/2014/main" id="{77A11A1F-4823-465A-BEFC-7F7B1D0FB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2170" y="3016097"/>
              <a:ext cx="95252" cy="95252"/>
            </a:xfrm>
            <a:prstGeom prst="rect">
              <a:avLst/>
            </a:prstGeom>
          </p:spPr>
        </p:pic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20FD669D-FA51-4A4F-8369-1FEF61DCFC56}"/>
              </a:ext>
            </a:extLst>
          </p:cNvPr>
          <p:cNvGrpSpPr/>
          <p:nvPr/>
        </p:nvGrpSpPr>
        <p:grpSpPr>
          <a:xfrm>
            <a:off x="3253008" y="1403848"/>
            <a:ext cx="840231" cy="215444"/>
            <a:chOff x="2262198" y="1520720"/>
            <a:chExt cx="840231" cy="215444"/>
          </a:xfrm>
        </p:grpSpPr>
        <p:sp>
          <p:nvSpPr>
            <p:cNvPr id="244" name="이등변 삼각형 243">
              <a:extLst>
                <a:ext uri="{FF2B5EF4-FFF2-40B4-BE49-F238E27FC236}">
                  <a16:creationId xmlns:a16="http://schemas.microsoft.com/office/drawing/2014/main" id="{0B7A691A-C0C6-48B9-99C5-E1080615A255}"/>
                </a:ext>
              </a:extLst>
            </p:cNvPr>
            <p:cNvSpPr/>
            <p:nvPr/>
          </p:nvSpPr>
          <p:spPr>
            <a:xfrm rot="10800000">
              <a:off x="2981299" y="1618091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539ACBEC-45E9-4A3D-A8E3-5D1AECB69B65}"/>
                </a:ext>
              </a:extLst>
            </p:cNvPr>
            <p:cNvSpPr/>
            <p:nvPr/>
          </p:nvSpPr>
          <p:spPr>
            <a:xfrm>
              <a:off x="2320381" y="1552553"/>
              <a:ext cx="782048" cy="16194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11">
              <a:extLst>
                <a:ext uri="{FF2B5EF4-FFF2-40B4-BE49-F238E27FC236}">
                  <a16:creationId xmlns:a16="http://schemas.microsoft.com/office/drawing/2014/main" id="{D46EC4DE-4035-4D52-8952-74762D565B82}"/>
                </a:ext>
              </a:extLst>
            </p:cNvPr>
            <p:cNvSpPr txBox="1"/>
            <p:nvPr/>
          </p:nvSpPr>
          <p:spPr>
            <a:xfrm>
              <a:off x="2262198" y="152072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예약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7" name="TextBox 11">
            <a:extLst>
              <a:ext uri="{FF2B5EF4-FFF2-40B4-BE49-F238E27FC236}">
                <a16:creationId xmlns:a16="http://schemas.microsoft.com/office/drawing/2014/main" id="{36BAC16E-E0BF-4A76-A785-8A1A5F874971}"/>
              </a:ext>
            </a:extLst>
          </p:cNvPr>
          <p:cNvSpPr txBox="1"/>
          <p:nvPr/>
        </p:nvSpPr>
        <p:spPr>
          <a:xfrm>
            <a:off x="1733258" y="1414680"/>
            <a:ext cx="1572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예약번호 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: R20210401001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8" name="순서도: 페이지 연결자 21">
            <a:extLst>
              <a:ext uri="{FF2B5EF4-FFF2-40B4-BE49-F238E27FC236}">
                <a16:creationId xmlns:a16="http://schemas.microsoft.com/office/drawing/2014/main" id="{33102E71-4FE3-4C24-9FC3-439E78AA03C2}"/>
              </a:ext>
            </a:extLst>
          </p:cNvPr>
          <p:cNvSpPr/>
          <p:nvPr/>
        </p:nvSpPr>
        <p:spPr>
          <a:xfrm>
            <a:off x="3559638" y="1248875"/>
            <a:ext cx="152400" cy="1714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70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슬라이드 번호 개체 틀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3144128" y="2528353"/>
            <a:ext cx="5580063" cy="141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0800" dir="5400000" sx="101000" sy="101000" algn="tl" rotWithShape="0">
              <a:schemeClr val="bg1">
                <a:lumMod val="50000"/>
                <a:alpha val="43000"/>
              </a:schemeClr>
            </a:outerShdw>
          </a:effectLst>
        </p:spPr>
        <p:txBody>
          <a:bodyPr lIns="36000" tIns="46800" rIns="36000" bIns="46800" anchor="ctr"/>
          <a:lstStyle>
            <a:defPPr>
              <a:defRPr lang="ko-KR"/>
            </a:defPPr>
            <a:lvl1pPr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600">
                <a:latin typeface="맑은 고딕" pitchFamily="50" charset="-127"/>
                <a:ea typeface="맑은 고딕" pitchFamily="50" charset="-127"/>
              </a:rPr>
              <a:t>프론트</a:t>
            </a:r>
            <a:endParaRPr lang="ko-KR" altLang="en-US" sz="3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FC5BEC72-EE7B-40C4-95AF-9648FF4FBCBC}"/>
              </a:ext>
            </a:extLst>
          </p:cNvPr>
          <p:cNvSpPr txBox="1"/>
          <p:nvPr/>
        </p:nvSpPr>
        <p:spPr>
          <a:xfrm>
            <a:off x="4993837" y="3528898"/>
            <a:ext cx="18806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체크인 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인하우스 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체크아웃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82133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12141"/>
              </p:ext>
            </p:extLst>
          </p:nvPr>
        </p:nvGraphicFramePr>
        <p:xfrm>
          <a:off x="9484660" y="406401"/>
          <a:ext cx="2481002" cy="2567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메뉴명칭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>
                          <a:solidFill>
                            <a:srgbClr val="FF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체크인</a:t>
                      </a:r>
                      <a:endParaRPr lang="en-US" altLang="ko-KR" sz="800" b="1" dirty="0">
                        <a:solidFill>
                          <a:srgbClr val="FF33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LP-UI-PC-01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프론트 </a:t>
                      </a:r>
                      <a:r>
                        <a:rPr kumimoji="1" lang="en-US" altLang="ko-KR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체크인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화면기능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4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도착일 기준 예약 또는 예약대기 또는 예약확정 상태의 데이터만 조회되어야 함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건의 예약을 선택하면 체크인 처리 할 수 있는 상세화면 팝업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0" name="슬라이드 번호 개체 틀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96AB06-02C6-4DC9-8536-7E40E230B7E7}"/>
              </a:ext>
            </a:extLst>
          </p:cNvPr>
          <p:cNvCxnSpPr/>
          <p:nvPr/>
        </p:nvCxnSpPr>
        <p:spPr>
          <a:xfrm>
            <a:off x="195072" y="646176"/>
            <a:ext cx="9298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282E8844-74D1-432C-B9C9-DB796F26E113}"/>
              </a:ext>
            </a:extLst>
          </p:cNvPr>
          <p:cNvSpPr txBox="1"/>
          <p:nvPr/>
        </p:nvSpPr>
        <p:spPr>
          <a:xfrm>
            <a:off x="7370120" y="416376"/>
            <a:ext cx="2073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      홍길동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님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pic>
        <p:nvPicPr>
          <p:cNvPr id="12" name="그림 11" descr="logout.png">
            <a:extLst>
              <a:ext uri="{FF2B5EF4-FFF2-40B4-BE49-F238E27FC236}">
                <a16:creationId xmlns:a16="http://schemas.microsoft.com/office/drawing/2014/main" id="{CD44951B-85EB-4D62-B072-6AD98C1559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0883" y="472672"/>
            <a:ext cx="126747" cy="12674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383A05-F28D-4B15-9CC9-7A940D9DE62F}"/>
              </a:ext>
            </a:extLst>
          </p:cNvPr>
          <p:cNvSpPr/>
          <p:nvPr/>
        </p:nvSpPr>
        <p:spPr>
          <a:xfrm>
            <a:off x="9156700" y="749300"/>
            <a:ext cx="177800" cy="17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00">
            <a:extLst>
              <a:ext uri="{FF2B5EF4-FFF2-40B4-BE49-F238E27FC236}">
                <a16:creationId xmlns:a16="http://schemas.microsoft.com/office/drawing/2014/main" id="{6638DE9E-0949-413D-B7C4-66E3B253EC5F}"/>
              </a:ext>
            </a:extLst>
          </p:cNvPr>
          <p:cNvGrpSpPr/>
          <p:nvPr/>
        </p:nvGrpSpPr>
        <p:grpSpPr>
          <a:xfrm rot="2700000">
            <a:off x="9159675" y="745622"/>
            <a:ext cx="177168" cy="182075"/>
            <a:chOff x="8564940" y="1178601"/>
            <a:chExt cx="177168" cy="182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오른쪽 화살표 327">
              <a:extLst>
                <a:ext uri="{FF2B5EF4-FFF2-40B4-BE49-F238E27FC236}">
                  <a16:creationId xmlns:a16="http://schemas.microsoft.com/office/drawing/2014/main" id="{6A1214BE-46B3-442B-A3C3-EDD939087466}"/>
                </a:ext>
              </a:extLst>
            </p:cNvPr>
            <p:cNvSpPr/>
            <p:nvPr/>
          </p:nvSpPr>
          <p:spPr>
            <a:xfrm rot="16200000">
              <a:off x="8620492" y="1187926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347">
              <a:extLst>
                <a:ext uri="{FF2B5EF4-FFF2-40B4-BE49-F238E27FC236}">
                  <a16:creationId xmlns:a16="http://schemas.microsoft.com/office/drawing/2014/main" id="{FF9E427F-6C95-47C9-B4FB-E66D37991920}"/>
                </a:ext>
              </a:extLst>
            </p:cNvPr>
            <p:cNvSpPr/>
            <p:nvPr/>
          </p:nvSpPr>
          <p:spPr>
            <a:xfrm rot="5400000">
              <a:off x="8620492" y="1304725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358">
              <a:extLst>
                <a:ext uri="{FF2B5EF4-FFF2-40B4-BE49-F238E27FC236}">
                  <a16:creationId xmlns:a16="http://schemas.microsoft.com/office/drawing/2014/main" id="{A170313B-15F4-4951-BBE7-C50FC11F144E}"/>
                </a:ext>
              </a:extLst>
            </p:cNvPr>
            <p:cNvSpPr/>
            <p:nvPr/>
          </p:nvSpPr>
          <p:spPr>
            <a:xfrm rot="10800000">
              <a:off x="8564940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359">
              <a:extLst>
                <a:ext uri="{FF2B5EF4-FFF2-40B4-BE49-F238E27FC236}">
                  <a16:creationId xmlns:a16="http://schemas.microsoft.com/office/drawing/2014/main" id="{6BD1822F-572E-45F1-AAA9-6FC7F9E629E5}"/>
                </a:ext>
              </a:extLst>
            </p:cNvPr>
            <p:cNvSpPr/>
            <p:nvPr/>
          </p:nvSpPr>
          <p:spPr>
            <a:xfrm>
              <a:off x="8676832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1CE8B4F-D87C-4A06-99A6-AE1E37E9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727999"/>
              </p:ext>
            </p:extLst>
          </p:nvPr>
        </p:nvGraphicFramePr>
        <p:xfrm>
          <a:off x="200962" y="1038224"/>
          <a:ext cx="1170726" cy="923800"/>
        </p:xfrm>
        <a:graphic>
          <a:graphicData uri="http://schemas.openxmlformats.org/drawingml/2006/table">
            <a:tbl>
              <a:tblPr/>
              <a:tblGrid>
                <a:gridCol w="117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프론트</a:t>
                      </a:r>
                      <a:endParaRPr lang="en-US" altLang="ko-KR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algn="l" defTabSz="844083" latinLnBrk="0"/>
                      <a:r>
                        <a:rPr lang="ko-KR" altLang="en-US" sz="800" b="1" ker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 체크인</a:t>
                      </a:r>
                      <a:endParaRPr lang="ko-KR" altLang="en-US" sz="800" b="0" kern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▶ 인하우스</a:t>
                      </a:r>
                      <a:endParaRPr lang="ko-KR" altLang="en-US" sz="800" b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▶ 체크아웃</a:t>
                      </a:r>
                      <a:endParaRPr lang="ko-KR" altLang="en-US" sz="800" b="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42876"/>
                  </a:ext>
                </a:extLst>
              </a:tr>
            </a:tbl>
          </a:graphicData>
        </a:graphic>
      </p:graphicFrame>
      <p:sp>
        <p:nvSpPr>
          <p:cNvPr id="45" name="Link Bar">
            <a:extLst>
              <a:ext uri="{FF2B5EF4-FFF2-40B4-BE49-F238E27FC236}">
                <a16:creationId xmlns:a16="http://schemas.microsoft.com/office/drawing/2014/main" id="{FC773CA5-6FBF-48D7-8CEF-C6EE645F89A8}"/>
              </a:ext>
            </a:extLst>
          </p:cNvPr>
          <p:cNvSpPr>
            <a:spLocks/>
          </p:cNvSpPr>
          <p:nvPr/>
        </p:nvSpPr>
        <p:spPr bwMode="auto">
          <a:xfrm>
            <a:off x="1718965" y="745759"/>
            <a:ext cx="3293704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  </a:t>
            </a:r>
            <a:r>
              <a:rPr lang="ko-KR" altLang="en-US" sz="9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프론트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보고서  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기준정보  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시스템관리</a:t>
            </a:r>
            <a:endParaRPr lang="en-US" sz="900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B60135-ACE1-4212-9270-711266947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1" y="700229"/>
            <a:ext cx="1271589" cy="258292"/>
          </a:xfrm>
          <a:prstGeom prst="rect">
            <a:avLst/>
          </a:prstGeom>
        </p:spPr>
      </p:pic>
      <p:sp>
        <p:nvSpPr>
          <p:cNvPr id="91" name="TextBox 11">
            <a:extLst>
              <a:ext uri="{FF2B5EF4-FFF2-40B4-BE49-F238E27FC236}">
                <a16:creationId xmlns:a16="http://schemas.microsoft.com/office/drawing/2014/main" id="{52FD5EEC-4EB7-4F2E-9381-A7226EED82C8}"/>
              </a:ext>
            </a:extLst>
          </p:cNvPr>
          <p:cNvSpPr txBox="1"/>
          <p:nvPr/>
        </p:nvSpPr>
        <p:spPr>
          <a:xfrm>
            <a:off x="1583577" y="125402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체크인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8DB71A42-03DD-4C59-AA1A-D8E2AB198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380796"/>
              </p:ext>
            </p:extLst>
          </p:nvPr>
        </p:nvGraphicFramePr>
        <p:xfrm>
          <a:off x="1761307" y="2408521"/>
          <a:ext cx="7291315" cy="213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796">
                  <a:extLst>
                    <a:ext uri="{9D8B030D-6E8A-4147-A177-3AD203B41FA5}">
                      <a16:colId xmlns:a16="http://schemas.microsoft.com/office/drawing/2014/main" val="2497649847"/>
                    </a:ext>
                  </a:extLst>
                </a:gridCol>
                <a:gridCol w="7242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91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24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68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도착일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출발일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예약경로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판매유형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131121111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SB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온라인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부킹예약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예약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131121112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이순신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2021-01-25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온라인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부킹예약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예약대기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131121113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안창호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DT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전화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워크인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예약확정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3" name="TextBox 11">
            <a:extLst>
              <a:ext uri="{FF2B5EF4-FFF2-40B4-BE49-F238E27FC236}">
                <a16:creationId xmlns:a16="http://schemas.microsoft.com/office/drawing/2014/main" id="{0BC781A5-6FE3-47C1-9717-4D1A5F8DBE40}"/>
              </a:ext>
            </a:extLst>
          </p:cNvPr>
          <p:cNvSpPr txBox="1"/>
          <p:nvPr/>
        </p:nvSpPr>
        <p:spPr>
          <a:xfrm>
            <a:off x="1814871" y="2130509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도착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94" name="이등변 삼각형 93">
            <a:extLst>
              <a:ext uri="{FF2B5EF4-FFF2-40B4-BE49-F238E27FC236}">
                <a16:creationId xmlns:a16="http://schemas.microsoft.com/office/drawing/2014/main" id="{2A3C7042-95AE-44D3-96BC-1D1F5C27153A}"/>
              </a:ext>
            </a:extLst>
          </p:cNvPr>
          <p:cNvSpPr/>
          <p:nvPr/>
        </p:nvSpPr>
        <p:spPr bwMode="auto">
          <a:xfrm rot="16200000" flipH="1" flipV="1">
            <a:off x="8926773" y="4459043"/>
            <a:ext cx="72507" cy="65193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AFC4FCD-49EF-4DCE-BE7A-8C37EDE93D39}"/>
              </a:ext>
            </a:extLst>
          </p:cNvPr>
          <p:cNvCxnSpPr/>
          <p:nvPr/>
        </p:nvCxnSpPr>
        <p:spPr bwMode="auto">
          <a:xfrm>
            <a:off x="8902916" y="4437908"/>
            <a:ext cx="0" cy="10565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E1A18B8-2D75-4BA5-9374-2042B36FB5FA}"/>
              </a:ext>
            </a:extLst>
          </p:cNvPr>
          <p:cNvGrpSpPr/>
          <p:nvPr/>
        </p:nvGrpSpPr>
        <p:grpSpPr>
          <a:xfrm>
            <a:off x="1759002" y="4444088"/>
            <a:ext cx="7012124" cy="107432"/>
            <a:chOff x="1657350" y="6154300"/>
            <a:chExt cx="7012124" cy="107432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9005858-56A6-4042-A04E-4CDDF4601A4A}"/>
                </a:ext>
              </a:extLst>
            </p:cNvPr>
            <p:cNvSpPr/>
            <p:nvPr/>
          </p:nvSpPr>
          <p:spPr bwMode="auto">
            <a:xfrm flipH="1">
              <a:off x="1657350" y="6154300"/>
              <a:ext cx="7012124" cy="1036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pSp>
          <p:nvGrpSpPr>
            <p:cNvPr id="98" name="그룹 228">
              <a:extLst>
                <a:ext uri="{FF2B5EF4-FFF2-40B4-BE49-F238E27FC236}">
                  <a16:creationId xmlns:a16="http://schemas.microsoft.com/office/drawing/2014/main" id="{1AFC0AE9-8BEE-42E0-A2D2-3616566029C9}"/>
                </a:ext>
              </a:extLst>
            </p:cNvPr>
            <p:cNvGrpSpPr/>
            <p:nvPr/>
          </p:nvGrpSpPr>
          <p:grpSpPr>
            <a:xfrm>
              <a:off x="1673076" y="6159336"/>
              <a:ext cx="84045" cy="102396"/>
              <a:chOff x="1682601" y="5505994"/>
              <a:chExt cx="84045" cy="102396"/>
            </a:xfrm>
          </p:grpSpPr>
          <p:sp>
            <p:nvSpPr>
              <p:cNvPr id="99" name="이등변 삼각형 98">
                <a:extLst>
                  <a:ext uri="{FF2B5EF4-FFF2-40B4-BE49-F238E27FC236}">
                    <a16:creationId xmlns:a16="http://schemas.microsoft.com/office/drawing/2014/main" id="{AD851F51-386A-43B9-AE4E-3AA30F828804}"/>
                  </a:ext>
                </a:extLst>
              </p:cNvPr>
              <p:cNvSpPr/>
              <p:nvPr/>
            </p:nvSpPr>
            <p:spPr bwMode="auto">
              <a:xfrm rot="5400000" flipV="1">
                <a:off x="1678944" y="5529161"/>
                <a:ext cx="72507" cy="65193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A59D0692-E03B-45C1-9E91-56E16146AA4F}"/>
                  </a:ext>
                </a:extLst>
              </p:cNvPr>
              <p:cNvCxnSpPr/>
              <p:nvPr/>
            </p:nvCxnSpPr>
            <p:spPr bwMode="auto">
              <a:xfrm>
                <a:off x="1766646" y="5505994"/>
                <a:ext cx="0" cy="102396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8174CF9-027D-40F4-9CB0-D05D7A8B770D}"/>
              </a:ext>
            </a:extLst>
          </p:cNvPr>
          <p:cNvSpPr/>
          <p:nvPr/>
        </p:nvSpPr>
        <p:spPr bwMode="auto">
          <a:xfrm flipH="1">
            <a:off x="8008846" y="4440282"/>
            <a:ext cx="262951" cy="957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087215AA-E2A3-4006-A393-5FF22B4C9C3B}"/>
              </a:ext>
            </a:extLst>
          </p:cNvPr>
          <p:cNvSpPr txBox="1"/>
          <p:nvPr/>
        </p:nvSpPr>
        <p:spPr>
          <a:xfrm>
            <a:off x="8625425" y="4555924"/>
            <a:ext cx="5613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1-6 of 6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88A2C5B-1B11-4AE7-A6C3-1B3EF062B961}"/>
              </a:ext>
            </a:extLst>
          </p:cNvPr>
          <p:cNvGrpSpPr/>
          <p:nvPr/>
        </p:nvGrpSpPr>
        <p:grpSpPr>
          <a:xfrm>
            <a:off x="8210506" y="1429237"/>
            <a:ext cx="940841" cy="215444"/>
            <a:chOff x="7045550" y="3861617"/>
            <a:chExt cx="940841" cy="215444"/>
          </a:xfrm>
        </p:grpSpPr>
        <p:sp>
          <p:nvSpPr>
            <p:cNvPr id="104" name="모서리가 둥근 직사각형 407">
              <a:extLst>
                <a:ext uri="{FF2B5EF4-FFF2-40B4-BE49-F238E27FC236}">
                  <a16:creationId xmlns:a16="http://schemas.microsoft.com/office/drawing/2014/main" id="{86D58466-1EB7-48A9-922F-CE9FB5BA01A7}"/>
                </a:ext>
              </a:extLst>
            </p:cNvPr>
            <p:cNvSpPr/>
            <p:nvPr/>
          </p:nvSpPr>
          <p:spPr>
            <a:xfrm>
              <a:off x="7045550" y="3864482"/>
              <a:ext cx="875479" cy="200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1">
              <a:extLst>
                <a:ext uri="{FF2B5EF4-FFF2-40B4-BE49-F238E27FC236}">
                  <a16:creationId xmlns:a16="http://schemas.microsoft.com/office/drawing/2014/main" id="{AC17C09F-04F0-4FD6-86F0-DAD8D4551B1B}"/>
                </a:ext>
              </a:extLst>
            </p:cNvPr>
            <p:cNvSpPr txBox="1"/>
            <p:nvPr/>
          </p:nvSpPr>
          <p:spPr>
            <a:xfrm>
              <a:off x="7149302" y="3861617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엑셀 다운로드</a:t>
              </a:r>
            </a:p>
          </p:txBody>
        </p:sp>
        <p:pic>
          <p:nvPicPr>
            <p:cNvPr id="106" name="그림 105" descr="excel-file.png">
              <a:extLst>
                <a:ext uri="{FF2B5EF4-FFF2-40B4-BE49-F238E27FC236}">
                  <a16:creationId xmlns:a16="http://schemas.microsoft.com/office/drawing/2014/main" id="{B2B3C00C-3255-40AB-A7BE-71A2ACAB3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7178" y="3899717"/>
              <a:ext cx="123826" cy="123826"/>
            </a:xfrm>
            <a:prstGeom prst="rect">
              <a:avLst/>
            </a:prstGeom>
          </p:spPr>
        </p:pic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91847E3-7A1F-45F5-8D98-D581D7DDF993}"/>
              </a:ext>
            </a:extLst>
          </p:cNvPr>
          <p:cNvSpPr/>
          <p:nvPr/>
        </p:nvSpPr>
        <p:spPr>
          <a:xfrm>
            <a:off x="1778051" y="3114124"/>
            <a:ext cx="7217572" cy="24278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17410E-1DC3-46C3-8B57-804275B9C3B3}"/>
              </a:ext>
            </a:extLst>
          </p:cNvPr>
          <p:cNvGrpSpPr/>
          <p:nvPr/>
        </p:nvGrpSpPr>
        <p:grpSpPr>
          <a:xfrm>
            <a:off x="9007122" y="2409582"/>
            <a:ext cx="96610" cy="2133381"/>
            <a:chOff x="8679139" y="4127745"/>
            <a:chExt cx="96610" cy="2133381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409D94CC-271A-4593-90B0-61FD8A9A90F7}"/>
                </a:ext>
              </a:extLst>
            </p:cNvPr>
            <p:cNvGrpSpPr/>
            <p:nvPr/>
          </p:nvGrpSpPr>
          <p:grpSpPr>
            <a:xfrm>
              <a:off x="8679140" y="4127745"/>
              <a:ext cx="96609" cy="2133381"/>
              <a:chOff x="8564840" y="4127745"/>
              <a:chExt cx="96609" cy="2133381"/>
            </a:xfrm>
          </p:grpSpPr>
          <p:grpSp>
            <p:nvGrpSpPr>
              <p:cNvPr id="112" name="그룹 200">
                <a:extLst>
                  <a:ext uri="{FF2B5EF4-FFF2-40B4-BE49-F238E27FC236}">
                    <a16:creationId xmlns:a16="http://schemas.microsoft.com/office/drawing/2014/main" id="{F4EB596B-A856-47CE-982C-F5035624AB4E}"/>
                  </a:ext>
                </a:extLst>
              </p:cNvPr>
              <p:cNvGrpSpPr/>
              <p:nvPr/>
            </p:nvGrpSpPr>
            <p:grpSpPr>
              <a:xfrm>
                <a:off x="8564840" y="4127745"/>
                <a:ext cx="95732" cy="2133381"/>
                <a:chOff x="8564840" y="3474403"/>
                <a:chExt cx="95732" cy="2133381"/>
              </a:xfrm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471AC7A1-EA0B-4331-AAFA-0EDC467CF2F3}"/>
                    </a:ext>
                  </a:extLst>
                </p:cNvPr>
                <p:cNvSpPr/>
                <p:nvPr/>
              </p:nvSpPr>
              <p:spPr bwMode="auto">
                <a:xfrm rot="16200000" flipH="1">
                  <a:off x="7545873" y="4493370"/>
                  <a:ext cx="2133381" cy="9544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  <p:grpSp>
              <p:nvGrpSpPr>
                <p:cNvPr id="115" name="그룹 289">
                  <a:extLst>
                    <a:ext uri="{FF2B5EF4-FFF2-40B4-BE49-F238E27FC236}">
                      <a16:creationId xmlns:a16="http://schemas.microsoft.com/office/drawing/2014/main" id="{E4D6E5DC-F90B-41E6-AC3F-3A6287100062}"/>
                    </a:ext>
                  </a:extLst>
                </p:cNvPr>
                <p:cNvGrpSpPr/>
                <p:nvPr/>
              </p:nvGrpSpPr>
              <p:grpSpPr>
                <a:xfrm>
                  <a:off x="8564840" y="5502313"/>
                  <a:ext cx="95732" cy="84045"/>
                  <a:chOff x="5117632" y="4208935"/>
                  <a:chExt cx="95732" cy="84045"/>
                </a:xfrm>
              </p:grpSpPr>
              <p:sp>
                <p:nvSpPr>
                  <p:cNvPr id="116" name="이등변 삼각형 115">
                    <a:extLst>
                      <a:ext uri="{FF2B5EF4-FFF2-40B4-BE49-F238E27FC236}">
                        <a16:creationId xmlns:a16="http://schemas.microsoft.com/office/drawing/2014/main" id="{D364E19B-F0DF-430B-B5EF-18704019D9B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5130478" y="4227787"/>
                    <a:ext cx="72507" cy="65193"/>
                  </a:xfrm>
                  <a:prstGeom prst="triangle">
                    <a:avLst/>
                  </a:prstGeom>
                  <a:solidFill>
                    <a:schemeClr val="tx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endParaRPr>
                  </a:p>
                </p:txBody>
              </p:sp>
              <p:cxnSp>
                <p:nvCxnSpPr>
                  <p:cNvPr id="117" name="직선 연결선 116">
                    <a:extLst>
                      <a:ext uri="{FF2B5EF4-FFF2-40B4-BE49-F238E27FC236}">
                        <a16:creationId xmlns:a16="http://schemas.microsoft.com/office/drawing/2014/main" id="{9727C6DA-25CB-4DB0-930F-4BAA2C5D5BF2}"/>
                      </a:ext>
                    </a:extLst>
                  </p:cNvPr>
                  <p:cNvCxnSpPr/>
                  <p:nvPr/>
                </p:nvCxnSpPr>
                <p:spPr bwMode="auto">
                  <a:xfrm rot="16200000" flipH="1">
                    <a:off x="5165498" y="4161069"/>
                    <a:ext cx="0" cy="95732"/>
                  </a:xfrm>
                  <a:prstGeom prst="line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305CA66B-AE3B-4712-A914-FF38192F412B}"/>
                  </a:ext>
                </a:extLst>
              </p:cNvPr>
              <p:cNvSpPr/>
              <p:nvPr/>
            </p:nvSpPr>
            <p:spPr bwMode="auto">
              <a:xfrm rot="16200000" flipH="1">
                <a:off x="8482107" y="4310879"/>
                <a:ext cx="262951" cy="957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10" name="이등변 삼각형 109">
              <a:extLst>
                <a:ext uri="{FF2B5EF4-FFF2-40B4-BE49-F238E27FC236}">
                  <a16:creationId xmlns:a16="http://schemas.microsoft.com/office/drawing/2014/main" id="{28901A0B-2D0A-492A-AF27-A74B47015A32}"/>
                </a:ext>
              </a:extLst>
            </p:cNvPr>
            <p:cNvSpPr/>
            <p:nvPr/>
          </p:nvSpPr>
          <p:spPr bwMode="auto">
            <a:xfrm rot="10800000" flipH="1" flipV="1">
              <a:off x="8687189" y="4142370"/>
              <a:ext cx="72507" cy="65193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15E0896-BCD9-430E-BC1D-AF24A0025E61}"/>
                </a:ext>
              </a:extLst>
            </p:cNvPr>
            <p:cNvCxnSpPr/>
            <p:nvPr/>
          </p:nvCxnSpPr>
          <p:spPr bwMode="auto">
            <a:xfrm rot="16200000" flipH="1">
              <a:off x="8727005" y="4198362"/>
              <a:ext cx="0" cy="9573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8" name="그룹 248">
            <a:extLst>
              <a:ext uri="{FF2B5EF4-FFF2-40B4-BE49-F238E27FC236}">
                <a16:creationId xmlns:a16="http://schemas.microsoft.com/office/drawing/2014/main" id="{8BBB17B2-8AEA-45D6-9D29-645D4562AE9F}"/>
              </a:ext>
            </a:extLst>
          </p:cNvPr>
          <p:cNvGrpSpPr/>
          <p:nvPr/>
        </p:nvGrpSpPr>
        <p:grpSpPr>
          <a:xfrm>
            <a:off x="6644575" y="1423397"/>
            <a:ext cx="628650" cy="215444"/>
            <a:chOff x="8664897" y="1371600"/>
            <a:chExt cx="628650" cy="215444"/>
          </a:xfrm>
        </p:grpSpPr>
        <p:sp>
          <p:nvSpPr>
            <p:cNvPr id="119" name="모서리가 둥근 직사각형 496">
              <a:extLst>
                <a:ext uri="{FF2B5EF4-FFF2-40B4-BE49-F238E27FC236}">
                  <a16:creationId xmlns:a16="http://schemas.microsoft.com/office/drawing/2014/main" id="{280A3ADC-CEE1-4512-A67E-251988FCA15C}"/>
                </a:ext>
              </a:extLst>
            </p:cNvPr>
            <p:cNvSpPr/>
            <p:nvPr/>
          </p:nvSpPr>
          <p:spPr>
            <a:xfrm>
              <a:off x="8664897" y="1374888"/>
              <a:ext cx="628650" cy="200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TextBox 11">
              <a:extLst>
                <a:ext uri="{FF2B5EF4-FFF2-40B4-BE49-F238E27FC236}">
                  <a16:creationId xmlns:a16="http://schemas.microsoft.com/office/drawing/2014/main" id="{4B308B13-94FB-4312-AA93-DA99EB732D50}"/>
                </a:ext>
              </a:extLst>
            </p:cNvPr>
            <p:cNvSpPr txBox="1"/>
            <p:nvPr/>
          </p:nvSpPr>
          <p:spPr>
            <a:xfrm>
              <a:off x="8820150" y="137160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pic>
          <p:nvPicPr>
            <p:cNvPr id="121" name="그림 120" descr="magnifier.png">
              <a:extLst>
                <a:ext uri="{FF2B5EF4-FFF2-40B4-BE49-F238E27FC236}">
                  <a16:creationId xmlns:a16="http://schemas.microsoft.com/office/drawing/2014/main" id="{367E7762-ADE1-4A68-9E83-B526FF8B4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2049" y="1419224"/>
              <a:ext cx="95252" cy="95252"/>
            </a:xfrm>
            <a:prstGeom prst="rect">
              <a:avLst/>
            </a:prstGeom>
          </p:spPr>
        </p:pic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6829491-EC70-4FCE-A4BA-C21BC7C8FF7E}"/>
              </a:ext>
            </a:extLst>
          </p:cNvPr>
          <p:cNvGrpSpPr/>
          <p:nvPr/>
        </p:nvGrpSpPr>
        <p:grpSpPr>
          <a:xfrm>
            <a:off x="7285275" y="1422575"/>
            <a:ext cx="902811" cy="215444"/>
            <a:chOff x="4664533" y="1359041"/>
            <a:chExt cx="902811" cy="215444"/>
          </a:xfrm>
        </p:grpSpPr>
        <p:sp>
          <p:nvSpPr>
            <p:cNvPr id="124" name="모서리가 둥근 직사각형 380">
              <a:extLst>
                <a:ext uri="{FF2B5EF4-FFF2-40B4-BE49-F238E27FC236}">
                  <a16:creationId xmlns:a16="http://schemas.microsoft.com/office/drawing/2014/main" id="{26AB46F7-96DC-4FE4-A8A6-6A2CCDA4C932}"/>
                </a:ext>
              </a:extLst>
            </p:cNvPr>
            <p:cNvSpPr/>
            <p:nvPr/>
          </p:nvSpPr>
          <p:spPr>
            <a:xfrm>
              <a:off x="4681799" y="1362330"/>
              <a:ext cx="864259" cy="2044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TextBox 11">
              <a:extLst>
                <a:ext uri="{FF2B5EF4-FFF2-40B4-BE49-F238E27FC236}">
                  <a16:creationId xmlns:a16="http://schemas.microsoft.com/office/drawing/2014/main" id="{6765DC52-3295-4443-93EF-C0D5BE731010}"/>
                </a:ext>
              </a:extLst>
            </p:cNvPr>
            <p:cNvSpPr txBox="1"/>
            <p:nvPr/>
          </p:nvSpPr>
          <p:spPr>
            <a:xfrm>
              <a:off x="4664533" y="1359041"/>
              <a:ext cx="9028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검색선택초기화</a:t>
              </a:r>
            </a:p>
          </p:txBody>
        </p:sp>
      </p:grpSp>
      <p:sp>
        <p:nvSpPr>
          <p:cNvPr id="126" name="순서도: 페이지 연결자 21">
            <a:extLst>
              <a:ext uri="{FF2B5EF4-FFF2-40B4-BE49-F238E27FC236}">
                <a16:creationId xmlns:a16="http://schemas.microsoft.com/office/drawing/2014/main" id="{1A32F8B4-08AE-415C-AE6B-FF7DAE60C50E}"/>
              </a:ext>
            </a:extLst>
          </p:cNvPr>
          <p:cNvSpPr/>
          <p:nvPr/>
        </p:nvSpPr>
        <p:spPr>
          <a:xfrm>
            <a:off x="5095147" y="2181355"/>
            <a:ext cx="152400" cy="1714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7" name="그림 126" descr="pointer.png">
            <a:extLst>
              <a:ext uri="{FF2B5EF4-FFF2-40B4-BE49-F238E27FC236}">
                <a16:creationId xmlns:a16="http://schemas.microsoft.com/office/drawing/2014/main" id="{B087B0A9-CF4B-4ACB-9A30-EFA514BDF6E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03056" y="3332291"/>
            <a:ext cx="250744" cy="250744"/>
          </a:xfrm>
          <a:prstGeom prst="rect">
            <a:avLst/>
          </a:prstGeom>
        </p:spPr>
      </p:pic>
      <p:pic>
        <p:nvPicPr>
          <p:cNvPr id="128" name="그림 127" descr="list.png">
            <a:extLst>
              <a:ext uri="{FF2B5EF4-FFF2-40B4-BE49-F238E27FC236}">
                <a16:creationId xmlns:a16="http://schemas.microsoft.com/office/drawing/2014/main" id="{BED4CACF-14D0-445C-9C64-5680A2DB25E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50961" y="2202213"/>
            <a:ext cx="111453" cy="111453"/>
          </a:xfrm>
          <a:prstGeom prst="rect">
            <a:avLst/>
          </a:prstGeom>
        </p:spPr>
      </p:pic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F2B21C3-4D58-4E2F-893D-1AEAE8E7C2DA}"/>
              </a:ext>
            </a:extLst>
          </p:cNvPr>
          <p:cNvSpPr/>
          <p:nvPr/>
        </p:nvSpPr>
        <p:spPr>
          <a:xfrm>
            <a:off x="2319867" y="1771137"/>
            <a:ext cx="876414" cy="1647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7FF7827A-F296-4562-A1EC-6DBEE7999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054622"/>
              </p:ext>
            </p:extLst>
          </p:nvPr>
        </p:nvGraphicFramePr>
        <p:xfrm>
          <a:off x="1666322" y="1738184"/>
          <a:ext cx="7405250" cy="23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5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267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68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에약번호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도착일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ED7A6C2-E268-4CE5-80E6-2E6636EC5502}"/>
              </a:ext>
            </a:extLst>
          </p:cNvPr>
          <p:cNvSpPr/>
          <p:nvPr/>
        </p:nvSpPr>
        <p:spPr>
          <a:xfrm>
            <a:off x="6839622" y="1756817"/>
            <a:ext cx="678312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TextBox 11">
            <a:extLst>
              <a:ext uri="{FF2B5EF4-FFF2-40B4-BE49-F238E27FC236}">
                <a16:creationId xmlns:a16="http://schemas.microsoft.com/office/drawing/2014/main" id="{FCCB9A81-8EAE-406E-9383-FEE412E7913C}"/>
              </a:ext>
            </a:extLst>
          </p:cNvPr>
          <p:cNvSpPr txBox="1"/>
          <p:nvPr/>
        </p:nvSpPr>
        <p:spPr>
          <a:xfrm>
            <a:off x="6833992" y="1730274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2021.01.23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" name="그림 162" descr="calendar.png">
            <a:extLst>
              <a:ext uri="{FF2B5EF4-FFF2-40B4-BE49-F238E27FC236}">
                <a16:creationId xmlns:a16="http://schemas.microsoft.com/office/drawing/2014/main" id="{9A46C565-81DD-4E4A-884F-B4159CA64D1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74149" y="1785977"/>
            <a:ext cx="111052" cy="111052"/>
          </a:xfrm>
          <a:prstGeom prst="rect">
            <a:avLst/>
          </a:prstGeom>
        </p:spPr>
      </p:pic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11F4BCBE-D080-4BB3-AFDF-AB500D640316}"/>
              </a:ext>
            </a:extLst>
          </p:cNvPr>
          <p:cNvSpPr/>
          <p:nvPr/>
        </p:nvSpPr>
        <p:spPr>
          <a:xfrm>
            <a:off x="4066886" y="1763245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B49EFAD0-3818-4F86-BED8-39357306DB1E}"/>
              </a:ext>
            </a:extLst>
          </p:cNvPr>
          <p:cNvGrpSpPr/>
          <p:nvPr/>
        </p:nvGrpSpPr>
        <p:grpSpPr>
          <a:xfrm>
            <a:off x="8195047" y="6455460"/>
            <a:ext cx="1289524" cy="293298"/>
            <a:chOff x="6176751" y="5818817"/>
            <a:chExt cx="1289524" cy="293298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EF9D411A-3F1E-4F57-8126-2DEF8CECA9BD}"/>
                </a:ext>
              </a:extLst>
            </p:cNvPr>
            <p:cNvSpPr/>
            <p:nvPr/>
          </p:nvSpPr>
          <p:spPr>
            <a:xfrm>
              <a:off x="6176751" y="5818817"/>
              <a:ext cx="1289524" cy="2932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다음페이지 계속</a:t>
              </a:r>
            </a:p>
          </p:txBody>
        </p:sp>
        <p:pic>
          <p:nvPicPr>
            <p:cNvPr id="195" name="그림 194" descr="download-button.png">
              <a:extLst>
                <a:ext uri="{FF2B5EF4-FFF2-40B4-BE49-F238E27FC236}">
                  <a16:creationId xmlns:a16="http://schemas.microsoft.com/office/drawing/2014/main" id="{9B33D312-9EFD-4177-B45F-4AD9C2762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60324" y="5890730"/>
              <a:ext cx="164327" cy="164327"/>
            </a:xfrm>
            <a:prstGeom prst="rect">
              <a:avLst/>
            </a:prstGeom>
          </p:spPr>
        </p:pic>
      </p:grpSp>
      <p:sp>
        <p:nvSpPr>
          <p:cNvPr id="196" name="순서도: 페이지 연결자 21">
            <a:extLst>
              <a:ext uri="{FF2B5EF4-FFF2-40B4-BE49-F238E27FC236}">
                <a16:creationId xmlns:a16="http://schemas.microsoft.com/office/drawing/2014/main" id="{88DA728A-EDEE-4A1C-A177-E08FEA51D9EB}"/>
              </a:ext>
            </a:extLst>
          </p:cNvPr>
          <p:cNvSpPr/>
          <p:nvPr/>
        </p:nvSpPr>
        <p:spPr>
          <a:xfrm>
            <a:off x="1690874" y="2945532"/>
            <a:ext cx="152400" cy="1714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078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22115"/>
              </p:ext>
            </p:extLst>
          </p:nvPr>
        </p:nvGraphicFramePr>
        <p:xfrm>
          <a:off x="9484660" y="406401"/>
          <a:ext cx="2481002" cy="2459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메뉴명칭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>
                          <a:solidFill>
                            <a:srgbClr val="FF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체크인 상세</a:t>
                      </a:r>
                      <a:endParaRPr lang="en-US" altLang="ko-KR" sz="800" b="1" dirty="0">
                        <a:solidFill>
                          <a:srgbClr val="FF33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LP-UI-PC-01-01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프론트 </a:t>
                      </a:r>
                      <a:r>
                        <a:rPr kumimoji="1" lang="en-US" altLang="ko-KR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체크인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화면기능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4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반드시 배정해야 함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연락처는 필수 입력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상태를 체크인으로 변경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0" name="슬라이드 번호 개체 틀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96AB06-02C6-4DC9-8536-7E40E230B7E7}"/>
              </a:ext>
            </a:extLst>
          </p:cNvPr>
          <p:cNvCxnSpPr/>
          <p:nvPr/>
        </p:nvCxnSpPr>
        <p:spPr>
          <a:xfrm>
            <a:off x="195072" y="646176"/>
            <a:ext cx="9298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282E8844-74D1-432C-B9C9-DB796F26E113}"/>
              </a:ext>
            </a:extLst>
          </p:cNvPr>
          <p:cNvSpPr txBox="1"/>
          <p:nvPr/>
        </p:nvSpPr>
        <p:spPr>
          <a:xfrm>
            <a:off x="7370120" y="416376"/>
            <a:ext cx="2073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      홍길동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님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pic>
        <p:nvPicPr>
          <p:cNvPr id="12" name="그림 11" descr="logout.png">
            <a:extLst>
              <a:ext uri="{FF2B5EF4-FFF2-40B4-BE49-F238E27FC236}">
                <a16:creationId xmlns:a16="http://schemas.microsoft.com/office/drawing/2014/main" id="{CD44951B-85EB-4D62-B072-6AD98C1559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0883" y="472672"/>
            <a:ext cx="126747" cy="12674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383A05-F28D-4B15-9CC9-7A940D9DE62F}"/>
              </a:ext>
            </a:extLst>
          </p:cNvPr>
          <p:cNvSpPr/>
          <p:nvPr/>
        </p:nvSpPr>
        <p:spPr>
          <a:xfrm>
            <a:off x="9156700" y="749300"/>
            <a:ext cx="177800" cy="17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00">
            <a:extLst>
              <a:ext uri="{FF2B5EF4-FFF2-40B4-BE49-F238E27FC236}">
                <a16:creationId xmlns:a16="http://schemas.microsoft.com/office/drawing/2014/main" id="{6638DE9E-0949-413D-B7C4-66E3B253EC5F}"/>
              </a:ext>
            </a:extLst>
          </p:cNvPr>
          <p:cNvGrpSpPr/>
          <p:nvPr/>
        </p:nvGrpSpPr>
        <p:grpSpPr>
          <a:xfrm rot="2700000">
            <a:off x="9159675" y="745622"/>
            <a:ext cx="177168" cy="182075"/>
            <a:chOff x="8564940" y="1178601"/>
            <a:chExt cx="177168" cy="182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오른쪽 화살표 327">
              <a:extLst>
                <a:ext uri="{FF2B5EF4-FFF2-40B4-BE49-F238E27FC236}">
                  <a16:creationId xmlns:a16="http://schemas.microsoft.com/office/drawing/2014/main" id="{6A1214BE-46B3-442B-A3C3-EDD939087466}"/>
                </a:ext>
              </a:extLst>
            </p:cNvPr>
            <p:cNvSpPr/>
            <p:nvPr/>
          </p:nvSpPr>
          <p:spPr>
            <a:xfrm rot="16200000">
              <a:off x="8620492" y="1187926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347">
              <a:extLst>
                <a:ext uri="{FF2B5EF4-FFF2-40B4-BE49-F238E27FC236}">
                  <a16:creationId xmlns:a16="http://schemas.microsoft.com/office/drawing/2014/main" id="{FF9E427F-6C95-47C9-B4FB-E66D37991920}"/>
                </a:ext>
              </a:extLst>
            </p:cNvPr>
            <p:cNvSpPr/>
            <p:nvPr/>
          </p:nvSpPr>
          <p:spPr>
            <a:xfrm rot="5400000">
              <a:off x="8620492" y="1304725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358">
              <a:extLst>
                <a:ext uri="{FF2B5EF4-FFF2-40B4-BE49-F238E27FC236}">
                  <a16:creationId xmlns:a16="http://schemas.microsoft.com/office/drawing/2014/main" id="{A170313B-15F4-4951-BBE7-C50FC11F144E}"/>
                </a:ext>
              </a:extLst>
            </p:cNvPr>
            <p:cNvSpPr/>
            <p:nvPr/>
          </p:nvSpPr>
          <p:spPr>
            <a:xfrm rot="10800000">
              <a:off x="8564940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359">
              <a:extLst>
                <a:ext uri="{FF2B5EF4-FFF2-40B4-BE49-F238E27FC236}">
                  <a16:creationId xmlns:a16="http://schemas.microsoft.com/office/drawing/2014/main" id="{6BD1822F-572E-45F1-AAA9-6FC7F9E629E5}"/>
                </a:ext>
              </a:extLst>
            </p:cNvPr>
            <p:cNvSpPr/>
            <p:nvPr/>
          </p:nvSpPr>
          <p:spPr>
            <a:xfrm>
              <a:off x="8676832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1CE8B4F-D87C-4A06-99A6-AE1E37E9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426844"/>
              </p:ext>
            </p:extLst>
          </p:nvPr>
        </p:nvGraphicFramePr>
        <p:xfrm>
          <a:off x="200962" y="1038224"/>
          <a:ext cx="1170726" cy="923800"/>
        </p:xfrm>
        <a:graphic>
          <a:graphicData uri="http://schemas.openxmlformats.org/drawingml/2006/table">
            <a:tbl>
              <a:tblPr/>
              <a:tblGrid>
                <a:gridCol w="117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프론트</a:t>
                      </a:r>
                      <a:endParaRPr lang="en-US" altLang="ko-KR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algn="l" defTabSz="844083" latinLnBrk="0"/>
                      <a:r>
                        <a:rPr lang="ko-KR" altLang="en-US" sz="800" b="1" ker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 체크인</a:t>
                      </a:r>
                      <a:endParaRPr lang="ko-KR" altLang="en-US" sz="800" b="0" kern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▶ 인하우스</a:t>
                      </a:r>
                      <a:endParaRPr lang="ko-KR" altLang="en-US" sz="800" b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▶ 체크아웃</a:t>
                      </a:r>
                      <a:endParaRPr lang="ko-KR" altLang="en-US" sz="800" b="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66825"/>
                  </a:ext>
                </a:extLst>
              </a:tr>
            </a:tbl>
          </a:graphicData>
        </a:graphic>
      </p:graphicFrame>
      <p:sp>
        <p:nvSpPr>
          <p:cNvPr id="45" name="Link Bar">
            <a:extLst>
              <a:ext uri="{FF2B5EF4-FFF2-40B4-BE49-F238E27FC236}">
                <a16:creationId xmlns:a16="http://schemas.microsoft.com/office/drawing/2014/main" id="{FC773CA5-6FBF-48D7-8CEF-C6EE645F89A8}"/>
              </a:ext>
            </a:extLst>
          </p:cNvPr>
          <p:cNvSpPr>
            <a:spLocks/>
          </p:cNvSpPr>
          <p:nvPr/>
        </p:nvSpPr>
        <p:spPr bwMode="auto">
          <a:xfrm>
            <a:off x="1718965" y="745759"/>
            <a:ext cx="3293704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  </a:t>
            </a:r>
            <a:r>
              <a:rPr lang="ko-KR" altLang="en-US" sz="9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프론트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보고서  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기준정보  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시스템관리</a:t>
            </a:r>
            <a:endParaRPr lang="en-US" sz="900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B60135-ACE1-4212-9270-711266947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1" y="700229"/>
            <a:ext cx="1271589" cy="258292"/>
          </a:xfrm>
          <a:prstGeom prst="rect">
            <a:avLst/>
          </a:prstGeom>
        </p:spPr>
      </p:pic>
      <p:sp>
        <p:nvSpPr>
          <p:cNvPr id="64" name="Dialog Outer">
            <a:extLst>
              <a:ext uri="{FF2B5EF4-FFF2-40B4-BE49-F238E27FC236}">
                <a16:creationId xmlns:a16="http://schemas.microsoft.com/office/drawing/2014/main" id="{191F147E-EF8C-4FE2-B8CC-8E13F0C1FEE5}"/>
              </a:ext>
            </a:extLst>
          </p:cNvPr>
          <p:cNvSpPr/>
          <p:nvPr/>
        </p:nvSpPr>
        <p:spPr>
          <a:xfrm>
            <a:off x="1607096" y="1153265"/>
            <a:ext cx="7639154" cy="4866623"/>
          </a:xfrm>
          <a:prstGeom prst="roundRect">
            <a:avLst>
              <a:gd name="adj" fmla="val 1508"/>
            </a:avLst>
          </a:prstGeom>
          <a:solidFill>
            <a:schemeClr val="bg1">
              <a:lumMod val="5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8800" rIns="72000" bIns="28800" rtlCol="0" anchor="t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체크 인</a:t>
            </a:r>
            <a:endParaRPr 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65" name="Dialog Inner">
            <a:extLst>
              <a:ext uri="{FF2B5EF4-FFF2-40B4-BE49-F238E27FC236}">
                <a16:creationId xmlns:a16="http://schemas.microsoft.com/office/drawing/2014/main" id="{B34B6E06-3FFE-4632-BF48-7158F366E459}"/>
              </a:ext>
            </a:extLst>
          </p:cNvPr>
          <p:cNvSpPr/>
          <p:nvPr/>
        </p:nvSpPr>
        <p:spPr>
          <a:xfrm>
            <a:off x="1694851" y="1341738"/>
            <a:ext cx="7461849" cy="4478037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Close Button">
            <a:extLst>
              <a:ext uri="{FF2B5EF4-FFF2-40B4-BE49-F238E27FC236}">
                <a16:creationId xmlns:a16="http://schemas.microsoft.com/office/drawing/2014/main" id="{379D80A9-D79A-4098-90E9-16E80673DE5E}"/>
              </a:ext>
            </a:extLst>
          </p:cNvPr>
          <p:cNvSpPr>
            <a:spLocks noChangeAspect="1"/>
          </p:cNvSpPr>
          <p:nvPr/>
        </p:nvSpPr>
        <p:spPr bwMode="auto">
          <a:xfrm>
            <a:off x="9068386" y="1187708"/>
            <a:ext cx="88314" cy="88604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AAEED69-13C0-432C-8821-838D97E97E70}"/>
              </a:ext>
            </a:extLst>
          </p:cNvPr>
          <p:cNvGrpSpPr/>
          <p:nvPr/>
        </p:nvGrpSpPr>
        <p:grpSpPr>
          <a:xfrm>
            <a:off x="5702586" y="5446759"/>
            <a:ext cx="439947" cy="221662"/>
            <a:chOff x="10058400" y="3108133"/>
            <a:chExt cx="439947" cy="221662"/>
          </a:xfrm>
        </p:grpSpPr>
        <p:sp>
          <p:nvSpPr>
            <p:cNvPr id="68" name="모서리가 둥근 직사각형 71">
              <a:extLst>
                <a:ext uri="{FF2B5EF4-FFF2-40B4-BE49-F238E27FC236}">
                  <a16:creationId xmlns:a16="http://schemas.microsoft.com/office/drawing/2014/main" id="{B3C52C4E-E58D-470F-8F69-1703400C75A0}"/>
                </a:ext>
              </a:extLst>
            </p:cNvPr>
            <p:cNvSpPr/>
            <p:nvPr/>
          </p:nvSpPr>
          <p:spPr>
            <a:xfrm>
              <a:off x="10058400" y="3124372"/>
              <a:ext cx="439947" cy="2054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11">
              <a:extLst>
                <a:ext uri="{FF2B5EF4-FFF2-40B4-BE49-F238E27FC236}">
                  <a16:creationId xmlns:a16="http://schemas.microsoft.com/office/drawing/2014/main" id="{8AF4DA07-7023-47EA-80B8-914E5978A20C}"/>
                </a:ext>
              </a:extLst>
            </p:cNvPr>
            <p:cNvSpPr txBox="1"/>
            <p:nvPr/>
          </p:nvSpPr>
          <p:spPr>
            <a:xfrm>
              <a:off x="10083743" y="310813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닫기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444320F-422F-4919-AEEA-1604FA4E1FCD}"/>
              </a:ext>
            </a:extLst>
          </p:cNvPr>
          <p:cNvGrpSpPr/>
          <p:nvPr/>
        </p:nvGrpSpPr>
        <p:grpSpPr>
          <a:xfrm>
            <a:off x="5115208" y="5446759"/>
            <a:ext cx="609357" cy="221662"/>
            <a:chOff x="10058400" y="3108133"/>
            <a:chExt cx="509835" cy="221662"/>
          </a:xfrm>
        </p:grpSpPr>
        <p:sp>
          <p:nvSpPr>
            <p:cNvPr id="71" name="모서리가 둥근 직사각형 74">
              <a:extLst>
                <a:ext uri="{FF2B5EF4-FFF2-40B4-BE49-F238E27FC236}">
                  <a16:creationId xmlns:a16="http://schemas.microsoft.com/office/drawing/2014/main" id="{8F354301-931B-43BB-A126-D40D9F9C2E63}"/>
                </a:ext>
              </a:extLst>
            </p:cNvPr>
            <p:cNvSpPr/>
            <p:nvPr/>
          </p:nvSpPr>
          <p:spPr>
            <a:xfrm>
              <a:off x="10058400" y="3124372"/>
              <a:ext cx="439947" cy="2054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11">
              <a:extLst>
                <a:ext uri="{FF2B5EF4-FFF2-40B4-BE49-F238E27FC236}">
                  <a16:creationId xmlns:a16="http://schemas.microsoft.com/office/drawing/2014/main" id="{03219997-F30A-4CEF-A366-63A0B82E5B97}"/>
                </a:ext>
              </a:extLst>
            </p:cNvPr>
            <p:cNvSpPr txBox="1"/>
            <p:nvPr/>
          </p:nvSpPr>
          <p:spPr>
            <a:xfrm>
              <a:off x="10075792" y="3108133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체크인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3" name="TextBox 11">
            <a:extLst>
              <a:ext uri="{FF2B5EF4-FFF2-40B4-BE49-F238E27FC236}">
                <a16:creationId xmlns:a16="http://schemas.microsoft.com/office/drawing/2014/main" id="{E299ADB7-3C82-42DA-8508-6B8E90A24848}"/>
              </a:ext>
            </a:extLst>
          </p:cNvPr>
          <p:cNvSpPr txBox="1"/>
          <p:nvPr/>
        </p:nvSpPr>
        <p:spPr>
          <a:xfrm>
            <a:off x="7444926" y="1352398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표시는 필수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항목 체크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부분 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5E36C5A-C321-4917-8AD6-87BD77BE2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0460"/>
              </p:ext>
            </p:extLst>
          </p:nvPr>
        </p:nvGraphicFramePr>
        <p:xfrm>
          <a:off x="1814676" y="1648944"/>
          <a:ext cx="7184469" cy="3669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889">
                  <a:extLst>
                    <a:ext uri="{9D8B030D-6E8A-4147-A177-3AD203B41FA5}">
                      <a16:colId xmlns:a16="http://schemas.microsoft.com/office/drawing/2014/main" val="686482495"/>
                    </a:ext>
                  </a:extLst>
                </a:gridCol>
                <a:gridCol w="812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4908">
                  <a:extLst>
                    <a:ext uri="{9D8B030D-6E8A-4147-A177-3AD203B41FA5}">
                      <a16:colId xmlns:a16="http://schemas.microsoft.com/office/drawing/2014/main" val="1198511620"/>
                    </a:ext>
                  </a:extLst>
                </a:gridCol>
                <a:gridCol w="8496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2835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23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도착일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숙박수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출발일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38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성인수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아동수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246">
                <a:tc rowSpan="3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이름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영문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924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연락처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이메일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477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언어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생년월일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      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031">
                <a:tc rowSpan="3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판매유형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871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결제방법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선수금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871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결제금액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391016"/>
                  </a:ext>
                </a:extLst>
              </a:tr>
              <a:tr h="298499">
                <a:tc rowSpan="4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투숙메모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투숙메모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205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205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8205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75" name="그림 74" descr="calendar.png">
            <a:extLst>
              <a:ext uri="{FF2B5EF4-FFF2-40B4-BE49-F238E27FC236}">
                <a16:creationId xmlns:a16="http://schemas.microsoft.com/office/drawing/2014/main" id="{5A28D5A1-CA00-42E9-9F85-21BACD4ECA4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85311" y="1738420"/>
            <a:ext cx="111052" cy="111052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32679D90-B76A-425E-8DB1-E335E7CB1BAD}"/>
              </a:ext>
            </a:extLst>
          </p:cNvPr>
          <p:cNvSpPr/>
          <p:nvPr/>
        </p:nvSpPr>
        <p:spPr>
          <a:xfrm>
            <a:off x="2676736" y="1713528"/>
            <a:ext cx="678312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 descr="calendar.png">
            <a:extLst>
              <a:ext uri="{FF2B5EF4-FFF2-40B4-BE49-F238E27FC236}">
                <a16:creationId xmlns:a16="http://schemas.microsoft.com/office/drawing/2014/main" id="{7F277710-C7C4-4737-95C0-A91E5F97ACB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3477" y="1740096"/>
            <a:ext cx="111052" cy="111052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F51E4B64-CE78-423B-8EA9-86BE6ED6D7CF}"/>
              </a:ext>
            </a:extLst>
          </p:cNvPr>
          <p:cNvSpPr/>
          <p:nvPr/>
        </p:nvSpPr>
        <p:spPr>
          <a:xfrm>
            <a:off x="7754902" y="1715204"/>
            <a:ext cx="678312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74D0827-7FD3-4958-B0FC-FC3CC4D21449}"/>
              </a:ext>
            </a:extLst>
          </p:cNvPr>
          <p:cNvSpPr/>
          <p:nvPr/>
        </p:nvSpPr>
        <p:spPr>
          <a:xfrm>
            <a:off x="5194304" y="1708172"/>
            <a:ext cx="365619" cy="1784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D76FD50-0CB9-422E-98B5-E815AFB2C244}"/>
              </a:ext>
            </a:extLst>
          </p:cNvPr>
          <p:cNvSpPr/>
          <p:nvPr/>
        </p:nvSpPr>
        <p:spPr>
          <a:xfrm>
            <a:off x="2676736" y="2013886"/>
            <a:ext cx="702292" cy="15499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667C9204-F69F-4463-B11B-D18178F6D88D}"/>
              </a:ext>
            </a:extLst>
          </p:cNvPr>
          <p:cNvSpPr/>
          <p:nvPr/>
        </p:nvSpPr>
        <p:spPr>
          <a:xfrm rot="10800000">
            <a:off x="3268102" y="2063786"/>
            <a:ext cx="60464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69177E6-05EB-4ABE-8C32-756612E2FBE5}"/>
              </a:ext>
            </a:extLst>
          </p:cNvPr>
          <p:cNvSpPr/>
          <p:nvPr/>
        </p:nvSpPr>
        <p:spPr>
          <a:xfrm>
            <a:off x="5184726" y="2013235"/>
            <a:ext cx="365619" cy="1784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C70A1E0-CCD8-462B-99ED-D0A5D2990DB4}"/>
              </a:ext>
            </a:extLst>
          </p:cNvPr>
          <p:cNvSpPr/>
          <p:nvPr/>
        </p:nvSpPr>
        <p:spPr>
          <a:xfrm>
            <a:off x="7754902" y="2010164"/>
            <a:ext cx="365619" cy="1784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56934E1A-91A9-4DDE-BC4C-BCB0F2329126}"/>
              </a:ext>
            </a:extLst>
          </p:cNvPr>
          <p:cNvSpPr txBox="1"/>
          <p:nvPr/>
        </p:nvSpPr>
        <p:spPr>
          <a:xfrm>
            <a:off x="1764365" y="1652037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TextBox 11">
            <a:extLst>
              <a:ext uri="{FF2B5EF4-FFF2-40B4-BE49-F238E27FC236}">
                <a16:creationId xmlns:a16="http://schemas.microsoft.com/office/drawing/2014/main" id="{7AAE11C2-9BDD-4FED-B31E-1A2FD9E77ADC}"/>
              </a:ext>
            </a:extLst>
          </p:cNvPr>
          <p:cNvSpPr txBox="1"/>
          <p:nvPr/>
        </p:nvSpPr>
        <p:spPr>
          <a:xfrm>
            <a:off x="4125818" y="1659586"/>
            <a:ext cx="231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TextBox 11">
            <a:extLst>
              <a:ext uri="{FF2B5EF4-FFF2-40B4-BE49-F238E27FC236}">
                <a16:creationId xmlns:a16="http://schemas.microsoft.com/office/drawing/2014/main" id="{93E0B25E-1426-49E5-AA16-CBBCA88F3020}"/>
              </a:ext>
            </a:extLst>
          </p:cNvPr>
          <p:cNvSpPr txBox="1"/>
          <p:nvPr/>
        </p:nvSpPr>
        <p:spPr>
          <a:xfrm>
            <a:off x="6798919" y="1660505"/>
            <a:ext cx="433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TextBox 11">
            <a:extLst>
              <a:ext uri="{FF2B5EF4-FFF2-40B4-BE49-F238E27FC236}">
                <a16:creationId xmlns:a16="http://schemas.microsoft.com/office/drawing/2014/main" id="{98F12711-BAF5-4239-B99C-37ACF0572CA8}"/>
              </a:ext>
            </a:extLst>
          </p:cNvPr>
          <p:cNvSpPr txBox="1"/>
          <p:nvPr/>
        </p:nvSpPr>
        <p:spPr>
          <a:xfrm>
            <a:off x="1753807" y="1949285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TextBox 11">
            <a:extLst>
              <a:ext uri="{FF2B5EF4-FFF2-40B4-BE49-F238E27FC236}">
                <a16:creationId xmlns:a16="http://schemas.microsoft.com/office/drawing/2014/main" id="{D4288B0B-6CBC-47F4-BEF0-70C892A061D9}"/>
              </a:ext>
            </a:extLst>
          </p:cNvPr>
          <p:cNvSpPr txBox="1"/>
          <p:nvPr/>
        </p:nvSpPr>
        <p:spPr>
          <a:xfrm>
            <a:off x="4125816" y="1949285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TextBox 11">
            <a:extLst>
              <a:ext uri="{FF2B5EF4-FFF2-40B4-BE49-F238E27FC236}">
                <a16:creationId xmlns:a16="http://schemas.microsoft.com/office/drawing/2014/main" id="{D6DCF551-5413-4334-9B3F-C5BB6A096DCC}"/>
              </a:ext>
            </a:extLst>
          </p:cNvPr>
          <p:cNvSpPr txBox="1"/>
          <p:nvPr/>
        </p:nvSpPr>
        <p:spPr>
          <a:xfrm>
            <a:off x="6796582" y="1949285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0310FF8-8EDE-48D0-B09D-A4667FFA97E2}"/>
              </a:ext>
            </a:extLst>
          </p:cNvPr>
          <p:cNvSpPr/>
          <p:nvPr/>
        </p:nvSpPr>
        <p:spPr>
          <a:xfrm>
            <a:off x="4278956" y="2362888"/>
            <a:ext cx="1454676" cy="2226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고영조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6559297-647E-4DBD-8543-A37CC33E11E2}"/>
              </a:ext>
            </a:extLst>
          </p:cNvPr>
          <p:cNvSpPr/>
          <p:nvPr/>
        </p:nvSpPr>
        <p:spPr>
          <a:xfrm>
            <a:off x="6928207" y="2372412"/>
            <a:ext cx="1545848" cy="2130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EFD31A1-EF56-437B-86CA-B46E5A4F537C}"/>
              </a:ext>
            </a:extLst>
          </p:cNvPr>
          <p:cNvSpPr/>
          <p:nvPr/>
        </p:nvSpPr>
        <p:spPr>
          <a:xfrm>
            <a:off x="6928207" y="2740019"/>
            <a:ext cx="1545848" cy="21309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9F1E119-A22D-4F8F-A42D-AB3269ED4760}"/>
              </a:ext>
            </a:extLst>
          </p:cNvPr>
          <p:cNvSpPr/>
          <p:nvPr/>
        </p:nvSpPr>
        <p:spPr>
          <a:xfrm>
            <a:off x="6925379" y="3098097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F245A70-A421-47B8-A8FB-4062CD48BCF7}"/>
              </a:ext>
            </a:extLst>
          </p:cNvPr>
          <p:cNvSpPr/>
          <p:nvPr/>
        </p:nvSpPr>
        <p:spPr>
          <a:xfrm>
            <a:off x="4278956" y="2750750"/>
            <a:ext cx="1454676" cy="209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010-1111-1111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1">
            <a:extLst>
              <a:ext uri="{FF2B5EF4-FFF2-40B4-BE49-F238E27FC236}">
                <a16:creationId xmlns:a16="http://schemas.microsoft.com/office/drawing/2014/main" id="{992DE0A2-8B88-4B34-957D-3B2AE302E615}"/>
              </a:ext>
            </a:extLst>
          </p:cNvPr>
          <p:cNvSpPr txBox="1"/>
          <p:nvPr/>
        </p:nvSpPr>
        <p:spPr>
          <a:xfrm>
            <a:off x="6870534" y="3073517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5" name="그림 134" descr="calendar.png">
            <a:extLst>
              <a:ext uri="{FF2B5EF4-FFF2-40B4-BE49-F238E27FC236}">
                <a16:creationId xmlns:a16="http://schemas.microsoft.com/office/drawing/2014/main" id="{892920F2-3E9F-43D1-B36E-38E60C71F58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88469" y="3124117"/>
            <a:ext cx="111052" cy="111052"/>
          </a:xfrm>
          <a:prstGeom prst="rect">
            <a:avLst/>
          </a:prstGeom>
        </p:spPr>
      </p:pic>
      <p:sp>
        <p:nvSpPr>
          <p:cNvPr id="137" name="타원 136">
            <a:extLst>
              <a:ext uri="{FF2B5EF4-FFF2-40B4-BE49-F238E27FC236}">
                <a16:creationId xmlns:a16="http://schemas.microsoft.com/office/drawing/2014/main" id="{54D952AC-0700-48A7-A94A-449EFAA8C2B9}"/>
              </a:ext>
            </a:extLst>
          </p:cNvPr>
          <p:cNvSpPr/>
          <p:nvPr/>
        </p:nvSpPr>
        <p:spPr>
          <a:xfrm>
            <a:off x="8321292" y="3122240"/>
            <a:ext cx="95250" cy="952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215">
            <a:extLst>
              <a:ext uri="{FF2B5EF4-FFF2-40B4-BE49-F238E27FC236}">
                <a16:creationId xmlns:a16="http://schemas.microsoft.com/office/drawing/2014/main" id="{7E7D7C90-7DAC-488C-A294-3272BB54701B}"/>
              </a:ext>
            </a:extLst>
          </p:cNvPr>
          <p:cNvGrpSpPr/>
          <p:nvPr/>
        </p:nvGrpSpPr>
        <p:grpSpPr>
          <a:xfrm>
            <a:off x="7980582" y="3121185"/>
            <a:ext cx="95250" cy="95250"/>
            <a:chOff x="5117303" y="1197777"/>
            <a:chExt cx="95250" cy="9525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696C2087-95C2-45F3-A21C-5F5CDC87D989}"/>
                </a:ext>
              </a:extLst>
            </p:cNvPr>
            <p:cNvSpPr/>
            <p:nvPr/>
          </p:nvSpPr>
          <p:spPr>
            <a:xfrm>
              <a:off x="5117303" y="1197777"/>
              <a:ext cx="95250" cy="9525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E9F8E58B-D6CE-4FA6-9047-9107804046C0}"/>
                </a:ext>
              </a:extLst>
            </p:cNvPr>
            <p:cNvSpPr/>
            <p:nvPr/>
          </p:nvSpPr>
          <p:spPr bwMode="auto">
            <a:xfrm>
              <a:off x="5145114" y="1225588"/>
              <a:ext cx="39629" cy="3962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127EC773-A88F-4B43-8E32-75B9C05189CE}"/>
              </a:ext>
            </a:extLst>
          </p:cNvPr>
          <p:cNvSpPr/>
          <p:nvPr/>
        </p:nvSpPr>
        <p:spPr>
          <a:xfrm>
            <a:off x="4294248" y="3080989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2" name="이등변 삼각형 141">
            <a:extLst>
              <a:ext uri="{FF2B5EF4-FFF2-40B4-BE49-F238E27FC236}">
                <a16:creationId xmlns:a16="http://schemas.microsoft.com/office/drawing/2014/main" id="{2A23074D-52AF-408C-BDF4-DF8BD46280B7}"/>
              </a:ext>
            </a:extLst>
          </p:cNvPr>
          <p:cNvSpPr/>
          <p:nvPr/>
        </p:nvSpPr>
        <p:spPr>
          <a:xfrm rot="10800000">
            <a:off x="4918135" y="3141610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3" name="TextBox 11">
            <a:extLst>
              <a:ext uri="{FF2B5EF4-FFF2-40B4-BE49-F238E27FC236}">
                <a16:creationId xmlns:a16="http://schemas.microsoft.com/office/drawing/2014/main" id="{6A1EE603-B04F-4124-8BA7-6498FB52B303}"/>
              </a:ext>
            </a:extLst>
          </p:cNvPr>
          <p:cNvSpPr txBox="1"/>
          <p:nvPr/>
        </p:nvSpPr>
        <p:spPr>
          <a:xfrm>
            <a:off x="4250254" y="306193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한국어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9A99251-5A32-4369-999D-60EA727767D4}"/>
              </a:ext>
            </a:extLst>
          </p:cNvPr>
          <p:cNvSpPr/>
          <p:nvPr/>
        </p:nvSpPr>
        <p:spPr>
          <a:xfrm>
            <a:off x="4294248" y="3419825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5" name="이등변 삼각형 144">
            <a:extLst>
              <a:ext uri="{FF2B5EF4-FFF2-40B4-BE49-F238E27FC236}">
                <a16:creationId xmlns:a16="http://schemas.microsoft.com/office/drawing/2014/main" id="{977486BE-13DA-482C-B93F-3CD74131D3FD}"/>
              </a:ext>
            </a:extLst>
          </p:cNvPr>
          <p:cNvSpPr/>
          <p:nvPr/>
        </p:nvSpPr>
        <p:spPr>
          <a:xfrm rot="10800000">
            <a:off x="4918135" y="3480446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6" name="TextBox 11">
            <a:extLst>
              <a:ext uri="{FF2B5EF4-FFF2-40B4-BE49-F238E27FC236}">
                <a16:creationId xmlns:a16="http://schemas.microsoft.com/office/drawing/2014/main" id="{5A0EC151-D5F8-44CF-8730-6F7E8167446D}"/>
              </a:ext>
            </a:extLst>
          </p:cNvPr>
          <p:cNvSpPr txBox="1"/>
          <p:nvPr/>
        </p:nvSpPr>
        <p:spPr>
          <a:xfrm>
            <a:off x="4250254" y="340077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부킹예약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7" name="TextBox 11">
            <a:extLst>
              <a:ext uri="{FF2B5EF4-FFF2-40B4-BE49-F238E27FC236}">
                <a16:creationId xmlns:a16="http://schemas.microsoft.com/office/drawing/2014/main" id="{047F1560-660F-465A-8166-A1D828E38078}"/>
              </a:ext>
            </a:extLst>
          </p:cNvPr>
          <p:cNvSpPr txBox="1"/>
          <p:nvPr/>
        </p:nvSpPr>
        <p:spPr>
          <a:xfrm>
            <a:off x="2605209" y="1688045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TextBox 11">
            <a:extLst>
              <a:ext uri="{FF2B5EF4-FFF2-40B4-BE49-F238E27FC236}">
                <a16:creationId xmlns:a16="http://schemas.microsoft.com/office/drawing/2014/main" id="{D27288E7-EDBF-4CF7-ADA2-760D32886CB4}"/>
              </a:ext>
            </a:extLst>
          </p:cNvPr>
          <p:cNvSpPr txBox="1"/>
          <p:nvPr/>
        </p:nvSpPr>
        <p:spPr>
          <a:xfrm>
            <a:off x="7685248" y="1695658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071E8471-5C6F-45F7-A79F-487CE2FE3ED5}"/>
              </a:ext>
            </a:extLst>
          </p:cNvPr>
          <p:cNvSpPr/>
          <p:nvPr/>
        </p:nvSpPr>
        <p:spPr>
          <a:xfrm>
            <a:off x="6919478" y="3396966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2" name="이등변 삼각형 151">
            <a:extLst>
              <a:ext uri="{FF2B5EF4-FFF2-40B4-BE49-F238E27FC236}">
                <a16:creationId xmlns:a16="http://schemas.microsoft.com/office/drawing/2014/main" id="{22804F0F-87E8-4C5F-A163-B57EC0EFBF77}"/>
              </a:ext>
            </a:extLst>
          </p:cNvPr>
          <p:cNvSpPr/>
          <p:nvPr/>
        </p:nvSpPr>
        <p:spPr>
          <a:xfrm rot="10800000">
            <a:off x="7543365" y="3457587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3" name="TextBox 11">
            <a:extLst>
              <a:ext uri="{FF2B5EF4-FFF2-40B4-BE49-F238E27FC236}">
                <a16:creationId xmlns:a16="http://schemas.microsoft.com/office/drawing/2014/main" id="{B355608F-581C-4F41-B46F-75C57FBBA3F2}"/>
              </a:ext>
            </a:extLst>
          </p:cNvPr>
          <p:cNvSpPr txBox="1"/>
          <p:nvPr/>
        </p:nvSpPr>
        <p:spPr>
          <a:xfrm>
            <a:off x="6875484" y="33779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전화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4" name="그룹 143">
            <a:extLst>
              <a:ext uri="{FF2B5EF4-FFF2-40B4-BE49-F238E27FC236}">
                <a16:creationId xmlns:a16="http://schemas.microsoft.com/office/drawing/2014/main" id="{FE6A9A37-DE5B-4DE8-B1AB-ADE9D6672D38}"/>
              </a:ext>
            </a:extLst>
          </p:cNvPr>
          <p:cNvGrpSpPr/>
          <p:nvPr/>
        </p:nvGrpSpPr>
        <p:grpSpPr>
          <a:xfrm>
            <a:off x="6873427" y="3710418"/>
            <a:ext cx="235962" cy="184666"/>
            <a:chOff x="2309378" y="3746458"/>
            <a:chExt cx="235962" cy="184666"/>
          </a:xfrm>
        </p:grpSpPr>
        <p:sp>
          <p:nvSpPr>
            <p:cNvPr id="155" name="모서리가 둥근 직사각형 121">
              <a:extLst>
                <a:ext uri="{FF2B5EF4-FFF2-40B4-BE49-F238E27FC236}">
                  <a16:creationId xmlns:a16="http://schemas.microsoft.com/office/drawing/2014/main" id="{8E9B5B46-1A67-41F3-BCD0-163975A4B83C}"/>
                </a:ext>
              </a:extLst>
            </p:cNvPr>
            <p:cNvSpPr/>
            <p:nvPr/>
          </p:nvSpPr>
          <p:spPr>
            <a:xfrm>
              <a:off x="2374873" y="3789691"/>
              <a:ext cx="95250" cy="95250"/>
            </a:xfrm>
            <a:prstGeom prst="round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28">
              <a:extLst>
                <a:ext uri="{FF2B5EF4-FFF2-40B4-BE49-F238E27FC236}">
                  <a16:creationId xmlns:a16="http://schemas.microsoft.com/office/drawing/2014/main" id="{2B760E69-2202-42AF-917D-A9CF0971027A}"/>
                </a:ext>
              </a:extLst>
            </p:cNvPr>
            <p:cNvSpPr txBox="1"/>
            <p:nvPr/>
          </p:nvSpPr>
          <p:spPr>
            <a:xfrm>
              <a:off x="2309378" y="3746458"/>
              <a:ext cx="2359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600" b="1" dirty="0">
                  <a:latin typeface="맑은 고딕" pitchFamily="50" charset="-127"/>
                  <a:ea typeface="맑은 고딕" pitchFamily="50" charset="-127"/>
                </a:rPr>
                <a:t>V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9B3382A-6483-4070-B10D-BEC62D997A25}"/>
              </a:ext>
            </a:extLst>
          </p:cNvPr>
          <p:cNvSpPr/>
          <p:nvPr/>
        </p:nvSpPr>
        <p:spPr>
          <a:xfrm>
            <a:off x="4297213" y="3751268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8" name="이등변 삼각형 157">
            <a:extLst>
              <a:ext uri="{FF2B5EF4-FFF2-40B4-BE49-F238E27FC236}">
                <a16:creationId xmlns:a16="http://schemas.microsoft.com/office/drawing/2014/main" id="{7FB152CA-B967-4D6E-8705-E8FE9DE55724}"/>
              </a:ext>
            </a:extLst>
          </p:cNvPr>
          <p:cNvSpPr/>
          <p:nvPr/>
        </p:nvSpPr>
        <p:spPr>
          <a:xfrm rot="10800000">
            <a:off x="4921100" y="3811889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9" name="TextBox 11">
            <a:extLst>
              <a:ext uri="{FF2B5EF4-FFF2-40B4-BE49-F238E27FC236}">
                <a16:creationId xmlns:a16="http://schemas.microsoft.com/office/drawing/2014/main" id="{8FC1C105-9D31-4152-A16E-826A069B6048}"/>
              </a:ext>
            </a:extLst>
          </p:cNvPr>
          <p:cNvSpPr txBox="1"/>
          <p:nvPr/>
        </p:nvSpPr>
        <p:spPr>
          <a:xfrm>
            <a:off x="4253219" y="373221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신용카드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A554D4B0-B2CF-4A3A-8C96-2841CE1ACE7E}"/>
              </a:ext>
            </a:extLst>
          </p:cNvPr>
          <p:cNvSpPr/>
          <p:nvPr/>
        </p:nvSpPr>
        <p:spPr>
          <a:xfrm>
            <a:off x="4285797" y="4054608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50,000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A0788EC-BC8F-43A9-B0AC-81E2192E0A21}"/>
              </a:ext>
            </a:extLst>
          </p:cNvPr>
          <p:cNvSpPr/>
          <p:nvPr/>
        </p:nvSpPr>
        <p:spPr>
          <a:xfrm>
            <a:off x="6918577" y="4041412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B0E7042A-9C1D-4F6C-85E9-46D500A7DD10}"/>
              </a:ext>
            </a:extLst>
          </p:cNvPr>
          <p:cNvGrpSpPr/>
          <p:nvPr/>
        </p:nvGrpSpPr>
        <p:grpSpPr>
          <a:xfrm>
            <a:off x="8486224" y="4351933"/>
            <a:ext cx="389850" cy="215444"/>
            <a:chOff x="7135924" y="2008094"/>
            <a:chExt cx="389850" cy="215444"/>
          </a:xfrm>
        </p:grpSpPr>
        <p:sp>
          <p:nvSpPr>
            <p:cNvPr id="167" name="모서리가 둥근 직사각형 118">
              <a:extLst>
                <a:ext uri="{FF2B5EF4-FFF2-40B4-BE49-F238E27FC236}">
                  <a16:creationId xmlns:a16="http://schemas.microsoft.com/office/drawing/2014/main" id="{ABFF087E-1966-4F96-BBA6-58C11772D64B}"/>
                </a:ext>
              </a:extLst>
            </p:cNvPr>
            <p:cNvSpPr/>
            <p:nvPr/>
          </p:nvSpPr>
          <p:spPr>
            <a:xfrm>
              <a:off x="7149372" y="2043953"/>
              <a:ext cx="327194" cy="1434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68" name="TextBox 11">
              <a:extLst>
                <a:ext uri="{FF2B5EF4-FFF2-40B4-BE49-F238E27FC236}">
                  <a16:creationId xmlns:a16="http://schemas.microsoft.com/office/drawing/2014/main" id="{B16519B8-ADF1-4CF4-9886-2CBB26E225AF}"/>
                </a:ext>
              </a:extLst>
            </p:cNvPr>
            <p:cNvSpPr txBox="1"/>
            <p:nvPr/>
          </p:nvSpPr>
          <p:spPr>
            <a:xfrm>
              <a:off x="7135924" y="200809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삭제</a:t>
              </a:r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E363874B-94FB-44EB-8C21-E843887980B3}"/>
              </a:ext>
            </a:extLst>
          </p:cNvPr>
          <p:cNvGrpSpPr/>
          <p:nvPr/>
        </p:nvGrpSpPr>
        <p:grpSpPr>
          <a:xfrm>
            <a:off x="8127619" y="4351933"/>
            <a:ext cx="389850" cy="215444"/>
            <a:chOff x="6705600" y="2008094"/>
            <a:chExt cx="389850" cy="215444"/>
          </a:xfrm>
        </p:grpSpPr>
        <p:sp>
          <p:nvSpPr>
            <p:cNvPr id="170" name="모서리가 둥근 직사각형 129">
              <a:extLst>
                <a:ext uri="{FF2B5EF4-FFF2-40B4-BE49-F238E27FC236}">
                  <a16:creationId xmlns:a16="http://schemas.microsoft.com/office/drawing/2014/main" id="{920E8142-4B51-4907-9664-63802E59AA25}"/>
                </a:ext>
              </a:extLst>
            </p:cNvPr>
            <p:cNvSpPr/>
            <p:nvPr/>
          </p:nvSpPr>
          <p:spPr>
            <a:xfrm>
              <a:off x="6719048" y="2043953"/>
              <a:ext cx="327194" cy="1434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71" name="TextBox 11">
              <a:extLst>
                <a:ext uri="{FF2B5EF4-FFF2-40B4-BE49-F238E27FC236}">
                  <a16:creationId xmlns:a16="http://schemas.microsoft.com/office/drawing/2014/main" id="{F4CAA355-51DF-4380-B79D-283B33D2C823}"/>
                </a:ext>
              </a:extLst>
            </p:cNvPr>
            <p:cNvSpPr txBox="1"/>
            <p:nvPr/>
          </p:nvSpPr>
          <p:spPr>
            <a:xfrm>
              <a:off x="6705600" y="200809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추가</a:t>
              </a: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06F02BC1-2343-4989-8F00-EDF0595FCD99}"/>
              </a:ext>
            </a:extLst>
          </p:cNvPr>
          <p:cNvGrpSpPr/>
          <p:nvPr/>
        </p:nvGrpSpPr>
        <p:grpSpPr>
          <a:xfrm>
            <a:off x="1927196" y="2858073"/>
            <a:ext cx="470568" cy="215444"/>
            <a:chOff x="7769553" y="2954565"/>
            <a:chExt cx="470568" cy="215444"/>
          </a:xfrm>
        </p:grpSpPr>
        <p:sp>
          <p:nvSpPr>
            <p:cNvPr id="173" name="모서리가 둥근 직사각형 177">
              <a:extLst>
                <a:ext uri="{FF2B5EF4-FFF2-40B4-BE49-F238E27FC236}">
                  <a16:creationId xmlns:a16="http://schemas.microsoft.com/office/drawing/2014/main" id="{A83751CF-E95A-4E84-A420-E0D2EE6DCE8E}"/>
                </a:ext>
              </a:extLst>
            </p:cNvPr>
            <p:cNvSpPr/>
            <p:nvPr/>
          </p:nvSpPr>
          <p:spPr>
            <a:xfrm>
              <a:off x="7769553" y="2982192"/>
              <a:ext cx="413949" cy="1642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1">
              <a:extLst>
                <a:ext uri="{FF2B5EF4-FFF2-40B4-BE49-F238E27FC236}">
                  <a16:creationId xmlns:a16="http://schemas.microsoft.com/office/drawing/2014/main" id="{19046C3C-BFEF-4CD1-B742-D0B35F8C12B1}"/>
                </a:ext>
              </a:extLst>
            </p:cNvPr>
            <p:cNvSpPr txBox="1"/>
            <p:nvPr/>
          </p:nvSpPr>
          <p:spPr>
            <a:xfrm>
              <a:off x="7850271" y="295456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pic>
          <p:nvPicPr>
            <p:cNvPr id="175" name="그림 174" descr="magnifier.png">
              <a:extLst>
                <a:ext uri="{FF2B5EF4-FFF2-40B4-BE49-F238E27FC236}">
                  <a16:creationId xmlns:a16="http://schemas.microsoft.com/office/drawing/2014/main" id="{6503327D-F62F-40F5-8781-2FBB3F063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2170" y="3016097"/>
              <a:ext cx="95252" cy="95252"/>
            </a:xfrm>
            <a:prstGeom prst="rect">
              <a:avLst/>
            </a:prstGeom>
          </p:spPr>
        </p:pic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B24C8BDF-0D81-4409-A667-161F946F8807}"/>
              </a:ext>
            </a:extLst>
          </p:cNvPr>
          <p:cNvGrpSpPr/>
          <p:nvPr/>
        </p:nvGrpSpPr>
        <p:grpSpPr>
          <a:xfrm>
            <a:off x="3253008" y="1403848"/>
            <a:ext cx="840231" cy="215444"/>
            <a:chOff x="2262198" y="1520720"/>
            <a:chExt cx="840231" cy="215444"/>
          </a:xfrm>
        </p:grpSpPr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664AF4F8-325C-4783-8C3F-4BABD5F203BE}"/>
                </a:ext>
              </a:extLst>
            </p:cNvPr>
            <p:cNvSpPr/>
            <p:nvPr/>
          </p:nvSpPr>
          <p:spPr>
            <a:xfrm rot="10800000">
              <a:off x="2981299" y="1618091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DD95D282-3E08-46B0-8368-7E0DEE199546}"/>
                </a:ext>
              </a:extLst>
            </p:cNvPr>
            <p:cNvSpPr/>
            <p:nvPr/>
          </p:nvSpPr>
          <p:spPr>
            <a:xfrm>
              <a:off x="2320381" y="1552553"/>
              <a:ext cx="782048" cy="16194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TextBox 11">
              <a:extLst>
                <a:ext uri="{FF2B5EF4-FFF2-40B4-BE49-F238E27FC236}">
                  <a16:creationId xmlns:a16="http://schemas.microsoft.com/office/drawing/2014/main" id="{B4623B5B-A256-4E67-B744-3C93FB449D22}"/>
                </a:ext>
              </a:extLst>
            </p:cNvPr>
            <p:cNvSpPr txBox="1"/>
            <p:nvPr/>
          </p:nvSpPr>
          <p:spPr>
            <a:xfrm>
              <a:off x="2262198" y="1520720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101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0" name="TextBox 11">
            <a:extLst>
              <a:ext uri="{FF2B5EF4-FFF2-40B4-BE49-F238E27FC236}">
                <a16:creationId xmlns:a16="http://schemas.microsoft.com/office/drawing/2014/main" id="{8CE9B618-353E-4AB2-9D94-B389837B2355}"/>
              </a:ext>
            </a:extLst>
          </p:cNvPr>
          <p:cNvSpPr txBox="1"/>
          <p:nvPr/>
        </p:nvSpPr>
        <p:spPr>
          <a:xfrm>
            <a:off x="1733258" y="1414680"/>
            <a:ext cx="1572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예약번호 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: R20210401001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순서도: 페이지 연결자 21">
            <a:extLst>
              <a:ext uri="{FF2B5EF4-FFF2-40B4-BE49-F238E27FC236}">
                <a16:creationId xmlns:a16="http://schemas.microsoft.com/office/drawing/2014/main" id="{1149203F-A13D-4EAC-954E-84D38F96C4D2}"/>
              </a:ext>
            </a:extLst>
          </p:cNvPr>
          <p:cNvSpPr/>
          <p:nvPr/>
        </p:nvSpPr>
        <p:spPr>
          <a:xfrm>
            <a:off x="3559638" y="1248875"/>
            <a:ext cx="152400" cy="1714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TextBox 11">
            <a:extLst>
              <a:ext uri="{FF2B5EF4-FFF2-40B4-BE49-F238E27FC236}">
                <a16:creationId xmlns:a16="http://schemas.microsoft.com/office/drawing/2014/main" id="{5F8475A9-18A6-4529-AB79-E12436C87CA4}"/>
              </a:ext>
            </a:extLst>
          </p:cNvPr>
          <p:cNvSpPr txBox="1"/>
          <p:nvPr/>
        </p:nvSpPr>
        <p:spPr>
          <a:xfrm>
            <a:off x="2530897" y="2391408"/>
            <a:ext cx="231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TextBox 11">
            <a:extLst>
              <a:ext uri="{FF2B5EF4-FFF2-40B4-BE49-F238E27FC236}">
                <a16:creationId xmlns:a16="http://schemas.microsoft.com/office/drawing/2014/main" id="{7B468BCF-9D3B-4C7A-AE39-99E4A22DEECB}"/>
              </a:ext>
            </a:extLst>
          </p:cNvPr>
          <p:cNvSpPr txBox="1"/>
          <p:nvPr/>
        </p:nvSpPr>
        <p:spPr>
          <a:xfrm>
            <a:off x="2529388" y="2733932"/>
            <a:ext cx="231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" name="순서도: 페이지 연결자 21">
            <a:extLst>
              <a:ext uri="{FF2B5EF4-FFF2-40B4-BE49-F238E27FC236}">
                <a16:creationId xmlns:a16="http://schemas.microsoft.com/office/drawing/2014/main" id="{61A30076-C92A-4E94-B577-6C67D825FE0E}"/>
              </a:ext>
            </a:extLst>
          </p:cNvPr>
          <p:cNvSpPr/>
          <p:nvPr/>
        </p:nvSpPr>
        <p:spPr>
          <a:xfrm>
            <a:off x="2947425" y="2353271"/>
            <a:ext cx="152400" cy="1714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6" name="순서도: 페이지 연결자 21">
            <a:extLst>
              <a:ext uri="{FF2B5EF4-FFF2-40B4-BE49-F238E27FC236}">
                <a16:creationId xmlns:a16="http://schemas.microsoft.com/office/drawing/2014/main" id="{EB778967-96EA-4DF5-AEAF-BB23CC165D57}"/>
              </a:ext>
            </a:extLst>
          </p:cNvPr>
          <p:cNvSpPr/>
          <p:nvPr/>
        </p:nvSpPr>
        <p:spPr>
          <a:xfrm>
            <a:off x="5330710" y="5249451"/>
            <a:ext cx="152400" cy="1714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30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19060"/>
              </p:ext>
            </p:extLst>
          </p:nvPr>
        </p:nvGraphicFramePr>
        <p:xfrm>
          <a:off x="9484660" y="406401"/>
          <a:ext cx="2481002" cy="250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메뉴명칭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>
                          <a:solidFill>
                            <a:srgbClr val="FF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인하우스</a:t>
                      </a:r>
                      <a:endParaRPr lang="en-US" altLang="ko-KR" sz="800" b="1" dirty="0">
                        <a:solidFill>
                          <a:srgbClr val="FF33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LP-UI-PC-02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프론트 </a:t>
                      </a:r>
                      <a:r>
                        <a:rPr kumimoji="1" lang="en-US" altLang="ko-KR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인하우스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화면기능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4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투숙중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체크인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상태의 데이터만 조회되어야 함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건의 예약을 선택하면 상세화면 팝업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LP-UI-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HOM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-03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화면 링크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LP-UI-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HOM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-04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화면 링크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LP-UI-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HOM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-05</a:t>
                      </a:r>
                      <a:r>
                        <a:rPr lang="en-US" altLang="ko-KR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화면 링크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0" name="슬라이드 번호 개체 틀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96AB06-02C6-4DC9-8536-7E40E230B7E7}"/>
              </a:ext>
            </a:extLst>
          </p:cNvPr>
          <p:cNvCxnSpPr/>
          <p:nvPr/>
        </p:nvCxnSpPr>
        <p:spPr>
          <a:xfrm>
            <a:off x="195072" y="646176"/>
            <a:ext cx="9298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282E8844-74D1-432C-B9C9-DB796F26E113}"/>
              </a:ext>
            </a:extLst>
          </p:cNvPr>
          <p:cNvSpPr txBox="1"/>
          <p:nvPr/>
        </p:nvSpPr>
        <p:spPr>
          <a:xfrm>
            <a:off x="7370120" y="416376"/>
            <a:ext cx="2073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      홍길동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님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pic>
        <p:nvPicPr>
          <p:cNvPr id="12" name="그림 11" descr="logout.png">
            <a:extLst>
              <a:ext uri="{FF2B5EF4-FFF2-40B4-BE49-F238E27FC236}">
                <a16:creationId xmlns:a16="http://schemas.microsoft.com/office/drawing/2014/main" id="{CD44951B-85EB-4D62-B072-6AD98C1559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0883" y="472672"/>
            <a:ext cx="126747" cy="12674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383A05-F28D-4B15-9CC9-7A940D9DE62F}"/>
              </a:ext>
            </a:extLst>
          </p:cNvPr>
          <p:cNvSpPr/>
          <p:nvPr/>
        </p:nvSpPr>
        <p:spPr>
          <a:xfrm>
            <a:off x="9156700" y="749300"/>
            <a:ext cx="177800" cy="17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00">
            <a:extLst>
              <a:ext uri="{FF2B5EF4-FFF2-40B4-BE49-F238E27FC236}">
                <a16:creationId xmlns:a16="http://schemas.microsoft.com/office/drawing/2014/main" id="{6638DE9E-0949-413D-B7C4-66E3B253EC5F}"/>
              </a:ext>
            </a:extLst>
          </p:cNvPr>
          <p:cNvGrpSpPr/>
          <p:nvPr/>
        </p:nvGrpSpPr>
        <p:grpSpPr>
          <a:xfrm rot="2700000">
            <a:off x="9159675" y="745622"/>
            <a:ext cx="177168" cy="182075"/>
            <a:chOff x="8564940" y="1178601"/>
            <a:chExt cx="177168" cy="182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오른쪽 화살표 327">
              <a:extLst>
                <a:ext uri="{FF2B5EF4-FFF2-40B4-BE49-F238E27FC236}">
                  <a16:creationId xmlns:a16="http://schemas.microsoft.com/office/drawing/2014/main" id="{6A1214BE-46B3-442B-A3C3-EDD939087466}"/>
                </a:ext>
              </a:extLst>
            </p:cNvPr>
            <p:cNvSpPr/>
            <p:nvPr/>
          </p:nvSpPr>
          <p:spPr>
            <a:xfrm rot="16200000">
              <a:off x="8620492" y="1187926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347">
              <a:extLst>
                <a:ext uri="{FF2B5EF4-FFF2-40B4-BE49-F238E27FC236}">
                  <a16:creationId xmlns:a16="http://schemas.microsoft.com/office/drawing/2014/main" id="{FF9E427F-6C95-47C9-B4FB-E66D37991920}"/>
                </a:ext>
              </a:extLst>
            </p:cNvPr>
            <p:cNvSpPr/>
            <p:nvPr/>
          </p:nvSpPr>
          <p:spPr>
            <a:xfrm rot="5400000">
              <a:off x="8620492" y="1304725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358">
              <a:extLst>
                <a:ext uri="{FF2B5EF4-FFF2-40B4-BE49-F238E27FC236}">
                  <a16:creationId xmlns:a16="http://schemas.microsoft.com/office/drawing/2014/main" id="{A170313B-15F4-4951-BBE7-C50FC11F144E}"/>
                </a:ext>
              </a:extLst>
            </p:cNvPr>
            <p:cNvSpPr/>
            <p:nvPr/>
          </p:nvSpPr>
          <p:spPr>
            <a:xfrm rot="10800000">
              <a:off x="8564940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359">
              <a:extLst>
                <a:ext uri="{FF2B5EF4-FFF2-40B4-BE49-F238E27FC236}">
                  <a16:creationId xmlns:a16="http://schemas.microsoft.com/office/drawing/2014/main" id="{6BD1822F-572E-45F1-AAA9-6FC7F9E629E5}"/>
                </a:ext>
              </a:extLst>
            </p:cNvPr>
            <p:cNvSpPr/>
            <p:nvPr/>
          </p:nvSpPr>
          <p:spPr>
            <a:xfrm>
              <a:off x="8676832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1CE8B4F-D87C-4A06-99A6-AE1E37E9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884539"/>
              </p:ext>
            </p:extLst>
          </p:nvPr>
        </p:nvGraphicFramePr>
        <p:xfrm>
          <a:off x="200962" y="1038224"/>
          <a:ext cx="1170726" cy="923800"/>
        </p:xfrm>
        <a:graphic>
          <a:graphicData uri="http://schemas.openxmlformats.org/drawingml/2006/table">
            <a:tbl>
              <a:tblPr/>
              <a:tblGrid>
                <a:gridCol w="117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프론트</a:t>
                      </a:r>
                      <a:endParaRPr lang="en-US" altLang="ko-KR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algn="l" defTabSz="844083" latinLnBrk="0"/>
                      <a:r>
                        <a:rPr lang="ko-KR" altLang="en-US" sz="800" b="0" ker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▶ 체크인</a:t>
                      </a:r>
                      <a:endParaRPr lang="ko-KR" altLang="en-US" sz="800" b="0" kern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 인하우스</a:t>
                      </a:r>
                      <a:endParaRPr lang="ko-KR" altLang="en-US" sz="800" b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▶ 체크아웃</a:t>
                      </a:r>
                      <a:endParaRPr lang="ko-KR" altLang="en-US" sz="800" b="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83031"/>
                  </a:ext>
                </a:extLst>
              </a:tr>
            </a:tbl>
          </a:graphicData>
        </a:graphic>
      </p:graphicFrame>
      <p:sp>
        <p:nvSpPr>
          <p:cNvPr id="45" name="Link Bar">
            <a:extLst>
              <a:ext uri="{FF2B5EF4-FFF2-40B4-BE49-F238E27FC236}">
                <a16:creationId xmlns:a16="http://schemas.microsoft.com/office/drawing/2014/main" id="{FC773CA5-6FBF-48D7-8CEF-C6EE645F89A8}"/>
              </a:ext>
            </a:extLst>
          </p:cNvPr>
          <p:cNvSpPr>
            <a:spLocks/>
          </p:cNvSpPr>
          <p:nvPr/>
        </p:nvSpPr>
        <p:spPr bwMode="auto">
          <a:xfrm>
            <a:off x="1718965" y="745759"/>
            <a:ext cx="3293704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  </a:t>
            </a:r>
            <a:r>
              <a:rPr lang="ko-KR" altLang="en-US" sz="9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프론트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보고서  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기준정보  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시스템관리</a:t>
            </a:r>
            <a:endParaRPr lang="en-US" sz="900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B60135-ACE1-4212-9270-711266947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1" y="700229"/>
            <a:ext cx="1271589" cy="258292"/>
          </a:xfrm>
          <a:prstGeom prst="rect">
            <a:avLst/>
          </a:prstGeom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5EC93E93-2BDD-4CFC-8A25-9E19FBAA0FA8}"/>
              </a:ext>
            </a:extLst>
          </p:cNvPr>
          <p:cNvSpPr txBox="1"/>
          <p:nvPr/>
        </p:nvSpPr>
        <p:spPr>
          <a:xfrm>
            <a:off x="1583577" y="125402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인 하우스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9091157-65D6-44D1-B791-C83EFB6604A2}"/>
              </a:ext>
            </a:extLst>
          </p:cNvPr>
          <p:cNvGrpSpPr/>
          <p:nvPr/>
        </p:nvGrpSpPr>
        <p:grpSpPr>
          <a:xfrm>
            <a:off x="8210506" y="1429237"/>
            <a:ext cx="940841" cy="215444"/>
            <a:chOff x="7045550" y="3861617"/>
            <a:chExt cx="940841" cy="215444"/>
          </a:xfrm>
        </p:grpSpPr>
        <p:sp>
          <p:nvSpPr>
            <p:cNvPr id="33" name="모서리가 둥근 직사각형 407">
              <a:extLst>
                <a:ext uri="{FF2B5EF4-FFF2-40B4-BE49-F238E27FC236}">
                  <a16:creationId xmlns:a16="http://schemas.microsoft.com/office/drawing/2014/main" id="{62A2CFE3-B361-47AC-823D-5C2825445D41}"/>
                </a:ext>
              </a:extLst>
            </p:cNvPr>
            <p:cNvSpPr/>
            <p:nvPr/>
          </p:nvSpPr>
          <p:spPr>
            <a:xfrm>
              <a:off x="7045550" y="3864482"/>
              <a:ext cx="875479" cy="200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FEFF8B4A-050D-4E10-9F01-C7D6D0503CEC}"/>
                </a:ext>
              </a:extLst>
            </p:cNvPr>
            <p:cNvSpPr txBox="1"/>
            <p:nvPr/>
          </p:nvSpPr>
          <p:spPr>
            <a:xfrm>
              <a:off x="7149302" y="3861617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엑셀 다운로드</a:t>
              </a:r>
            </a:p>
          </p:txBody>
        </p:sp>
        <p:pic>
          <p:nvPicPr>
            <p:cNvPr id="35" name="그림 34" descr="excel-file.png">
              <a:extLst>
                <a:ext uri="{FF2B5EF4-FFF2-40B4-BE49-F238E27FC236}">
                  <a16:creationId xmlns:a16="http://schemas.microsoft.com/office/drawing/2014/main" id="{2BB853ED-D43D-4189-999F-BC7A7C70F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7178" y="3899717"/>
              <a:ext cx="123826" cy="123826"/>
            </a:xfrm>
            <a:prstGeom prst="rect">
              <a:avLst/>
            </a:prstGeom>
          </p:spPr>
        </p:pic>
      </p:grpSp>
      <p:grpSp>
        <p:nvGrpSpPr>
          <p:cNvPr id="48" name="그룹 248">
            <a:extLst>
              <a:ext uri="{FF2B5EF4-FFF2-40B4-BE49-F238E27FC236}">
                <a16:creationId xmlns:a16="http://schemas.microsoft.com/office/drawing/2014/main" id="{2969DF85-5AC8-459B-AE5D-344FFAD6E2A3}"/>
              </a:ext>
            </a:extLst>
          </p:cNvPr>
          <p:cNvGrpSpPr/>
          <p:nvPr/>
        </p:nvGrpSpPr>
        <p:grpSpPr>
          <a:xfrm>
            <a:off x="6644575" y="1423397"/>
            <a:ext cx="628650" cy="215444"/>
            <a:chOff x="8664897" y="1371600"/>
            <a:chExt cx="628650" cy="215444"/>
          </a:xfrm>
        </p:grpSpPr>
        <p:sp>
          <p:nvSpPr>
            <p:cNvPr id="49" name="모서리가 둥근 직사각형 496">
              <a:extLst>
                <a:ext uri="{FF2B5EF4-FFF2-40B4-BE49-F238E27FC236}">
                  <a16:creationId xmlns:a16="http://schemas.microsoft.com/office/drawing/2014/main" id="{5211BA04-9F9B-4569-9D1B-0DF28F719A9F}"/>
                </a:ext>
              </a:extLst>
            </p:cNvPr>
            <p:cNvSpPr/>
            <p:nvPr/>
          </p:nvSpPr>
          <p:spPr>
            <a:xfrm>
              <a:off x="8664897" y="1374888"/>
              <a:ext cx="628650" cy="200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11">
              <a:extLst>
                <a:ext uri="{FF2B5EF4-FFF2-40B4-BE49-F238E27FC236}">
                  <a16:creationId xmlns:a16="http://schemas.microsoft.com/office/drawing/2014/main" id="{77ADE82B-9546-4DB1-9E44-FF53D203A296}"/>
                </a:ext>
              </a:extLst>
            </p:cNvPr>
            <p:cNvSpPr txBox="1"/>
            <p:nvPr/>
          </p:nvSpPr>
          <p:spPr>
            <a:xfrm>
              <a:off x="8820150" y="137160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pic>
          <p:nvPicPr>
            <p:cNvPr id="51" name="그림 50" descr="magnifier.png">
              <a:extLst>
                <a:ext uri="{FF2B5EF4-FFF2-40B4-BE49-F238E27FC236}">
                  <a16:creationId xmlns:a16="http://schemas.microsoft.com/office/drawing/2014/main" id="{8BBB68BB-00B8-43A5-A5CA-615BFD62C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2049" y="1419224"/>
              <a:ext cx="95252" cy="95252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59DFD54-FFB9-45A0-AAFB-D30FC0971BA8}"/>
              </a:ext>
            </a:extLst>
          </p:cNvPr>
          <p:cNvGrpSpPr/>
          <p:nvPr/>
        </p:nvGrpSpPr>
        <p:grpSpPr>
          <a:xfrm>
            <a:off x="7285275" y="1422575"/>
            <a:ext cx="902811" cy="215444"/>
            <a:chOff x="4664533" y="1359041"/>
            <a:chExt cx="902811" cy="215444"/>
          </a:xfrm>
        </p:grpSpPr>
        <p:sp>
          <p:nvSpPr>
            <p:cNvPr id="53" name="모서리가 둥근 직사각형 380">
              <a:extLst>
                <a:ext uri="{FF2B5EF4-FFF2-40B4-BE49-F238E27FC236}">
                  <a16:creationId xmlns:a16="http://schemas.microsoft.com/office/drawing/2014/main" id="{1E0DFCA0-C204-42A5-B646-1EAF9C3EBAE5}"/>
                </a:ext>
              </a:extLst>
            </p:cNvPr>
            <p:cNvSpPr/>
            <p:nvPr/>
          </p:nvSpPr>
          <p:spPr>
            <a:xfrm>
              <a:off x="4681799" y="1362330"/>
              <a:ext cx="864259" cy="2044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11">
              <a:extLst>
                <a:ext uri="{FF2B5EF4-FFF2-40B4-BE49-F238E27FC236}">
                  <a16:creationId xmlns:a16="http://schemas.microsoft.com/office/drawing/2014/main" id="{2DEFC524-99EE-42D8-B55E-D7008E8832F7}"/>
                </a:ext>
              </a:extLst>
            </p:cNvPr>
            <p:cNvSpPr txBox="1"/>
            <p:nvPr/>
          </p:nvSpPr>
          <p:spPr>
            <a:xfrm>
              <a:off x="4664533" y="1359041"/>
              <a:ext cx="9028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검색선택초기화</a:t>
              </a:r>
            </a:p>
          </p:txBody>
        </p:sp>
      </p:grpSp>
      <p:sp>
        <p:nvSpPr>
          <p:cNvPr id="55" name="순서도: 페이지 연결자 21">
            <a:extLst>
              <a:ext uri="{FF2B5EF4-FFF2-40B4-BE49-F238E27FC236}">
                <a16:creationId xmlns:a16="http://schemas.microsoft.com/office/drawing/2014/main" id="{62460D95-E5DF-459B-BDC7-0DFACDF104EB}"/>
              </a:ext>
            </a:extLst>
          </p:cNvPr>
          <p:cNvSpPr/>
          <p:nvPr/>
        </p:nvSpPr>
        <p:spPr>
          <a:xfrm>
            <a:off x="8365490" y="2422682"/>
            <a:ext cx="152400" cy="1714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2D2F5E9-9EA1-456A-8D65-B2FF8E7C57F4}"/>
              </a:ext>
            </a:extLst>
          </p:cNvPr>
          <p:cNvSpPr/>
          <p:nvPr/>
        </p:nvSpPr>
        <p:spPr>
          <a:xfrm>
            <a:off x="2319867" y="1771137"/>
            <a:ext cx="876414" cy="1647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CECB3CA9-1E30-4272-A902-59937C62A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48894"/>
              </p:ext>
            </p:extLst>
          </p:nvPr>
        </p:nvGraphicFramePr>
        <p:xfrm>
          <a:off x="1666322" y="1738184"/>
          <a:ext cx="7405250" cy="47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5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267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68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에약번호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도착일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출발일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6" name="그룹 414">
            <a:extLst>
              <a:ext uri="{FF2B5EF4-FFF2-40B4-BE49-F238E27FC236}">
                <a16:creationId xmlns:a16="http://schemas.microsoft.com/office/drawing/2014/main" id="{94D61995-4D29-468B-80C6-F7197532D9A2}"/>
              </a:ext>
            </a:extLst>
          </p:cNvPr>
          <p:cNvGrpSpPr/>
          <p:nvPr/>
        </p:nvGrpSpPr>
        <p:grpSpPr>
          <a:xfrm>
            <a:off x="2288215" y="1983922"/>
            <a:ext cx="902634" cy="215444"/>
            <a:chOff x="2302916" y="3285501"/>
            <a:chExt cx="902634" cy="215444"/>
          </a:xfrm>
        </p:grpSpPr>
        <p:grpSp>
          <p:nvGrpSpPr>
            <p:cNvPr id="77" name="그룹 219">
              <a:extLst>
                <a:ext uri="{FF2B5EF4-FFF2-40B4-BE49-F238E27FC236}">
                  <a16:creationId xmlns:a16="http://schemas.microsoft.com/office/drawing/2014/main" id="{B3686703-4CB4-4F97-97EA-1EA1760ED4B1}"/>
                </a:ext>
              </a:extLst>
            </p:cNvPr>
            <p:cNvGrpSpPr/>
            <p:nvPr/>
          </p:nvGrpSpPr>
          <p:grpSpPr>
            <a:xfrm>
              <a:off x="2338425" y="3301998"/>
              <a:ext cx="867125" cy="171450"/>
              <a:chOff x="4876800" y="2937384"/>
              <a:chExt cx="867125" cy="171450"/>
            </a:xfrm>
          </p:grpSpPr>
          <p:sp>
            <p:nvSpPr>
              <p:cNvPr id="79" name="이등변 삼각형 78">
                <a:extLst>
                  <a:ext uri="{FF2B5EF4-FFF2-40B4-BE49-F238E27FC236}">
                    <a16:creationId xmlns:a16="http://schemas.microsoft.com/office/drawing/2014/main" id="{E4E8F229-952C-43C6-9C9D-F1FD691C80F9}"/>
                  </a:ext>
                </a:extLst>
              </p:cNvPr>
              <p:cNvSpPr/>
              <p:nvPr/>
            </p:nvSpPr>
            <p:spPr>
              <a:xfrm rot="10800000">
                <a:off x="5639164" y="3007503"/>
                <a:ext cx="60464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EFB18FA-27A5-4DA1-965F-3F9DE6FDC33B}"/>
                  </a:ext>
                </a:extLst>
              </p:cNvPr>
              <p:cNvSpPr/>
              <p:nvPr/>
            </p:nvSpPr>
            <p:spPr>
              <a:xfrm>
                <a:off x="4876800" y="2937384"/>
                <a:ext cx="867125" cy="1714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TextBox 11">
              <a:extLst>
                <a:ext uri="{FF2B5EF4-FFF2-40B4-BE49-F238E27FC236}">
                  <a16:creationId xmlns:a16="http://schemas.microsoft.com/office/drawing/2014/main" id="{C2572435-7993-448B-85A9-F68468312479}"/>
                </a:ext>
              </a:extLst>
            </p:cNvPr>
            <p:cNvSpPr txBox="1"/>
            <p:nvPr/>
          </p:nvSpPr>
          <p:spPr>
            <a:xfrm>
              <a:off x="2302916" y="3285501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SB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4EB7C5E-16F0-44DD-A968-2C0CAF6517B7}"/>
              </a:ext>
            </a:extLst>
          </p:cNvPr>
          <p:cNvGrpSpPr/>
          <p:nvPr/>
        </p:nvGrpSpPr>
        <p:grpSpPr>
          <a:xfrm>
            <a:off x="6833992" y="1720980"/>
            <a:ext cx="1620750" cy="224738"/>
            <a:chOff x="7396216" y="5854951"/>
            <a:chExt cx="1620750" cy="224738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1459DF9-4D30-4FA2-B9B6-AE222025B643}"/>
                </a:ext>
              </a:extLst>
            </p:cNvPr>
            <p:cNvSpPr/>
            <p:nvPr/>
          </p:nvSpPr>
          <p:spPr>
            <a:xfrm>
              <a:off x="7401846" y="5890788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11">
              <a:extLst>
                <a:ext uri="{FF2B5EF4-FFF2-40B4-BE49-F238E27FC236}">
                  <a16:creationId xmlns:a16="http://schemas.microsoft.com/office/drawing/2014/main" id="{4BA774F0-BE93-40F3-86C1-C390366457BA}"/>
                </a:ext>
              </a:extLst>
            </p:cNvPr>
            <p:cNvSpPr txBox="1"/>
            <p:nvPr/>
          </p:nvSpPr>
          <p:spPr>
            <a:xfrm>
              <a:off x="7396216" y="5864245"/>
              <a:ext cx="6783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2021.01.02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11">
              <a:extLst>
                <a:ext uri="{FF2B5EF4-FFF2-40B4-BE49-F238E27FC236}">
                  <a16:creationId xmlns:a16="http://schemas.microsoft.com/office/drawing/2014/main" id="{938B3696-4989-40B8-AE71-DC036841A18E}"/>
                </a:ext>
              </a:extLst>
            </p:cNvPr>
            <p:cNvSpPr txBox="1"/>
            <p:nvPr/>
          </p:nvSpPr>
          <p:spPr>
            <a:xfrm>
              <a:off x="8017046" y="5854951"/>
              <a:ext cx="2568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 descr="calendar.png">
              <a:extLst>
                <a:ext uri="{FF2B5EF4-FFF2-40B4-BE49-F238E27FC236}">
                  <a16:creationId xmlns:a16="http://schemas.microsoft.com/office/drawing/2014/main" id="{12725222-7C20-426B-9A17-F9FBFF54A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5914" y="5919948"/>
              <a:ext cx="111052" cy="111052"/>
            </a:xfrm>
            <a:prstGeom prst="rect">
              <a:avLst/>
            </a:prstGeom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CCE85C9-31DF-411F-9B55-378FEC9A74BA}"/>
                </a:ext>
              </a:extLst>
            </p:cNvPr>
            <p:cNvSpPr/>
            <p:nvPr/>
          </p:nvSpPr>
          <p:spPr>
            <a:xfrm>
              <a:off x="8194754" y="5890788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11">
              <a:extLst>
                <a:ext uri="{FF2B5EF4-FFF2-40B4-BE49-F238E27FC236}">
                  <a16:creationId xmlns:a16="http://schemas.microsoft.com/office/drawing/2014/main" id="{769BC187-74E6-4967-990C-E9011CFB53CA}"/>
                </a:ext>
              </a:extLst>
            </p:cNvPr>
            <p:cNvSpPr txBox="1"/>
            <p:nvPr/>
          </p:nvSpPr>
          <p:spPr>
            <a:xfrm>
              <a:off x="8189124" y="5864245"/>
              <a:ext cx="678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2021.01.20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2C3B090-FE60-465D-9DDE-A09267C486BB}"/>
              </a:ext>
            </a:extLst>
          </p:cNvPr>
          <p:cNvSpPr/>
          <p:nvPr/>
        </p:nvSpPr>
        <p:spPr>
          <a:xfrm>
            <a:off x="4066886" y="1763245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1CED8608-E554-49AD-AAE5-417332DE25D7}"/>
              </a:ext>
            </a:extLst>
          </p:cNvPr>
          <p:cNvGrpSpPr/>
          <p:nvPr/>
        </p:nvGrpSpPr>
        <p:grpSpPr>
          <a:xfrm>
            <a:off x="4061036" y="1973844"/>
            <a:ext cx="1620750" cy="224738"/>
            <a:chOff x="7396216" y="5854951"/>
            <a:chExt cx="1620750" cy="22473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06DDEAA-3D68-4610-A11D-CC8C20AAC964}"/>
                </a:ext>
              </a:extLst>
            </p:cNvPr>
            <p:cNvSpPr/>
            <p:nvPr/>
          </p:nvSpPr>
          <p:spPr>
            <a:xfrm>
              <a:off x="7401846" y="5890788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11">
              <a:extLst>
                <a:ext uri="{FF2B5EF4-FFF2-40B4-BE49-F238E27FC236}">
                  <a16:creationId xmlns:a16="http://schemas.microsoft.com/office/drawing/2014/main" id="{49C51A48-D3F0-4A44-918F-280A07F9210B}"/>
                </a:ext>
              </a:extLst>
            </p:cNvPr>
            <p:cNvSpPr txBox="1"/>
            <p:nvPr/>
          </p:nvSpPr>
          <p:spPr>
            <a:xfrm>
              <a:off x="7396216" y="5864245"/>
              <a:ext cx="6783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2021.01.02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11">
              <a:extLst>
                <a:ext uri="{FF2B5EF4-FFF2-40B4-BE49-F238E27FC236}">
                  <a16:creationId xmlns:a16="http://schemas.microsoft.com/office/drawing/2014/main" id="{0FAF46AC-1A39-48F6-A887-97EB961D2668}"/>
                </a:ext>
              </a:extLst>
            </p:cNvPr>
            <p:cNvSpPr txBox="1"/>
            <p:nvPr/>
          </p:nvSpPr>
          <p:spPr>
            <a:xfrm>
              <a:off x="8017046" y="5854951"/>
              <a:ext cx="2568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 descr="calendar.png">
              <a:extLst>
                <a:ext uri="{FF2B5EF4-FFF2-40B4-BE49-F238E27FC236}">
                  <a16:creationId xmlns:a16="http://schemas.microsoft.com/office/drawing/2014/main" id="{59DAFA46-7908-4C3B-B521-7CAA714CB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5914" y="5919948"/>
              <a:ext cx="111052" cy="111052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78652CE-3485-4AD3-B5CB-FCC2384FD99F}"/>
                </a:ext>
              </a:extLst>
            </p:cNvPr>
            <p:cNvSpPr/>
            <p:nvPr/>
          </p:nvSpPr>
          <p:spPr>
            <a:xfrm>
              <a:off x="8194754" y="5890788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11">
              <a:extLst>
                <a:ext uri="{FF2B5EF4-FFF2-40B4-BE49-F238E27FC236}">
                  <a16:creationId xmlns:a16="http://schemas.microsoft.com/office/drawing/2014/main" id="{581A813B-8176-4756-9C52-B59DCA7F073A}"/>
                </a:ext>
              </a:extLst>
            </p:cNvPr>
            <p:cNvSpPr txBox="1"/>
            <p:nvPr/>
          </p:nvSpPr>
          <p:spPr>
            <a:xfrm>
              <a:off x="8189124" y="5864245"/>
              <a:ext cx="678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2021.01.20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0FA11D0-9907-41AA-8AC3-1AEB28FFCA2A}"/>
              </a:ext>
            </a:extLst>
          </p:cNvPr>
          <p:cNvGrpSpPr/>
          <p:nvPr/>
        </p:nvGrpSpPr>
        <p:grpSpPr>
          <a:xfrm>
            <a:off x="6829388" y="1963308"/>
            <a:ext cx="1620750" cy="224738"/>
            <a:chOff x="7396216" y="5854951"/>
            <a:chExt cx="1620750" cy="22473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97E8EA7-E70F-495A-B901-3A184D3C9623}"/>
                </a:ext>
              </a:extLst>
            </p:cNvPr>
            <p:cNvSpPr/>
            <p:nvPr/>
          </p:nvSpPr>
          <p:spPr>
            <a:xfrm>
              <a:off x="7401846" y="5890788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1">
              <a:extLst>
                <a:ext uri="{FF2B5EF4-FFF2-40B4-BE49-F238E27FC236}">
                  <a16:creationId xmlns:a16="http://schemas.microsoft.com/office/drawing/2014/main" id="{3ED178AD-378F-4E27-9BAE-ABF173789BA3}"/>
                </a:ext>
              </a:extLst>
            </p:cNvPr>
            <p:cNvSpPr txBox="1"/>
            <p:nvPr/>
          </p:nvSpPr>
          <p:spPr>
            <a:xfrm>
              <a:off x="7396216" y="5864245"/>
              <a:ext cx="6783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2021.01.02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11">
              <a:extLst>
                <a:ext uri="{FF2B5EF4-FFF2-40B4-BE49-F238E27FC236}">
                  <a16:creationId xmlns:a16="http://schemas.microsoft.com/office/drawing/2014/main" id="{2D06267B-60FD-44A3-B1E8-CF782CEEDC86}"/>
                </a:ext>
              </a:extLst>
            </p:cNvPr>
            <p:cNvSpPr txBox="1"/>
            <p:nvPr/>
          </p:nvSpPr>
          <p:spPr>
            <a:xfrm>
              <a:off x="8017046" y="5854951"/>
              <a:ext cx="2568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 descr="calendar.png">
              <a:extLst>
                <a:ext uri="{FF2B5EF4-FFF2-40B4-BE49-F238E27FC236}">
                  <a16:creationId xmlns:a16="http://schemas.microsoft.com/office/drawing/2014/main" id="{4F7842BF-1B08-4728-AD1F-6D8B3223B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5914" y="5919948"/>
              <a:ext cx="111052" cy="111052"/>
            </a:xfrm>
            <a:prstGeom prst="rect">
              <a:avLst/>
            </a:prstGeom>
          </p:spPr>
        </p:pic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1B07057-B5C9-479D-BDFF-0588AC3A3A86}"/>
                </a:ext>
              </a:extLst>
            </p:cNvPr>
            <p:cNvSpPr/>
            <p:nvPr/>
          </p:nvSpPr>
          <p:spPr>
            <a:xfrm>
              <a:off x="8194754" y="5890788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1">
              <a:extLst>
                <a:ext uri="{FF2B5EF4-FFF2-40B4-BE49-F238E27FC236}">
                  <a16:creationId xmlns:a16="http://schemas.microsoft.com/office/drawing/2014/main" id="{AEEE5AD9-114F-4999-91E3-A6D3AE6EEF46}"/>
                </a:ext>
              </a:extLst>
            </p:cNvPr>
            <p:cNvSpPr txBox="1"/>
            <p:nvPr/>
          </p:nvSpPr>
          <p:spPr>
            <a:xfrm>
              <a:off x="8189124" y="5864245"/>
              <a:ext cx="678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2021.01.20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838218B2-C9B5-4B06-9760-F2D9AD906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67002"/>
              </p:ext>
            </p:extLst>
          </p:nvPr>
        </p:nvGraphicFramePr>
        <p:xfrm>
          <a:off x="1761307" y="2643907"/>
          <a:ext cx="7283105" cy="213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957">
                  <a:extLst>
                    <a:ext uri="{9D8B030D-6E8A-4147-A177-3AD203B41FA5}">
                      <a16:colId xmlns:a16="http://schemas.microsoft.com/office/drawing/2014/main" val="2630458009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6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57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68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도착일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출발일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예약경로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판매유형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131121111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SB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온라인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부킹예약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체크인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131121112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이순신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2021-01-25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온라인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부킹예약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체크인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131121113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안창호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DT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전화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워크인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체크인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2" name="TextBox 11">
            <a:extLst>
              <a:ext uri="{FF2B5EF4-FFF2-40B4-BE49-F238E27FC236}">
                <a16:creationId xmlns:a16="http://schemas.microsoft.com/office/drawing/2014/main" id="{B430F81A-7619-44B5-ADD2-1275638CE97B}"/>
              </a:ext>
            </a:extLst>
          </p:cNvPr>
          <p:cNvSpPr txBox="1"/>
          <p:nvPr/>
        </p:nvSpPr>
        <p:spPr>
          <a:xfrm>
            <a:off x="1814871" y="236589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투숙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972070A1-BC87-4B73-8E20-953F5A472F4B}"/>
              </a:ext>
            </a:extLst>
          </p:cNvPr>
          <p:cNvSpPr/>
          <p:nvPr/>
        </p:nvSpPr>
        <p:spPr bwMode="auto">
          <a:xfrm rot="16200000" flipH="1" flipV="1">
            <a:off x="8981095" y="4694429"/>
            <a:ext cx="72507" cy="65193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971B784B-105A-444A-8E00-CEC44940D53A}"/>
              </a:ext>
            </a:extLst>
          </p:cNvPr>
          <p:cNvCxnSpPr/>
          <p:nvPr/>
        </p:nvCxnSpPr>
        <p:spPr bwMode="auto">
          <a:xfrm>
            <a:off x="8957238" y="4673294"/>
            <a:ext cx="0" cy="10565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E218C29-ADAD-44A2-9B0F-4ADF7569C7E5}"/>
              </a:ext>
            </a:extLst>
          </p:cNvPr>
          <p:cNvGrpSpPr/>
          <p:nvPr/>
        </p:nvGrpSpPr>
        <p:grpSpPr>
          <a:xfrm>
            <a:off x="1759002" y="4679474"/>
            <a:ext cx="7198236" cy="83806"/>
            <a:chOff x="1657350" y="6154300"/>
            <a:chExt cx="7012124" cy="107432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9A69A99-26FB-44EF-8054-2C21AD26B9B8}"/>
                </a:ext>
              </a:extLst>
            </p:cNvPr>
            <p:cNvSpPr/>
            <p:nvPr/>
          </p:nvSpPr>
          <p:spPr bwMode="auto">
            <a:xfrm flipH="1">
              <a:off x="1657350" y="6154300"/>
              <a:ext cx="7012124" cy="1036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pSp>
          <p:nvGrpSpPr>
            <p:cNvPr id="128" name="그룹 228">
              <a:extLst>
                <a:ext uri="{FF2B5EF4-FFF2-40B4-BE49-F238E27FC236}">
                  <a16:creationId xmlns:a16="http://schemas.microsoft.com/office/drawing/2014/main" id="{132927E9-1DE5-4D19-82F9-38EF144E1834}"/>
                </a:ext>
              </a:extLst>
            </p:cNvPr>
            <p:cNvGrpSpPr/>
            <p:nvPr/>
          </p:nvGrpSpPr>
          <p:grpSpPr>
            <a:xfrm>
              <a:off x="1673076" y="6159336"/>
              <a:ext cx="84045" cy="102396"/>
              <a:chOff x="1682601" y="5505994"/>
              <a:chExt cx="84045" cy="102396"/>
            </a:xfrm>
          </p:grpSpPr>
          <p:sp>
            <p:nvSpPr>
              <p:cNvPr id="129" name="이등변 삼각형 128">
                <a:extLst>
                  <a:ext uri="{FF2B5EF4-FFF2-40B4-BE49-F238E27FC236}">
                    <a16:creationId xmlns:a16="http://schemas.microsoft.com/office/drawing/2014/main" id="{72762B9F-60FF-4410-A8BA-C0ACD758F7EE}"/>
                  </a:ext>
                </a:extLst>
              </p:cNvPr>
              <p:cNvSpPr/>
              <p:nvPr/>
            </p:nvSpPr>
            <p:spPr bwMode="auto">
              <a:xfrm rot="5400000" flipV="1">
                <a:off x="1678944" y="5529161"/>
                <a:ext cx="72507" cy="65193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FB0E2036-1D12-4791-95DE-2A11C04A6F84}"/>
                  </a:ext>
                </a:extLst>
              </p:cNvPr>
              <p:cNvCxnSpPr/>
              <p:nvPr/>
            </p:nvCxnSpPr>
            <p:spPr bwMode="auto">
              <a:xfrm>
                <a:off x="1766646" y="5505994"/>
                <a:ext cx="0" cy="102396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FD67540-D4D8-48FF-B654-D4986317FF1C}"/>
              </a:ext>
            </a:extLst>
          </p:cNvPr>
          <p:cNvSpPr/>
          <p:nvPr/>
        </p:nvSpPr>
        <p:spPr bwMode="auto">
          <a:xfrm flipH="1">
            <a:off x="8008846" y="4675668"/>
            <a:ext cx="262951" cy="957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2" name="TextBox 11">
            <a:extLst>
              <a:ext uri="{FF2B5EF4-FFF2-40B4-BE49-F238E27FC236}">
                <a16:creationId xmlns:a16="http://schemas.microsoft.com/office/drawing/2014/main" id="{760C8F1B-410F-49E7-9283-C02EF646A4D0}"/>
              </a:ext>
            </a:extLst>
          </p:cNvPr>
          <p:cNvSpPr txBox="1"/>
          <p:nvPr/>
        </p:nvSpPr>
        <p:spPr>
          <a:xfrm>
            <a:off x="8399094" y="4791310"/>
            <a:ext cx="5613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1-6 of 6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5D9728F-1AEA-48A7-AFE2-715CE1F7C0B8}"/>
              </a:ext>
            </a:extLst>
          </p:cNvPr>
          <p:cNvSpPr/>
          <p:nvPr/>
        </p:nvSpPr>
        <p:spPr>
          <a:xfrm>
            <a:off x="1778051" y="3349510"/>
            <a:ext cx="7266359" cy="24278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59402CE-DF79-4EDB-B27C-0BC4B236C6C2}"/>
              </a:ext>
            </a:extLst>
          </p:cNvPr>
          <p:cNvGrpSpPr/>
          <p:nvPr/>
        </p:nvGrpSpPr>
        <p:grpSpPr>
          <a:xfrm>
            <a:off x="9061444" y="2644968"/>
            <a:ext cx="96610" cy="2133381"/>
            <a:chOff x="8679139" y="4127745"/>
            <a:chExt cx="96610" cy="2133381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A305229E-C211-4E11-909E-273EBCE60B26}"/>
                </a:ext>
              </a:extLst>
            </p:cNvPr>
            <p:cNvGrpSpPr/>
            <p:nvPr/>
          </p:nvGrpSpPr>
          <p:grpSpPr>
            <a:xfrm>
              <a:off x="8679140" y="4127745"/>
              <a:ext cx="96609" cy="2133381"/>
              <a:chOff x="8564840" y="4127745"/>
              <a:chExt cx="96609" cy="2133381"/>
            </a:xfrm>
          </p:grpSpPr>
          <p:grpSp>
            <p:nvGrpSpPr>
              <p:cNvPr id="138" name="그룹 200">
                <a:extLst>
                  <a:ext uri="{FF2B5EF4-FFF2-40B4-BE49-F238E27FC236}">
                    <a16:creationId xmlns:a16="http://schemas.microsoft.com/office/drawing/2014/main" id="{BD755777-465A-4BF2-8458-287DFB89E81F}"/>
                  </a:ext>
                </a:extLst>
              </p:cNvPr>
              <p:cNvGrpSpPr/>
              <p:nvPr/>
            </p:nvGrpSpPr>
            <p:grpSpPr>
              <a:xfrm>
                <a:off x="8564840" y="4127745"/>
                <a:ext cx="95732" cy="2133381"/>
                <a:chOff x="8564840" y="3474403"/>
                <a:chExt cx="95732" cy="2133381"/>
              </a:xfrm>
            </p:grpSpPr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49E5C82A-01CC-4D88-961C-C88BEA74C928}"/>
                    </a:ext>
                  </a:extLst>
                </p:cNvPr>
                <p:cNvSpPr/>
                <p:nvPr/>
              </p:nvSpPr>
              <p:spPr bwMode="auto">
                <a:xfrm rot="16200000" flipH="1">
                  <a:off x="7545873" y="4493370"/>
                  <a:ext cx="2133381" cy="9544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  <p:grpSp>
              <p:nvGrpSpPr>
                <p:cNvPr id="141" name="그룹 289">
                  <a:extLst>
                    <a:ext uri="{FF2B5EF4-FFF2-40B4-BE49-F238E27FC236}">
                      <a16:creationId xmlns:a16="http://schemas.microsoft.com/office/drawing/2014/main" id="{F8CBD844-D98D-4857-B71C-0639ACF79211}"/>
                    </a:ext>
                  </a:extLst>
                </p:cNvPr>
                <p:cNvGrpSpPr/>
                <p:nvPr/>
              </p:nvGrpSpPr>
              <p:grpSpPr>
                <a:xfrm>
                  <a:off x="8564840" y="5502313"/>
                  <a:ext cx="95732" cy="84045"/>
                  <a:chOff x="5117632" y="4208935"/>
                  <a:chExt cx="95732" cy="84045"/>
                </a:xfrm>
              </p:grpSpPr>
              <p:sp>
                <p:nvSpPr>
                  <p:cNvPr id="142" name="이등변 삼각형 141">
                    <a:extLst>
                      <a:ext uri="{FF2B5EF4-FFF2-40B4-BE49-F238E27FC236}">
                        <a16:creationId xmlns:a16="http://schemas.microsoft.com/office/drawing/2014/main" id="{B7436918-E5D1-441F-B902-E7EA38C846C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5130478" y="4227787"/>
                    <a:ext cx="72507" cy="65193"/>
                  </a:xfrm>
                  <a:prstGeom prst="triangle">
                    <a:avLst/>
                  </a:prstGeom>
                  <a:solidFill>
                    <a:schemeClr val="tx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endParaRPr>
                  </a:p>
                </p:txBody>
              </p:sp>
              <p:cxnSp>
                <p:nvCxnSpPr>
                  <p:cNvPr id="143" name="직선 연결선 142">
                    <a:extLst>
                      <a:ext uri="{FF2B5EF4-FFF2-40B4-BE49-F238E27FC236}">
                        <a16:creationId xmlns:a16="http://schemas.microsoft.com/office/drawing/2014/main" id="{6057D747-7283-4240-AE4A-E12FD8AE7057}"/>
                      </a:ext>
                    </a:extLst>
                  </p:cNvPr>
                  <p:cNvCxnSpPr/>
                  <p:nvPr/>
                </p:nvCxnSpPr>
                <p:spPr bwMode="auto">
                  <a:xfrm rot="16200000" flipH="1">
                    <a:off x="5165498" y="4161069"/>
                    <a:ext cx="0" cy="95732"/>
                  </a:xfrm>
                  <a:prstGeom prst="line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A421DFE7-2802-4235-946E-778B258CE890}"/>
                  </a:ext>
                </a:extLst>
              </p:cNvPr>
              <p:cNvSpPr/>
              <p:nvPr/>
            </p:nvSpPr>
            <p:spPr bwMode="auto">
              <a:xfrm rot="16200000" flipH="1">
                <a:off x="8482107" y="4310879"/>
                <a:ext cx="262951" cy="957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36" name="이등변 삼각형 135">
              <a:extLst>
                <a:ext uri="{FF2B5EF4-FFF2-40B4-BE49-F238E27FC236}">
                  <a16:creationId xmlns:a16="http://schemas.microsoft.com/office/drawing/2014/main" id="{D9583DBA-2A48-491E-AB0B-EFFA482D7B0F}"/>
                </a:ext>
              </a:extLst>
            </p:cNvPr>
            <p:cNvSpPr/>
            <p:nvPr/>
          </p:nvSpPr>
          <p:spPr bwMode="auto">
            <a:xfrm rot="10800000" flipH="1" flipV="1">
              <a:off x="8687189" y="4142370"/>
              <a:ext cx="72507" cy="65193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D39D00BD-5222-4571-91F4-506C2931ABB2}"/>
                </a:ext>
              </a:extLst>
            </p:cNvPr>
            <p:cNvCxnSpPr/>
            <p:nvPr/>
          </p:nvCxnSpPr>
          <p:spPr bwMode="auto">
            <a:xfrm rot="16200000" flipH="1">
              <a:off x="8727005" y="4198362"/>
              <a:ext cx="0" cy="9573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45" name="그림 144" descr="pointer.png">
            <a:extLst>
              <a:ext uri="{FF2B5EF4-FFF2-40B4-BE49-F238E27FC236}">
                <a16:creationId xmlns:a16="http://schemas.microsoft.com/office/drawing/2014/main" id="{B18FBAB0-38B1-4F3B-A89B-6617EE3EBD5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03056" y="3567677"/>
            <a:ext cx="250744" cy="250744"/>
          </a:xfrm>
          <a:prstGeom prst="rect">
            <a:avLst/>
          </a:prstGeom>
        </p:spPr>
      </p:pic>
      <p:pic>
        <p:nvPicPr>
          <p:cNvPr id="146" name="그림 145" descr="list.png">
            <a:extLst>
              <a:ext uri="{FF2B5EF4-FFF2-40B4-BE49-F238E27FC236}">
                <a16:creationId xmlns:a16="http://schemas.microsoft.com/office/drawing/2014/main" id="{CD5759A0-CDBE-4498-B802-3850C8C0BAF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0961" y="2437599"/>
            <a:ext cx="111453" cy="111453"/>
          </a:xfrm>
          <a:prstGeom prst="rect">
            <a:avLst/>
          </a:prstGeom>
        </p:spPr>
      </p:pic>
      <p:sp>
        <p:nvSpPr>
          <p:cNvPr id="147" name="순서도: 페이지 연결자 21">
            <a:extLst>
              <a:ext uri="{FF2B5EF4-FFF2-40B4-BE49-F238E27FC236}">
                <a16:creationId xmlns:a16="http://schemas.microsoft.com/office/drawing/2014/main" id="{F42347BE-A02A-4FDE-A743-ABD6187934B8}"/>
              </a:ext>
            </a:extLst>
          </p:cNvPr>
          <p:cNvSpPr/>
          <p:nvPr/>
        </p:nvSpPr>
        <p:spPr>
          <a:xfrm>
            <a:off x="1675982" y="3183815"/>
            <a:ext cx="152400" cy="1714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EB3753C-613C-4EA8-A381-85A112E16328}"/>
              </a:ext>
            </a:extLst>
          </p:cNvPr>
          <p:cNvGrpSpPr/>
          <p:nvPr/>
        </p:nvGrpSpPr>
        <p:grpSpPr>
          <a:xfrm>
            <a:off x="8195047" y="6455460"/>
            <a:ext cx="1289524" cy="293298"/>
            <a:chOff x="6176751" y="5818817"/>
            <a:chExt cx="1289524" cy="293298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23123F0-1E9D-4362-A20A-8E74CC2DCCF3}"/>
                </a:ext>
              </a:extLst>
            </p:cNvPr>
            <p:cNvSpPr/>
            <p:nvPr/>
          </p:nvSpPr>
          <p:spPr>
            <a:xfrm>
              <a:off x="6176751" y="5818817"/>
              <a:ext cx="1289524" cy="2932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다음페이지 계속</a:t>
              </a:r>
            </a:p>
          </p:txBody>
        </p:sp>
        <p:pic>
          <p:nvPicPr>
            <p:cNvPr id="152" name="그림 151" descr="download-button.png">
              <a:extLst>
                <a:ext uri="{FF2B5EF4-FFF2-40B4-BE49-F238E27FC236}">
                  <a16:creationId xmlns:a16="http://schemas.microsoft.com/office/drawing/2014/main" id="{41D09E85-D8A3-4E4E-A328-6A8B6B789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60324" y="5890730"/>
              <a:ext cx="164327" cy="164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980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48537"/>
              </p:ext>
            </p:extLst>
          </p:nvPr>
        </p:nvGraphicFramePr>
        <p:xfrm>
          <a:off x="9484660" y="406401"/>
          <a:ext cx="2481002" cy="2459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메뉴명칭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>
                          <a:solidFill>
                            <a:srgbClr val="FF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인하우스 상세</a:t>
                      </a:r>
                      <a:endParaRPr lang="en-US" altLang="ko-KR" sz="800" b="1" dirty="0">
                        <a:solidFill>
                          <a:srgbClr val="FF33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LP-UI-PC-02-1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프론트 </a:t>
                      </a:r>
                      <a:r>
                        <a:rPr kumimoji="1" lang="en-US" altLang="ko-KR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인하우스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화면기능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4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상태를 체크 아웃으로 변경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상태를 체크인 취소로 변경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0" name="슬라이드 번호 개체 틀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96AB06-02C6-4DC9-8536-7E40E230B7E7}"/>
              </a:ext>
            </a:extLst>
          </p:cNvPr>
          <p:cNvCxnSpPr/>
          <p:nvPr/>
        </p:nvCxnSpPr>
        <p:spPr>
          <a:xfrm>
            <a:off x="195072" y="646176"/>
            <a:ext cx="9298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282E8844-74D1-432C-B9C9-DB796F26E113}"/>
              </a:ext>
            </a:extLst>
          </p:cNvPr>
          <p:cNvSpPr txBox="1"/>
          <p:nvPr/>
        </p:nvSpPr>
        <p:spPr>
          <a:xfrm>
            <a:off x="7370120" y="416376"/>
            <a:ext cx="2073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      홍길동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님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pic>
        <p:nvPicPr>
          <p:cNvPr id="12" name="그림 11" descr="logout.png">
            <a:extLst>
              <a:ext uri="{FF2B5EF4-FFF2-40B4-BE49-F238E27FC236}">
                <a16:creationId xmlns:a16="http://schemas.microsoft.com/office/drawing/2014/main" id="{CD44951B-85EB-4D62-B072-6AD98C1559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0883" y="472672"/>
            <a:ext cx="126747" cy="12674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383A05-F28D-4B15-9CC9-7A940D9DE62F}"/>
              </a:ext>
            </a:extLst>
          </p:cNvPr>
          <p:cNvSpPr/>
          <p:nvPr/>
        </p:nvSpPr>
        <p:spPr>
          <a:xfrm>
            <a:off x="9156700" y="749300"/>
            <a:ext cx="177800" cy="17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00">
            <a:extLst>
              <a:ext uri="{FF2B5EF4-FFF2-40B4-BE49-F238E27FC236}">
                <a16:creationId xmlns:a16="http://schemas.microsoft.com/office/drawing/2014/main" id="{6638DE9E-0949-413D-B7C4-66E3B253EC5F}"/>
              </a:ext>
            </a:extLst>
          </p:cNvPr>
          <p:cNvGrpSpPr/>
          <p:nvPr/>
        </p:nvGrpSpPr>
        <p:grpSpPr>
          <a:xfrm rot="2700000">
            <a:off x="9159675" y="745622"/>
            <a:ext cx="177168" cy="182075"/>
            <a:chOff x="8564940" y="1178601"/>
            <a:chExt cx="177168" cy="182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오른쪽 화살표 327">
              <a:extLst>
                <a:ext uri="{FF2B5EF4-FFF2-40B4-BE49-F238E27FC236}">
                  <a16:creationId xmlns:a16="http://schemas.microsoft.com/office/drawing/2014/main" id="{6A1214BE-46B3-442B-A3C3-EDD939087466}"/>
                </a:ext>
              </a:extLst>
            </p:cNvPr>
            <p:cNvSpPr/>
            <p:nvPr/>
          </p:nvSpPr>
          <p:spPr>
            <a:xfrm rot="16200000">
              <a:off x="8620492" y="1187926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347">
              <a:extLst>
                <a:ext uri="{FF2B5EF4-FFF2-40B4-BE49-F238E27FC236}">
                  <a16:creationId xmlns:a16="http://schemas.microsoft.com/office/drawing/2014/main" id="{FF9E427F-6C95-47C9-B4FB-E66D37991920}"/>
                </a:ext>
              </a:extLst>
            </p:cNvPr>
            <p:cNvSpPr/>
            <p:nvPr/>
          </p:nvSpPr>
          <p:spPr>
            <a:xfrm rot="5400000">
              <a:off x="8620492" y="1304725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358">
              <a:extLst>
                <a:ext uri="{FF2B5EF4-FFF2-40B4-BE49-F238E27FC236}">
                  <a16:creationId xmlns:a16="http://schemas.microsoft.com/office/drawing/2014/main" id="{A170313B-15F4-4951-BBE7-C50FC11F144E}"/>
                </a:ext>
              </a:extLst>
            </p:cNvPr>
            <p:cNvSpPr/>
            <p:nvPr/>
          </p:nvSpPr>
          <p:spPr>
            <a:xfrm rot="10800000">
              <a:off x="8564940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359">
              <a:extLst>
                <a:ext uri="{FF2B5EF4-FFF2-40B4-BE49-F238E27FC236}">
                  <a16:creationId xmlns:a16="http://schemas.microsoft.com/office/drawing/2014/main" id="{6BD1822F-572E-45F1-AAA9-6FC7F9E629E5}"/>
                </a:ext>
              </a:extLst>
            </p:cNvPr>
            <p:cNvSpPr/>
            <p:nvPr/>
          </p:nvSpPr>
          <p:spPr>
            <a:xfrm>
              <a:off x="8676832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1CE8B4F-D87C-4A06-99A6-AE1E37E9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4332"/>
              </p:ext>
            </p:extLst>
          </p:nvPr>
        </p:nvGraphicFramePr>
        <p:xfrm>
          <a:off x="200962" y="1038224"/>
          <a:ext cx="1170726" cy="923800"/>
        </p:xfrm>
        <a:graphic>
          <a:graphicData uri="http://schemas.openxmlformats.org/drawingml/2006/table">
            <a:tbl>
              <a:tblPr/>
              <a:tblGrid>
                <a:gridCol w="117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프론트</a:t>
                      </a:r>
                      <a:endParaRPr lang="en-US" altLang="ko-KR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algn="l" defTabSz="844083" latinLnBrk="0"/>
                      <a:r>
                        <a:rPr lang="ko-KR" altLang="en-US" sz="800" b="0" ker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▶ 체크인</a:t>
                      </a:r>
                      <a:endParaRPr lang="ko-KR" altLang="en-US" sz="800" b="0" kern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 인하우스</a:t>
                      </a:r>
                      <a:endParaRPr lang="ko-KR" altLang="en-US" sz="800" b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▶ 체크아웃</a:t>
                      </a:r>
                      <a:endParaRPr lang="ko-KR" altLang="en-US" sz="800" b="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513068"/>
                  </a:ext>
                </a:extLst>
              </a:tr>
            </a:tbl>
          </a:graphicData>
        </a:graphic>
      </p:graphicFrame>
      <p:sp>
        <p:nvSpPr>
          <p:cNvPr id="45" name="Link Bar">
            <a:extLst>
              <a:ext uri="{FF2B5EF4-FFF2-40B4-BE49-F238E27FC236}">
                <a16:creationId xmlns:a16="http://schemas.microsoft.com/office/drawing/2014/main" id="{FC773CA5-6FBF-48D7-8CEF-C6EE645F89A8}"/>
              </a:ext>
            </a:extLst>
          </p:cNvPr>
          <p:cNvSpPr>
            <a:spLocks/>
          </p:cNvSpPr>
          <p:nvPr/>
        </p:nvSpPr>
        <p:spPr bwMode="auto">
          <a:xfrm>
            <a:off x="1718965" y="745759"/>
            <a:ext cx="3293704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  </a:t>
            </a:r>
            <a:r>
              <a:rPr lang="ko-KR" altLang="en-US" sz="9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프론트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보고서  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기준정보  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시스템관리</a:t>
            </a:r>
            <a:endParaRPr lang="en-US" sz="900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B60135-ACE1-4212-9270-711266947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1" y="700229"/>
            <a:ext cx="1271589" cy="258292"/>
          </a:xfrm>
          <a:prstGeom prst="rect">
            <a:avLst/>
          </a:prstGeom>
        </p:spPr>
      </p:pic>
      <p:sp>
        <p:nvSpPr>
          <p:cNvPr id="19" name="Dialog Outer">
            <a:extLst>
              <a:ext uri="{FF2B5EF4-FFF2-40B4-BE49-F238E27FC236}">
                <a16:creationId xmlns:a16="http://schemas.microsoft.com/office/drawing/2014/main" id="{3BF8911A-ADF8-411F-96C4-FFD9CEA41F0D}"/>
              </a:ext>
            </a:extLst>
          </p:cNvPr>
          <p:cNvSpPr/>
          <p:nvPr/>
        </p:nvSpPr>
        <p:spPr>
          <a:xfrm>
            <a:off x="1607096" y="1153265"/>
            <a:ext cx="7639154" cy="4866623"/>
          </a:xfrm>
          <a:prstGeom prst="roundRect">
            <a:avLst>
              <a:gd name="adj" fmla="val 1508"/>
            </a:avLst>
          </a:prstGeom>
          <a:solidFill>
            <a:schemeClr val="bg1">
              <a:lumMod val="5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8800" rIns="72000" bIns="28800" rtlCol="0" anchor="t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투숙 정보</a:t>
            </a:r>
            <a:endParaRPr 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21" name="Dialog Inner">
            <a:extLst>
              <a:ext uri="{FF2B5EF4-FFF2-40B4-BE49-F238E27FC236}">
                <a16:creationId xmlns:a16="http://schemas.microsoft.com/office/drawing/2014/main" id="{E6B5DCD6-4A65-4B13-ABE0-72D8F43FB793}"/>
              </a:ext>
            </a:extLst>
          </p:cNvPr>
          <p:cNvSpPr/>
          <p:nvPr/>
        </p:nvSpPr>
        <p:spPr>
          <a:xfrm>
            <a:off x="1694851" y="1341738"/>
            <a:ext cx="7461849" cy="4478037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Close Button">
            <a:extLst>
              <a:ext uri="{FF2B5EF4-FFF2-40B4-BE49-F238E27FC236}">
                <a16:creationId xmlns:a16="http://schemas.microsoft.com/office/drawing/2014/main" id="{904AC339-0E48-47DC-BAF2-CDC945964421}"/>
              </a:ext>
            </a:extLst>
          </p:cNvPr>
          <p:cNvSpPr>
            <a:spLocks noChangeAspect="1"/>
          </p:cNvSpPr>
          <p:nvPr/>
        </p:nvSpPr>
        <p:spPr bwMode="auto">
          <a:xfrm>
            <a:off x="9068386" y="1187708"/>
            <a:ext cx="88314" cy="88604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555191C-23B6-4FF6-B945-2824A34B3D90}"/>
              </a:ext>
            </a:extLst>
          </p:cNvPr>
          <p:cNvGrpSpPr/>
          <p:nvPr/>
        </p:nvGrpSpPr>
        <p:grpSpPr>
          <a:xfrm>
            <a:off x="6336326" y="5455812"/>
            <a:ext cx="439947" cy="221662"/>
            <a:chOff x="10058400" y="3108133"/>
            <a:chExt cx="439947" cy="221662"/>
          </a:xfrm>
        </p:grpSpPr>
        <p:sp>
          <p:nvSpPr>
            <p:cNvPr id="24" name="모서리가 둥근 직사각형 71">
              <a:extLst>
                <a:ext uri="{FF2B5EF4-FFF2-40B4-BE49-F238E27FC236}">
                  <a16:creationId xmlns:a16="http://schemas.microsoft.com/office/drawing/2014/main" id="{3892C063-9199-4610-A4AC-86D806BED6BC}"/>
                </a:ext>
              </a:extLst>
            </p:cNvPr>
            <p:cNvSpPr/>
            <p:nvPr/>
          </p:nvSpPr>
          <p:spPr>
            <a:xfrm>
              <a:off x="10058400" y="3124372"/>
              <a:ext cx="439947" cy="2054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id="{D84CF435-C638-46B1-AA5A-945FB0DA4B9D}"/>
                </a:ext>
              </a:extLst>
            </p:cNvPr>
            <p:cNvSpPr txBox="1"/>
            <p:nvPr/>
          </p:nvSpPr>
          <p:spPr>
            <a:xfrm>
              <a:off x="10083743" y="310813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닫기</a:t>
              </a:r>
            </a:p>
          </p:txBody>
        </p:sp>
      </p:grpSp>
      <p:sp>
        <p:nvSpPr>
          <p:cNvPr id="27" name="모서리가 둥근 직사각형 74">
            <a:extLst>
              <a:ext uri="{FF2B5EF4-FFF2-40B4-BE49-F238E27FC236}">
                <a16:creationId xmlns:a16="http://schemas.microsoft.com/office/drawing/2014/main" id="{2C688138-95C9-417F-81CB-25739919FA29}"/>
              </a:ext>
            </a:extLst>
          </p:cNvPr>
          <p:cNvSpPr/>
          <p:nvPr/>
        </p:nvSpPr>
        <p:spPr>
          <a:xfrm>
            <a:off x="5376437" y="5472051"/>
            <a:ext cx="785182" cy="2054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28F57A4B-858C-4B16-9AF7-6CDB63D34587}"/>
              </a:ext>
            </a:extLst>
          </p:cNvPr>
          <p:cNvSpPr txBox="1"/>
          <p:nvPr/>
        </p:nvSpPr>
        <p:spPr>
          <a:xfrm>
            <a:off x="5407477" y="5455812"/>
            <a:ext cx="1096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체크인 취소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614D138A-446E-4D02-806B-59BC9B470FAB}"/>
              </a:ext>
            </a:extLst>
          </p:cNvPr>
          <p:cNvSpPr txBox="1"/>
          <p:nvPr/>
        </p:nvSpPr>
        <p:spPr>
          <a:xfrm>
            <a:off x="7444926" y="1352398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표시는 필수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항목 체크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부분 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E3E3CAD-BE6F-4C3E-AEEC-F047374F3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42160"/>
              </p:ext>
            </p:extLst>
          </p:nvPr>
        </p:nvGraphicFramePr>
        <p:xfrm>
          <a:off x="1814676" y="1648944"/>
          <a:ext cx="7184469" cy="3669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889">
                  <a:extLst>
                    <a:ext uri="{9D8B030D-6E8A-4147-A177-3AD203B41FA5}">
                      <a16:colId xmlns:a16="http://schemas.microsoft.com/office/drawing/2014/main" val="686482495"/>
                    </a:ext>
                  </a:extLst>
                </a:gridCol>
                <a:gridCol w="812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4908">
                  <a:extLst>
                    <a:ext uri="{9D8B030D-6E8A-4147-A177-3AD203B41FA5}">
                      <a16:colId xmlns:a16="http://schemas.microsoft.com/office/drawing/2014/main" val="1198511620"/>
                    </a:ext>
                  </a:extLst>
                </a:gridCol>
                <a:gridCol w="8496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2835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23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도착일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숙박수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출발일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38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성인수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아동수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246">
                <a:tc rowSpan="3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이름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영문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924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연락처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이메일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477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언어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생년월일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      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031">
                <a:tc rowSpan="3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판매유형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871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결제방법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선수금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871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결제금액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391016"/>
                  </a:ext>
                </a:extLst>
              </a:tr>
              <a:tr h="298499">
                <a:tc rowSpan="4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투숙메모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투숙메모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205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205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8205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31" name="그림 30" descr="calendar.png">
            <a:extLst>
              <a:ext uri="{FF2B5EF4-FFF2-40B4-BE49-F238E27FC236}">
                <a16:creationId xmlns:a16="http://schemas.microsoft.com/office/drawing/2014/main" id="{CC39B911-E84F-42C0-993E-DCB64458A1E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85311" y="1738420"/>
            <a:ext cx="111052" cy="11105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71BFC72-0E9B-42AA-8C92-634794E7AAD0}"/>
              </a:ext>
            </a:extLst>
          </p:cNvPr>
          <p:cNvSpPr/>
          <p:nvPr/>
        </p:nvSpPr>
        <p:spPr>
          <a:xfrm>
            <a:off x="2676736" y="1713528"/>
            <a:ext cx="678312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 descr="calendar.png">
            <a:extLst>
              <a:ext uri="{FF2B5EF4-FFF2-40B4-BE49-F238E27FC236}">
                <a16:creationId xmlns:a16="http://schemas.microsoft.com/office/drawing/2014/main" id="{ECACB1F2-B521-4CA0-94AA-83B172FF471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3477" y="1740096"/>
            <a:ext cx="111052" cy="111052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E2FAB64-9657-43FC-8059-E498C8784993}"/>
              </a:ext>
            </a:extLst>
          </p:cNvPr>
          <p:cNvSpPr/>
          <p:nvPr/>
        </p:nvSpPr>
        <p:spPr>
          <a:xfrm>
            <a:off x="7754902" y="1715204"/>
            <a:ext cx="678312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EFF349-D708-4FAB-A1D0-7D04495C3823}"/>
              </a:ext>
            </a:extLst>
          </p:cNvPr>
          <p:cNvSpPr/>
          <p:nvPr/>
        </p:nvSpPr>
        <p:spPr>
          <a:xfrm>
            <a:off x="5194304" y="1708172"/>
            <a:ext cx="365619" cy="1784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720EE3-41B6-490A-8844-840B63F45379}"/>
              </a:ext>
            </a:extLst>
          </p:cNvPr>
          <p:cNvSpPr/>
          <p:nvPr/>
        </p:nvSpPr>
        <p:spPr>
          <a:xfrm>
            <a:off x="2676736" y="2013886"/>
            <a:ext cx="702292" cy="15499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0A5094EA-1ED3-410A-9A38-62A5660996BE}"/>
              </a:ext>
            </a:extLst>
          </p:cNvPr>
          <p:cNvSpPr/>
          <p:nvPr/>
        </p:nvSpPr>
        <p:spPr>
          <a:xfrm rot="10800000">
            <a:off x="3268102" y="2063786"/>
            <a:ext cx="60464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02C685-761F-4D49-BA83-7D23609D1E7F}"/>
              </a:ext>
            </a:extLst>
          </p:cNvPr>
          <p:cNvSpPr/>
          <p:nvPr/>
        </p:nvSpPr>
        <p:spPr>
          <a:xfrm>
            <a:off x="5184726" y="2013235"/>
            <a:ext cx="365619" cy="1784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F73E043-2AA8-45DF-A4A4-949FB4E8B17B}"/>
              </a:ext>
            </a:extLst>
          </p:cNvPr>
          <p:cNvSpPr/>
          <p:nvPr/>
        </p:nvSpPr>
        <p:spPr>
          <a:xfrm>
            <a:off x="7754902" y="2010164"/>
            <a:ext cx="365619" cy="1784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9C55A6D4-E3DE-48A3-82F1-8E3EA5CF4663}"/>
              </a:ext>
            </a:extLst>
          </p:cNvPr>
          <p:cNvSpPr txBox="1"/>
          <p:nvPr/>
        </p:nvSpPr>
        <p:spPr>
          <a:xfrm>
            <a:off x="1764365" y="1652037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FD313478-7483-4C8E-944B-C00691CC4D80}"/>
              </a:ext>
            </a:extLst>
          </p:cNvPr>
          <p:cNvSpPr txBox="1"/>
          <p:nvPr/>
        </p:nvSpPr>
        <p:spPr>
          <a:xfrm>
            <a:off x="4125818" y="1659586"/>
            <a:ext cx="231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4156F83F-D1D2-4FCE-8BCC-434A241F7F0D}"/>
              </a:ext>
            </a:extLst>
          </p:cNvPr>
          <p:cNvSpPr txBox="1"/>
          <p:nvPr/>
        </p:nvSpPr>
        <p:spPr>
          <a:xfrm>
            <a:off x="6798919" y="1660505"/>
            <a:ext cx="433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11">
            <a:extLst>
              <a:ext uri="{FF2B5EF4-FFF2-40B4-BE49-F238E27FC236}">
                <a16:creationId xmlns:a16="http://schemas.microsoft.com/office/drawing/2014/main" id="{0C286043-313D-480D-A247-7AF071598B08}"/>
              </a:ext>
            </a:extLst>
          </p:cNvPr>
          <p:cNvSpPr txBox="1"/>
          <p:nvPr/>
        </p:nvSpPr>
        <p:spPr>
          <a:xfrm>
            <a:off x="1753807" y="1949285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11">
            <a:extLst>
              <a:ext uri="{FF2B5EF4-FFF2-40B4-BE49-F238E27FC236}">
                <a16:creationId xmlns:a16="http://schemas.microsoft.com/office/drawing/2014/main" id="{545D80D0-9518-4253-B4E4-08E1226D7FBC}"/>
              </a:ext>
            </a:extLst>
          </p:cNvPr>
          <p:cNvSpPr txBox="1"/>
          <p:nvPr/>
        </p:nvSpPr>
        <p:spPr>
          <a:xfrm>
            <a:off x="4125816" y="1949285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11">
            <a:extLst>
              <a:ext uri="{FF2B5EF4-FFF2-40B4-BE49-F238E27FC236}">
                <a16:creationId xmlns:a16="http://schemas.microsoft.com/office/drawing/2014/main" id="{61826B6A-3F69-496C-A903-3B749AA6F079}"/>
              </a:ext>
            </a:extLst>
          </p:cNvPr>
          <p:cNvSpPr txBox="1"/>
          <p:nvPr/>
        </p:nvSpPr>
        <p:spPr>
          <a:xfrm>
            <a:off x="6796582" y="1949285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61CAA8-DF24-4437-ADC0-906D6925AF9F}"/>
              </a:ext>
            </a:extLst>
          </p:cNvPr>
          <p:cNvSpPr/>
          <p:nvPr/>
        </p:nvSpPr>
        <p:spPr>
          <a:xfrm>
            <a:off x="4278956" y="2362888"/>
            <a:ext cx="1454676" cy="2226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고영조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E8F78B3-DE26-4099-A7B3-6317F4080953}"/>
              </a:ext>
            </a:extLst>
          </p:cNvPr>
          <p:cNvSpPr/>
          <p:nvPr/>
        </p:nvSpPr>
        <p:spPr>
          <a:xfrm>
            <a:off x="6928207" y="2372412"/>
            <a:ext cx="1545848" cy="2130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D22CC4E-F37F-4349-89F1-0C3D2C4E2208}"/>
              </a:ext>
            </a:extLst>
          </p:cNvPr>
          <p:cNvSpPr/>
          <p:nvPr/>
        </p:nvSpPr>
        <p:spPr>
          <a:xfrm>
            <a:off x="6928207" y="2740019"/>
            <a:ext cx="1545848" cy="21309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59490-0CEC-46CD-ADFE-F2E6F5B22C74}"/>
              </a:ext>
            </a:extLst>
          </p:cNvPr>
          <p:cNvSpPr/>
          <p:nvPr/>
        </p:nvSpPr>
        <p:spPr>
          <a:xfrm>
            <a:off x="6925379" y="3098097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D3E0BF1-2E20-4C55-8138-33C3D1C102F2}"/>
              </a:ext>
            </a:extLst>
          </p:cNvPr>
          <p:cNvSpPr/>
          <p:nvPr/>
        </p:nvSpPr>
        <p:spPr>
          <a:xfrm>
            <a:off x="4278956" y="2750750"/>
            <a:ext cx="1454676" cy="209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010-1111-1111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11">
            <a:extLst>
              <a:ext uri="{FF2B5EF4-FFF2-40B4-BE49-F238E27FC236}">
                <a16:creationId xmlns:a16="http://schemas.microsoft.com/office/drawing/2014/main" id="{897D7698-BC7A-4A00-A720-D00FAF7E453C}"/>
              </a:ext>
            </a:extLst>
          </p:cNvPr>
          <p:cNvSpPr txBox="1"/>
          <p:nvPr/>
        </p:nvSpPr>
        <p:spPr>
          <a:xfrm>
            <a:off x="6870534" y="3073517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 descr="calendar.png">
            <a:extLst>
              <a:ext uri="{FF2B5EF4-FFF2-40B4-BE49-F238E27FC236}">
                <a16:creationId xmlns:a16="http://schemas.microsoft.com/office/drawing/2014/main" id="{F9BA08F9-2DDE-49F9-BA9C-B31F212554D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88469" y="3124117"/>
            <a:ext cx="111052" cy="111052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E8352229-1562-4855-BE44-B9FFBA4E21BF}"/>
              </a:ext>
            </a:extLst>
          </p:cNvPr>
          <p:cNvSpPr/>
          <p:nvPr/>
        </p:nvSpPr>
        <p:spPr>
          <a:xfrm>
            <a:off x="8321292" y="3122240"/>
            <a:ext cx="95250" cy="952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215">
            <a:extLst>
              <a:ext uri="{FF2B5EF4-FFF2-40B4-BE49-F238E27FC236}">
                <a16:creationId xmlns:a16="http://schemas.microsoft.com/office/drawing/2014/main" id="{C8EA7932-ED23-43D4-AE09-D30D165BC8B3}"/>
              </a:ext>
            </a:extLst>
          </p:cNvPr>
          <p:cNvGrpSpPr/>
          <p:nvPr/>
        </p:nvGrpSpPr>
        <p:grpSpPr>
          <a:xfrm>
            <a:off x="7980582" y="3121185"/>
            <a:ext cx="95250" cy="95250"/>
            <a:chOff x="5117303" y="1197777"/>
            <a:chExt cx="95250" cy="9525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0410028-EF71-4745-B2F4-DA317BA351A8}"/>
                </a:ext>
              </a:extLst>
            </p:cNvPr>
            <p:cNvSpPr/>
            <p:nvPr/>
          </p:nvSpPr>
          <p:spPr>
            <a:xfrm>
              <a:off x="5117303" y="1197777"/>
              <a:ext cx="95250" cy="9525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3E07120-7CAA-46C3-917F-84ABDA4B6956}"/>
                </a:ext>
              </a:extLst>
            </p:cNvPr>
            <p:cNvSpPr/>
            <p:nvPr/>
          </p:nvSpPr>
          <p:spPr bwMode="auto">
            <a:xfrm>
              <a:off x="5145114" y="1225588"/>
              <a:ext cx="39629" cy="3962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3151563-A086-4E84-AB76-6CAC15DD7C92}"/>
              </a:ext>
            </a:extLst>
          </p:cNvPr>
          <p:cNvSpPr/>
          <p:nvPr/>
        </p:nvSpPr>
        <p:spPr>
          <a:xfrm>
            <a:off x="4294248" y="3080989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4738577-DCBC-4FF4-8A26-AF3858B29ECC}"/>
              </a:ext>
            </a:extLst>
          </p:cNvPr>
          <p:cNvSpPr/>
          <p:nvPr/>
        </p:nvSpPr>
        <p:spPr>
          <a:xfrm rot="10800000">
            <a:off x="4918135" y="3141610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0" name="TextBox 11">
            <a:extLst>
              <a:ext uri="{FF2B5EF4-FFF2-40B4-BE49-F238E27FC236}">
                <a16:creationId xmlns:a16="http://schemas.microsoft.com/office/drawing/2014/main" id="{35670323-B7E2-4031-8BAB-2B68286BC00A}"/>
              </a:ext>
            </a:extLst>
          </p:cNvPr>
          <p:cNvSpPr txBox="1"/>
          <p:nvPr/>
        </p:nvSpPr>
        <p:spPr>
          <a:xfrm>
            <a:off x="4250254" y="306193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한국어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40EB41F-50C4-42DA-9EA1-29BD6165A1AC}"/>
              </a:ext>
            </a:extLst>
          </p:cNvPr>
          <p:cNvSpPr/>
          <p:nvPr/>
        </p:nvSpPr>
        <p:spPr>
          <a:xfrm>
            <a:off x="4294248" y="3419825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837ED2FF-CD57-4751-A7EF-0221DB4A44F5}"/>
              </a:ext>
            </a:extLst>
          </p:cNvPr>
          <p:cNvSpPr/>
          <p:nvPr/>
        </p:nvSpPr>
        <p:spPr>
          <a:xfrm rot="10800000">
            <a:off x="4918135" y="3480446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3" name="TextBox 11">
            <a:extLst>
              <a:ext uri="{FF2B5EF4-FFF2-40B4-BE49-F238E27FC236}">
                <a16:creationId xmlns:a16="http://schemas.microsoft.com/office/drawing/2014/main" id="{14936B02-192E-47EA-AB68-09937D51CED1}"/>
              </a:ext>
            </a:extLst>
          </p:cNvPr>
          <p:cNvSpPr txBox="1"/>
          <p:nvPr/>
        </p:nvSpPr>
        <p:spPr>
          <a:xfrm>
            <a:off x="4250254" y="340077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부킹예약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Box 11">
            <a:extLst>
              <a:ext uri="{FF2B5EF4-FFF2-40B4-BE49-F238E27FC236}">
                <a16:creationId xmlns:a16="http://schemas.microsoft.com/office/drawing/2014/main" id="{47734DA4-6205-498F-AF3C-51A93C002FFB}"/>
              </a:ext>
            </a:extLst>
          </p:cNvPr>
          <p:cNvSpPr txBox="1"/>
          <p:nvPr/>
        </p:nvSpPr>
        <p:spPr>
          <a:xfrm>
            <a:off x="2605209" y="1688045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11">
            <a:extLst>
              <a:ext uri="{FF2B5EF4-FFF2-40B4-BE49-F238E27FC236}">
                <a16:creationId xmlns:a16="http://schemas.microsoft.com/office/drawing/2014/main" id="{D790EDB0-A579-45F6-827A-F25B99F5F67E}"/>
              </a:ext>
            </a:extLst>
          </p:cNvPr>
          <p:cNvSpPr txBox="1"/>
          <p:nvPr/>
        </p:nvSpPr>
        <p:spPr>
          <a:xfrm>
            <a:off x="7685248" y="1695658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C275481-7E16-4C1D-94CB-59932F5D961D}"/>
              </a:ext>
            </a:extLst>
          </p:cNvPr>
          <p:cNvSpPr/>
          <p:nvPr/>
        </p:nvSpPr>
        <p:spPr>
          <a:xfrm>
            <a:off x="6919478" y="3396966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655666FE-5455-4056-AC26-CECF5E5D4BFE}"/>
              </a:ext>
            </a:extLst>
          </p:cNvPr>
          <p:cNvSpPr/>
          <p:nvPr/>
        </p:nvSpPr>
        <p:spPr>
          <a:xfrm rot="10800000">
            <a:off x="7543365" y="3457587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539A7516-0A4C-4BBA-893E-64ACD22B69FE}"/>
              </a:ext>
            </a:extLst>
          </p:cNvPr>
          <p:cNvSpPr txBox="1"/>
          <p:nvPr/>
        </p:nvSpPr>
        <p:spPr>
          <a:xfrm>
            <a:off x="6875484" y="33779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전화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" name="그룹 143">
            <a:extLst>
              <a:ext uri="{FF2B5EF4-FFF2-40B4-BE49-F238E27FC236}">
                <a16:creationId xmlns:a16="http://schemas.microsoft.com/office/drawing/2014/main" id="{4F751C6F-F09C-4A5C-8616-2614B3186BBF}"/>
              </a:ext>
            </a:extLst>
          </p:cNvPr>
          <p:cNvGrpSpPr/>
          <p:nvPr/>
        </p:nvGrpSpPr>
        <p:grpSpPr>
          <a:xfrm>
            <a:off x="6873427" y="3710418"/>
            <a:ext cx="235962" cy="184666"/>
            <a:chOff x="2309378" y="3746458"/>
            <a:chExt cx="235962" cy="184666"/>
          </a:xfrm>
        </p:grpSpPr>
        <p:sp>
          <p:nvSpPr>
            <p:cNvPr id="70" name="모서리가 둥근 직사각형 121">
              <a:extLst>
                <a:ext uri="{FF2B5EF4-FFF2-40B4-BE49-F238E27FC236}">
                  <a16:creationId xmlns:a16="http://schemas.microsoft.com/office/drawing/2014/main" id="{C420452B-9C5B-4759-90C0-978F0DC429B6}"/>
                </a:ext>
              </a:extLst>
            </p:cNvPr>
            <p:cNvSpPr/>
            <p:nvPr/>
          </p:nvSpPr>
          <p:spPr>
            <a:xfrm>
              <a:off x="2374873" y="3789691"/>
              <a:ext cx="95250" cy="95250"/>
            </a:xfrm>
            <a:prstGeom prst="round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28">
              <a:extLst>
                <a:ext uri="{FF2B5EF4-FFF2-40B4-BE49-F238E27FC236}">
                  <a16:creationId xmlns:a16="http://schemas.microsoft.com/office/drawing/2014/main" id="{9ED4ED7E-389D-4D98-9148-13EDF24456CE}"/>
                </a:ext>
              </a:extLst>
            </p:cNvPr>
            <p:cNvSpPr txBox="1"/>
            <p:nvPr/>
          </p:nvSpPr>
          <p:spPr>
            <a:xfrm>
              <a:off x="2309378" y="3746458"/>
              <a:ext cx="2359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600" b="1" dirty="0">
                  <a:latin typeface="맑은 고딕" pitchFamily="50" charset="-127"/>
                  <a:ea typeface="맑은 고딕" pitchFamily="50" charset="-127"/>
                </a:rPr>
                <a:t>V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7C149CD-E1EB-4DB1-8E90-9E2271F828B2}"/>
              </a:ext>
            </a:extLst>
          </p:cNvPr>
          <p:cNvSpPr/>
          <p:nvPr/>
        </p:nvSpPr>
        <p:spPr>
          <a:xfrm>
            <a:off x="4297213" y="3751268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55B6F8F2-4A88-487A-AC6A-CF0FAB46A7E4}"/>
              </a:ext>
            </a:extLst>
          </p:cNvPr>
          <p:cNvSpPr/>
          <p:nvPr/>
        </p:nvSpPr>
        <p:spPr>
          <a:xfrm rot="10800000">
            <a:off x="4921100" y="3811889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4" name="TextBox 11">
            <a:extLst>
              <a:ext uri="{FF2B5EF4-FFF2-40B4-BE49-F238E27FC236}">
                <a16:creationId xmlns:a16="http://schemas.microsoft.com/office/drawing/2014/main" id="{6B9A31F8-A2C3-4EC2-B622-AC07379F20DD}"/>
              </a:ext>
            </a:extLst>
          </p:cNvPr>
          <p:cNvSpPr txBox="1"/>
          <p:nvPr/>
        </p:nvSpPr>
        <p:spPr>
          <a:xfrm>
            <a:off x="4253219" y="373221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신용카드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9015CF1-4E98-4D4D-BB6A-2002D1ADFC13}"/>
              </a:ext>
            </a:extLst>
          </p:cNvPr>
          <p:cNvSpPr/>
          <p:nvPr/>
        </p:nvSpPr>
        <p:spPr>
          <a:xfrm>
            <a:off x="4285797" y="4054608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50,000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7799C4B-6683-4263-854D-0706BE868CA4}"/>
              </a:ext>
            </a:extLst>
          </p:cNvPr>
          <p:cNvSpPr/>
          <p:nvPr/>
        </p:nvSpPr>
        <p:spPr>
          <a:xfrm>
            <a:off x="6918577" y="4041412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8CC2D78-F2B2-47D7-9BE7-72BCA7FC475F}"/>
              </a:ext>
            </a:extLst>
          </p:cNvPr>
          <p:cNvGrpSpPr/>
          <p:nvPr/>
        </p:nvGrpSpPr>
        <p:grpSpPr>
          <a:xfrm>
            <a:off x="8486224" y="4351933"/>
            <a:ext cx="389850" cy="215444"/>
            <a:chOff x="7135924" y="2008094"/>
            <a:chExt cx="389850" cy="215444"/>
          </a:xfrm>
        </p:grpSpPr>
        <p:sp>
          <p:nvSpPr>
            <p:cNvPr id="78" name="모서리가 둥근 직사각형 118">
              <a:extLst>
                <a:ext uri="{FF2B5EF4-FFF2-40B4-BE49-F238E27FC236}">
                  <a16:creationId xmlns:a16="http://schemas.microsoft.com/office/drawing/2014/main" id="{44D2E66A-E5DF-40D7-8C65-0FEE170ED7BC}"/>
                </a:ext>
              </a:extLst>
            </p:cNvPr>
            <p:cNvSpPr/>
            <p:nvPr/>
          </p:nvSpPr>
          <p:spPr>
            <a:xfrm>
              <a:off x="7149372" y="2043953"/>
              <a:ext cx="327194" cy="1434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9" name="TextBox 11">
              <a:extLst>
                <a:ext uri="{FF2B5EF4-FFF2-40B4-BE49-F238E27FC236}">
                  <a16:creationId xmlns:a16="http://schemas.microsoft.com/office/drawing/2014/main" id="{1E2D5800-66D9-46B1-B602-95D3D660C3CC}"/>
                </a:ext>
              </a:extLst>
            </p:cNvPr>
            <p:cNvSpPr txBox="1"/>
            <p:nvPr/>
          </p:nvSpPr>
          <p:spPr>
            <a:xfrm>
              <a:off x="7135924" y="200809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삭제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0FFF38B-C3A8-4E92-B8EB-BD22DDE72EF7}"/>
              </a:ext>
            </a:extLst>
          </p:cNvPr>
          <p:cNvGrpSpPr/>
          <p:nvPr/>
        </p:nvGrpSpPr>
        <p:grpSpPr>
          <a:xfrm>
            <a:off x="8127619" y="4351933"/>
            <a:ext cx="389850" cy="215444"/>
            <a:chOff x="6705600" y="2008094"/>
            <a:chExt cx="389850" cy="215444"/>
          </a:xfrm>
        </p:grpSpPr>
        <p:sp>
          <p:nvSpPr>
            <p:cNvPr id="81" name="모서리가 둥근 직사각형 129">
              <a:extLst>
                <a:ext uri="{FF2B5EF4-FFF2-40B4-BE49-F238E27FC236}">
                  <a16:creationId xmlns:a16="http://schemas.microsoft.com/office/drawing/2014/main" id="{90CE2BCF-7519-403A-AFF4-B6B9BE2DF7C4}"/>
                </a:ext>
              </a:extLst>
            </p:cNvPr>
            <p:cNvSpPr/>
            <p:nvPr/>
          </p:nvSpPr>
          <p:spPr>
            <a:xfrm>
              <a:off x="6719048" y="2043953"/>
              <a:ext cx="327194" cy="1434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2" name="TextBox 11">
              <a:extLst>
                <a:ext uri="{FF2B5EF4-FFF2-40B4-BE49-F238E27FC236}">
                  <a16:creationId xmlns:a16="http://schemas.microsoft.com/office/drawing/2014/main" id="{C7F5C497-0FDC-46C1-8507-B64EAEE0EC10}"/>
                </a:ext>
              </a:extLst>
            </p:cNvPr>
            <p:cNvSpPr txBox="1"/>
            <p:nvPr/>
          </p:nvSpPr>
          <p:spPr>
            <a:xfrm>
              <a:off x="6705600" y="200809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추가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6DAF276-B73A-47D5-9227-99124FED603C}"/>
              </a:ext>
            </a:extLst>
          </p:cNvPr>
          <p:cNvGrpSpPr/>
          <p:nvPr/>
        </p:nvGrpSpPr>
        <p:grpSpPr>
          <a:xfrm>
            <a:off x="1927196" y="2858073"/>
            <a:ext cx="470568" cy="215444"/>
            <a:chOff x="7769553" y="2954565"/>
            <a:chExt cx="470568" cy="215444"/>
          </a:xfrm>
        </p:grpSpPr>
        <p:sp>
          <p:nvSpPr>
            <p:cNvPr id="84" name="모서리가 둥근 직사각형 177">
              <a:extLst>
                <a:ext uri="{FF2B5EF4-FFF2-40B4-BE49-F238E27FC236}">
                  <a16:creationId xmlns:a16="http://schemas.microsoft.com/office/drawing/2014/main" id="{0B88841E-93C2-4EAC-91FD-BA4FE727DB0F}"/>
                </a:ext>
              </a:extLst>
            </p:cNvPr>
            <p:cNvSpPr/>
            <p:nvPr/>
          </p:nvSpPr>
          <p:spPr>
            <a:xfrm>
              <a:off x="7769553" y="2982192"/>
              <a:ext cx="413949" cy="1642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11">
              <a:extLst>
                <a:ext uri="{FF2B5EF4-FFF2-40B4-BE49-F238E27FC236}">
                  <a16:creationId xmlns:a16="http://schemas.microsoft.com/office/drawing/2014/main" id="{320456EC-DC20-4C05-A7C4-A538781AB2FA}"/>
                </a:ext>
              </a:extLst>
            </p:cNvPr>
            <p:cNvSpPr txBox="1"/>
            <p:nvPr/>
          </p:nvSpPr>
          <p:spPr>
            <a:xfrm>
              <a:off x="7850271" y="295456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pic>
          <p:nvPicPr>
            <p:cNvPr id="86" name="그림 85" descr="magnifier.png">
              <a:extLst>
                <a:ext uri="{FF2B5EF4-FFF2-40B4-BE49-F238E27FC236}">
                  <a16:creationId xmlns:a16="http://schemas.microsoft.com/office/drawing/2014/main" id="{C730C990-B00A-437B-8F32-AAE984FDE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2170" y="3016097"/>
              <a:ext cx="95252" cy="95252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B7CB2E0-759F-4CE3-92C3-EF2B9E248326}"/>
              </a:ext>
            </a:extLst>
          </p:cNvPr>
          <p:cNvGrpSpPr/>
          <p:nvPr/>
        </p:nvGrpSpPr>
        <p:grpSpPr>
          <a:xfrm>
            <a:off x="3253008" y="1403848"/>
            <a:ext cx="840231" cy="215444"/>
            <a:chOff x="2262198" y="1520720"/>
            <a:chExt cx="840231" cy="215444"/>
          </a:xfrm>
        </p:grpSpPr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60423995-DBF7-4DCE-BBB5-A99F27D1A870}"/>
                </a:ext>
              </a:extLst>
            </p:cNvPr>
            <p:cNvSpPr/>
            <p:nvPr/>
          </p:nvSpPr>
          <p:spPr>
            <a:xfrm rot="10800000">
              <a:off x="2981299" y="1618091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F3BAAFB-72E3-42F2-B6D8-33EA3FC88188}"/>
                </a:ext>
              </a:extLst>
            </p:cNvPr>
            <p:cNvSpPr/>
            <p:nvPr/>
          </p:nvSpPr>
          <p:spPr>
            <a:xfrm>
              <a:off x="2320381" y="1552553"/>
              <a:ext cx="782048" cy="16194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11">
              <a:extLst>
                <a:ext uri="{FF2B5EF4-FFF2-40B4-BE49-F238E27FC236}">
                  <a16:creationId xmlns:a16="http://schemas.microsoft.com/office/drawing/2014/main" id="{C9C63068-1CDA-46C8-9C6A-1085088AFCFA}"/>
                </a:ext>
              </a:extLst>
            </p:cNvPr>
            <p:cNvSpPr txBox="1"/>
            <p:nvPr/>
          </p:nvSpPr>
          <p:spPr>
            <a:xfrm>
              <a:off x="2262198" y="1520720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101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1" name="TextBox 11">
            <a:extLst>
              <a:ext uri="{FF2B5EF4-FFF2-40B4-BE49-F238E27FC236}">
                <a16:creationId xmlns:a16="http://schemas.microsoft.com/office/drawing/2014/main" id="{09281D3B-4D7D-47B4-9F1C-77DB0EA132B0}"/>
              </a:ext>
            </a:extLst>
          </p:cNvPr>
          <p:cNvSpPr txBox="1"/>
          <p:nvPr/>
        </p:nvSpPr>
        <p:spPr>
          <a:xfrm>
            <a:off x="1733258" y="1414680"/>
            <a:ext cx="1572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예약번호 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: R20210401001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TextBox 11">
            <a:extLst>
              <a:ext uri="{FF2B5EF4-FFF2-40B4-BE49-F238E27FC236}">
                <a16:creationId xmlns:a16="http://schemas.microsoft.com/office/drawing/2014/main" id="{A48C2CA4-4A6B-4661-A876-BC6AD538C880}"/>
              </a:ext>
            </a:extLst>
          </p:cNvPr>
          <p:cNvSpPr txBox="1"/>
          <p:nvPr/>
        </p:nvSpPr>
        <p:spPr>
          <a:xfrm>
            <a:off x="2530897" y="2391408"/>
            <a:ext cx="231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TextBox 11">
            <a:extLst>
              <a:ext uri="{FF2B5EF4-FFF2-40B4-BE49-F238E27FC236}">
                <a16:creationId xmlns:a16="http://schemas.microsoft.com/office/drawing/2014/main" id="{E06FE7E8-1FE5-4F8C-A196-5E6EDB1F5ACB}"/>
              </a:ext>
            </a:extLst>
          </p:cNvPr>
          <p:cNvSpPr txBox="1"/>
          <p:nvPr/>
        </p:nvSpPr>
        <p:spPr>
          <a:xfrm>
            <a:off x="2529388" y="2733932"/>
            <a:ext cx="231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순서도: 페이지 연결자 21">
            <a:extLst>
              <a:ext uri="{FF2B5EF4-FFF2-40B4-BE49-F238E27FC236}">
                <a16:creationId xmlns:a16="http://schemas.microsoft.com/office/drawing/2014/main" id="{09987AE8-37CA-4A08-8B34-6273D83621C8}"/>
              </a:ext>
            </a:extLst>
          </p:cNvPr>
          <p:cNvSpPr/>
          <p:nvPr/>
        </p:nvSpPr>
        <p:spPr>
          <a:xfrm>
            <a:off x="5683795" y="5258504"/>
            <a:ext cx="152400" cy="1714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모서리가 둥근 직사각형 74">
            <a:extLst>
              <a:ext uri="{FF2B5EF4-FFF2-40B4-BE49-F238E27FC236}">
                <a16:creationId xmlns:a16="http://schemas.microsoft.com/office/drawing/2014/main" id="{83F3BF27-461F-483A-A8D6-6E4AFDF1433C}"/>
              </a:ext>
            </a:extLst>
          </p:cNvPr>
          <p:cNvSpPr/>
          <p:nvPr/>
        </p:nvSpPr>
        <p:spPr>
          <a:xfrm>
            <a:off x="4506750" y="5461383"/>
            <a:ext cx="785182" cy="2054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순서도: 페이지 연결자 21">
            <a:extLst>
              <a:ext uri="{FF2B5EF4-FFF2-40B4-BE49-F238E27FC236}">
                <a16:creationId xmlns:a16="http://schemas.microsoft.com/office/drawing/2014/main" id="{FF8DCCA6-7DE0-4D17-B7D4-6CF944406434}"/>
              </a:ext>
            </a:extLst>
          </p:cNvPr>
          <p:cNvSpPr/>
          <p:nvPr/>
        </p:nvSpPr>
        <p:spPr>
          <a:xfrm>
            <a:off x="4814108" y="5247836"/>
            <a:ext cx="152400" cy="1714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TextBox 11">
            <a:extLst>
              <a:ext uri="{FF2B5EF4-FFF2-40B4-BE49-F238E27FC236}">
                <a16:creationId xmlns:a16="http://schemas.microsoft.com/office/drawing/2014/main" id="{6F46FE6A-4587-4BBA-8F62-3DDB01ED083B}"/>
              </a:ext>
            </a:extLst>
          </p:cNvPr>
          <p:cNvSpPr txBox="1"/>
          <p:nvPr/>
        </p:nvSpPr>
        <p:spPr>
          <a:xfrm>
            <a:off x="4589641" y="544682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체크아웃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01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42710" y="40031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42710" y="400311"/>
            <a:ext cx="11774311" cy="361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9" name="TextBox 15"/>
          <p:cNvSpPr txBox="1"/>
          <p:nvPr/>
        </p:nvSpPr>
        <p:spPr>
          <a:xfrm>
            <a:off x="431799" y="480574"/>
            <a:ext cx="2976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Document History   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문서 개정 이력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 Box 243"/>
          <p:cNvSpPr txBox="1">
            <a:spLocks noChangeArrowheads="1"/>
          </p:cNvSpPr>
          <p:nvPr/>
        </p:nvSpPr>
        <p:spPr bwMode="auto">
          <a:xfrm>
            <a:off x="656453" y="5926973"/>
            <a:ext cx="6177576" cy="41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 eaLnBrk="1" hangingPunct="1"/>
            <a:r>
              <a:rPr lang="ko-KR" altLang="en-US" sz="825" b="1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문서 버전 관리를 위한 고지 </a:t>
            </a:r>
          </a:p>
          <a:p>
            <a:pPr defTabSz="685800" eaLnBrk="1" hangingPunct="1"/>
            <a:endParaRPr lang="en-US" altLang="ko-KR" sz="225" spc="-76" dirty="0">
              <a:ln>
                <a:solidFill>
                  <a:srgbClr val="1C2A3E">
                    <a:alpha val="16000"/>
                  </a:srgbClr>
                </a:solidFill>
              </a:ln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685800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문서는 프로젝트의 원활한 진행을 위한 주요한 문서이므로 작성 후 변경되어져야 할 사항 발생으로 인하여 버전 업그레이드가 되어질 경우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defTabSz="685800" eaLnBrk="1" hangingPunct="1"/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변경 이력서를 작성하여 관리하도록 하고 있습니다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문서의 관련자 모든 분께서는 이를 준수하여 진행하도록 하여 주시기 바랍니다</a:t>
            </a:r>
            <a:r>
              <a:rPr lang="en-US" altLang="ko-KR" sz="788" spc="-76" dirty="0">
                <a:ln>
                  <a:solidFill>
                    <a:srgbClr val="1C2A3E">
                      <a:alpha val="16000"/>
                    </a:srgbClr>
                  </a:solidFill>
                </a:ln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663214"/>
              </p:ext>
            </p:extLst>
          </p:nvPr>
        </p:nvGraphicFramePr>
        <p:xfrm>
          <a:off x="635907" y="1103387"/>
          <a:ext cx="10828672" cy="4557382"/>
        </p:xfrm>
        <a:graphic>
          <a:graphicData uri="http://schemas.openxmlformats.org/drawingml/2006/table">
            <a:tbl>
              <a:tblPr/>
              <a:tblGrid>
                <a:gridCol w="816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1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8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564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Version</a:t>
                      </a:r>
                      <a:endParaRPr lang="ko-KR" altLang="en-US" sz="11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Date</a:t>
                      </a:r>
                      <a:endParaRPr lang="ko-KR" altLang="en-US" sz="11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Description</a:t>
                      </a:r>
                      <a:endParaRPr lang="ko-KR" altLang="en-US" sz="11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1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Writer</a:t>
                      </a:r>
                      <a:endParaRPr lang="ko-KR" altLang="en-US" sz="11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83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0.1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2021.05.08</a:t>
                      </a: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초안작성</a:t>
                      </a: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전만호</a:t>
                      </a: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83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0.2</a:t>
                      </a: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2021.05.14</a:t>
                      </a: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에약등록 화면 예약번호 추가</a:t>
                      </a:r>
                      <a:endParaRPr lang="ko-KR" altLang="en-US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전만호</a:t>
                      </a: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83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0.3</a:t>
                      </a: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2021.05.17</a:t>
                      </a: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투숙객정보 투숙날짜 조회 항목 삭제</a:t>
                      </a:r>
                      <a:r>
                        <a:rPr lang="en-US" altLang="ko-KR" sz="8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보고서 조회 항목 변경</a:t>
                      </a:r>
                      <a:endParaRPr lang="ko-KR" altLang="en-US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전만호</a:t>
                      </a: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139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83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83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83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83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83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283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283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283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283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283"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6832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100" b="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1899" marR="41899" marT="16759" marB="1675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56281"/>
              </p:ext>
            </p:extLst>
          </p:nvPr>
        </p:nvGraphicFramePr>
        <p:xfrm>
          <a:off x="9484660" y="406401"/>
          <a:ext cx="2481002" cy="250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메뉴명칭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>
                          <a:solidFill>
                            <a:srgbClr val="FF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체크아웃</a:t>
                      </a:r>
                      <a:endParaRPr lang="en-US" altLang="ko-KR" sz="800" b="1" dirty="0">
                        <a:solidFill>
                          <a:srgbClr val="FF33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LP-UI-PC-03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프론트 </a:t>
                      </a:r>
                      <a:r>
                        <a:rPr kumimoji="1" lang="en-US" altLang="ko-KR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체크아웃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화면기능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4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 한 상태의 데이터만 조회되어야 함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건의 예약을 선택하면 상세화면 팝업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0" name="슬라이드 번호 개체 틀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96AB06-02C6-4DC9-8536-7E40E230B7E7}"/>
              </a:ext>
            </a:extLst>
          </p:cNvPr>
          <p:cNvCxnSpPr/>
          <p:nvPr/>
        </p:nvCxnSpPr>
        <p:spPr>
          <a:xfrm>
            <a:off x="195072" y="646176"/>
            <a:ext cx="9298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282E8844-74D1-432C-B9C9-DB796F26E113}"/>
              </a:ext>
            </a:extLst>
          </p:cNvPr>
          <p:cNvSpPr txBox="1"/>
          <p:nvPr/>
        </p:nvSpPr>
        <p:spPr>
          <a:xfrm>
            <a:off x="7370120" y="416376"/>
            <a:ext cx="2073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      홍길동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님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pic>
        <p:nvPicPr>
          <p:cNvPr id="12" name="그림 11" descr="logout.png">
            <a:extLst>
              <a:ext uri="{FF2B5EF4-FFF2-40B4-BE49-F238E27FC236}">
                <a16:creationId xmlns:a16="http://schemas.microsoft.com/office/drawing/2014/main" id="{CD44951B-85EB-4D62-B072-6AD98C1559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0883" y="472672"/>
            <a:ext cx="126747" cy="12674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383A05-F28D-4B15-9CC9-7A940D9DE62F}"/>
              </a:ext>
            </a:extLst>
          </p:cNvPr>
          <p:cNvSpPr/>
          <p:nvPr/>
        </p:nvSpPr>
        <p:spPr>
          <a:xfrm>
            <a:off x="9156700" y="749300"/>
            <a:ext cx="177800" cy="17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00">
            <a:extLst>
              <a:ext uri="{FF2B5EF4-FFF2-40B4-BE49-F238E27FC236}">
                <a16:creationId xmlns:a16="http://schemas.microsoft.com/office/drawing/2014/main" id="{6638DE9E-0949-413D-B7C4-66E3B253EC5F}"/>
              </a:ext>
            </a:extLst>
          </p:cNvPr>
          <p:cNvGrpSpPr/>
          <p:nvPr/>
        </p:nvGrpSpPr>
        <p:grpSpPr>
          <a:xfrm rot="2700000">
            <a:off x="9159675" y="745622"/>
            <a:ext cx="177168" cy="182075"/>
            <a:chOff x="8564940" y="1178601"/>
            <a:chExt cx="177168" cy="182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오른쪽 화살표 327">
              <a:extLst>
                <a:ext uri="{FF2B5EF4-FFF2-40B4-BE49-F238E27FC236}">
                  <a16:creationId xmlns:a16="http://schemas.microsoft.com/office/drawing/2014/main" id="{6A1214BE-46B3-442B-A3C3-EDD939087466}"/>
                </a:ext>
              </a:extLst>
            </p:cNvPr>
            <p:cNvSpPr/>
            <p:nvPr/>
          </p:nvSpPr>
          <p:spPr>
            <a:xfrm rot="16200000">
              <a:off x="8620492" y="1187926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347">
              <a:extLst>
                <a:ext uri="{FF2B5EF4-FFF2-40B4-BE49-F238E27FC236}">
                  <a16:creationId xmlns:a16="http://schemas.microsoft.com/office/drawing/2014/main" id="{FF9E427F-6C95-47C9-B4FB-E66D37991920}"/>
                </a:ext>
              </a:extLst>
            </p:cNvPr>
            <p:cNvSpPr/>
            <p:nvPr/>
          </p:nvSpPr>
          <p:spPr>
            <a:xfrm rot="5400000">
              <a:off x="8620492" y="1304725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358">
              <a:extLst>
                <a:ext uri="{FF2B5EF4-FFF2-40B4-BE49-F238E27FC236}">
                  <a16:creationId xmlns:a16="http://schemas.microsoft.com/office/drawing/2014/main" id="{A170313B-15F4-4951-BBE7-C50FC11F144E}"/>
                </a:ext>
              </a:extLst>
            </p:cNvPr>
            <p:cNvSpPr/>
            <p:nvPr/>
          </p:nvSpPr>
          <p:spPr>
            <a:xfrm rot="10800000">
              <a:off x="8564940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359">
              <a:extLst>
                <a:ext uri="{FF2B5EF4-FFF2-40B4-BE49-F238E27FC236}">
                  <a16:creationId xmlns:a16="http://schemas.microsoft.com/office/drawing/2014/main" id="{6BD1822F-572E-45F1-AAA9-6FC7F9E629E5}"/>
                </a:ext>
              </a:extLst>
            </p:cNvPr>
            <p:cNvSpPr/>
            <p:nvPr/>
          </p:nvSpPr>
          <p:spPr>
            <a:xfrm>
              <a:off x="8676832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1CE8B4F-D87C-4A06-99A6-AE1E37E9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03426"/>
              </p:ext>
            </p:extLst>
          </p:nvPr>
        </p:nvGraphicFramePr>
        <p:xfrm>
          <a:off x="200962" y="1038224"/>
          <a:ext cx="1170726" cy="923800"/>
        </p:xfrm>
        <a:graphic>
          <a:graphicData uri="http://schemas.openxmlformats.org/drawingml/2006/table">
            <a:tbl>
              <a:tblPr/>
              <a:tblGrid>
                <a:gridCol w="117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프론트</a:t>
                      </a:r>
                      <a:endParaRPr lang="en-US" altLang="ko-KR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algn="l" defTabSz="844083" latinLnBrk="0"/>
                      <a:r>
                        <a:rPr lang="ko-KR" altLang="en-US" sz="800" b="0" ker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▶ 체크인</a:t>
                      </a:r>
                      <a:endParaRPr lang="ko-KR" altLang="en-US" sz="800" b="0" kern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▶ 인하우스</a:t>
                      </a:r>
                      <a:endParaRPr lang="ko-KR" altLang="en-US" sz="800" b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 체크아웃</a:t>
                      </a:r>
                      <a:endParaRPr lang="ko-KR" altLang="en-US" sz="800" b="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83031"/>
                  </a:ext>
                </a:extLst>
              </a:tr>
            </a:tbl>
          </a:graphicData>
        </a:graphic>
      </p:graphicFrame>
      <p:sp>
        <p:nvSpPr>
          <p:cNvPr id="45" name="Link Bar">
            <a:extLst>
              <a:ext uri="{FF2B5EF4-FFF2-40B4-BE49-F238E27FC236}">
                <a16:creationId xmlns:a16="http://schemas.microsoft.com/office/drawing/2014/main" id="{FC773CA5-6FBF-48D7-8CEF-C6EE645F89A8}"/>
              </a:ext>
            </a:extLst>
          </p:cNvPr>
          <p:cNvSpPr>
            <a:spLocks/>
          </p:cNvSpPr>
          <p:nvPr/>
        </p:nvSpPr>
        <p:spPr bwMode="auto">
          <a:xfrm>
            <a:off x="1718965" y="745759"/>
            <a:ext cx="3293704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  </a:t>
            </a:r>
            <a:r>
              <a:rPr lang="ko-KR" altLang="en-US" sz="9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프론트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보고서  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기준정보  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시스템관리</a:t>
            </a:r>
            <a:endParaRPr lang="en-US" sz="900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B60135-ACE1-4212-9270-711266947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1" y="700229"/>
            <a:ext cx="1271589" cy="258292"/>
          </a:xfrm>
          <a:prstGeom prst="rect">
            <a:avLst/>
          </a:prstGeom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5EC93E93-2BDD-4CFC-8A25-9E19FBAA0FA8}"/>
              </a:ext>
            </a:extLst>
          </p:cNvPr>
          <p:cNvSpPr txBox="1"/>
          <p:nvPr/>
        </p:nvSpPr>
        <p:spPr>
          <a:xfrm>
            <a:off x="1583577" y="125402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체크아웃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9091157-65D6-44D1-B791-C83EFB6604A2}"/>
              </a:ext>
            </a:extLst>
          </p:cNvPr>
          <p:cNvGrpSpPr/>
          <p:nvPr/>
        </p:nvGrpSpPr>
        <p:grpSpPr>
          <a:xfrm>
            <a:off x="8210506" y="1429237"/>
            <a:ext cx="940841" cy="215444"/>
            <a:chOff x="7045550" y="3861617"/>
            <a:chExt cx="940841" cy="215444"/>
          </a:xfrm>
        </p:grpSpPr>
        <p:sp>
          <p:nvSpPr>
            <p:cNvPr id="33" name="모서리가 둥근 직사각형 407">
              <a:extLst>
                <a:ext uri="{FF2B5EF4-FFF2-40B4-BE49-F238E27FC236}">
                  <a16:creationId xmlns:a16="http://schemas.microsoft.com/office/drawing/2014/main" id="{62A2CFE3-B361-47AC-823D-5C2825445D41}"/>
                </a:ext>
              </a:extLst>
            </p:cNvPr>
            <p:cNvSpPr/>
            <p:nvPr/>
          </p:nvSpPr>
          <p:spPr>
            <a:xfrm>
              <a:off x="7045550" y="3864482"/>
              <a:ext cx="875479" cy="200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11">
              <a:extLst>
                <a:ext uri="{FF2B5EF4-FFF2-40B4-BE49-F238E27FC236}">
                  <a16:creationId xmlns:a16="http://schemas.microsoft.com/office/drawing/2014/main" id="{FEFF8B4A-050D-4E10-9F01-C7D6D0503CEC}"/>
                </a:ext>
              </a:extLst>
            </p:cNvPr>
            <p:cNvSpPr txBox="1"/>
            <p:nvPr/>
          </p:nvSpPr>
          <p:spPr>
            <a:xfrm>
              <a:off x="7149302" y="3861617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엑셀 다운로드</a:t>
              </a:r>
            </a:p>
          </p:txBody>
        </p:sp>
        <p:pic>
          <p:nvPicPr>
            <p:cNvPr id="35" name="그림 34" descr="excel-file.png">
              <a:extLst>
                <a:ext uri="{FF2B5EF4-FFF2-40B4-BE49-F238E27FC236}">
                  <a16:creationId xmlns:a16="http://schemas.microsoft.com/office/drawing/2014/main" id="{2BB853ED-D43D-4189-999F-BC7A7C70F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7178" y="3899717"/>
              <a:ext cx="123826" cy="123826"/>
            </a:xfrm>
            <a:prstGeom prst="rect">
              <a:avLst/>
            </a:prstGeom>
          </p:spPr>
        </p:pic>
      </p:grpSp>
      <p:grpSp>
        <p:nvGrpSpPr>
          <p:cNvPr id="48" name="그룹 248">
            <a:extLst>
              <a:ext uri="{FF2B5EF4-FFF2-40B4-BE49-F238E27FC236}">
                <a16:creationId xmlns:a16="http://schemas.microsoft.com/office/drawing/2014/main" id="{2969DF85-5AC8-459B-AE5D-344FFAD6E2A3}"/>
              </a:ext>
            </a:extLst>
          </p:cNvPr>
          <p:cNvGrpSpPr/>
          <p:nvPr/>
        </p:nvGrpSpPr>
        <p:grpSpPr>
          <a:xfrm>
            <a:off x="6644575" y="1423397"/>
            <a:ext cx="628650" cy="215444"/>
            <a:chOff x="8664897" y="1371600"/>
            <a:chExt cx="628650" cy="215444"/>
          </a:xfrm>
        </p:grpSpPr>
        <p:sp>
          <p:nvSpPr>
            <p:cNvPr id="49" name="모서리가 둥근 직사각형 496">
              <a:extLst>
                <a:ext uri="{FF2B5EF4-FFF2-40B4-BE49-F238E27FC236}">
                  <a16:creationId xmlns:a16="http://schemas.microsoft.com/office/drawing/2014/main" id="{5211BA04-9F9B-4569-9D1B-0DF28F719A9F}"/>
                </a:ext>
              </a:extLst>
            </p:cNvPr>
            <p:cNvSpPr/>
            <p:nvPr/>
          </p:nvSpPr>
          <p:spPr>
            <a:xfrm>
              <a:off x="8664897" y="1374888"/>
              <a:ext cx="628650" cy="200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11">
              <a:extLst>
                <a:ext uri="{FF2B5EF4-FFF2-40B4-BE49-F238E27FC236}">
                  <a16:creationId xmlns:a16="http://schemas.microsoft.com/office/drawing/2014/main" id="{77ADE82B-9546-4DB1-9E44-FF53D203A296}"/>
                </a:ext>
              </a:extLst>
            </p:cNvPr>
            <p:cNvSpPr txBox="1"/>
            <p:nvPr/>
          </p:nvSpPr>
          <p:spPr>
            <a:xfrm>
              <a:off x="8820150" y="137160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pic>
          <p:nvPicPr>
            <p:cNvPr id="51" name="그림 50" descr="magnifier.png">
              <a:extLst>
                <a:ext uri="{FF2B5EF4-FFF2-40B4-BE49-F238E27FC236}">
                  <a16:creationId xmlns:a16="http://schemas.microsoft.com/office/drawing/2014/main" id="{8BBB68BB-00B8-43A5-A5CA-615BFD62C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2049" y="1419224"/>
              <a:ext cx="95252" cy="95252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59DFD54-FFB9-45A0-AAFB-D30FC0971BA8}"/>
              </a:ext>
            </a:extLst>
          </p:cNvPr>
          <p:cNvGrpSpPr/>
          <p:nvPr/>
        </p:nvGrpSpPr>
        <p:grpSpPr>
          <a:xfrm>
            <a:off x="7285275" y="1422575"/>
            <a:ext cx="902811" cy="215444"/>
            <a:chOff x="4664533" y="1359041"/>
            <a:chExt cx="902811" cy="215444"/>
          </a:xfrm>
        </p:grpSpPr>
        <p:sp>
          <p:nvSpPr>
            <p:cNvPr id="53" name="모서리가 둥근 직사각형 380">
              <a:extLst>
                <a:ext uri="{FF2B5EF4-FFF2-40B4-BE49-F238E27FC236}">
                  <a16:creationId xmlns:a16="http://schemas.microsoft.com/office/drawing/2014/main" id="{1E0DFCA0-C204-42A5-B646-1EAF9C3EBAE5}"/>
                </a:ext>
              </a:extLst>
            </p:cNvPr>
            <p:cNvSpPr/>
            <p:nvPr/>
          </p:nvSpPr>
          <p:spPr>
            <a:xfrm>
              <a:off x="4681799" y="1362330"/>
              <a:ext cx="864259" cy="20445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11">
              <a:extLst>
                <a:ext uri="{FF2B5EF4-FFF2-40B4-BE49-F238E27FC236}">
                  <a16:creationId xmlns:a16="http://schemas.microsoft.com/office/drawing/2014/main" id="{2DEFC524-99EE-42D8-B55E-D7008E8832F7}"/>
                </a:ext>
              </a:extLst>
            </p:cNvPr>
            <p:cNvSpPr txBox="1"/>
            <p:nvPr/>
          </p:nvSpPr>
          <p:spPr>
            <a:xfrm>
              <a:off x="4664533" y="1359041"/>
              <a:ext cx="9028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검색선택초기화</a:t>
              </a:r>
            </a:p>
          </p:txBody>
        </p:sp>
      </p:grpSp>
      <p:sp>
        <p:nvSpPr>
          <p:cNvPr id="55" name="순서도: 페이지 연결자 21">
            <a:extLst>
              <a:ext uri="{FF2B5EF4-FFF2-40B4-BE49-F238E27FC236}">
                <a16:creationId xmlns:a16="http://schemas.microsoft.com/office/drawing/2014/main" id="{62460D95-E5DF-459B-BDC7-0DFACDF104EB}"/>
              </a:ext>
            </a:extLst>
          </p:cNvPr>
          <p:cNvSpPr/>
          <p:nvPr/>
        </p:nvSpPr>
        <p:spPr>
          <a:xfrm>
            <a:off x="8365490" y="2422682"/>
            <a:ext cx="152400" cy="1714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2D2F5E9-9EA1-456A-8D65-B2FF8E7C57F4}"/>
              </a:ext>
            </a:extLst>
          </p:cNvPr>
          <p:cNvSpPr/>
          <p:nvPr/>
        </p:nvSpPr>
        <p:spPr>
          <a:xfrm>
            <a:off x="2319867" y="1771137"/>
            <a:ext cx="876414" cy="1647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CECB3CA9-1E30-4272-A902-59937C62AAA9}"/>
              </a:ext>
            </a:extLst>
          </p:cNvPr>
          <p:cNvGraphicFramePr>
            <a:graphicFrameLocks noGrp="1"/>
          </p:cNvGraphicFramePr>
          <p:nvPr/>
        </p:nvGraphicFramePr>
        <p:xfrm>
          <a:off x="1666322" y="1738184"/>
          <a:ext cx="7405250" cy="47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5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267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68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에약번호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도착일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출발일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6" name="그룹 414">
            <a:extLst>
              <a:ext uri="{FF2B5EF4-FFF2-40B4-BE49-F238E27FC236}">
                <a16:creationId xmlns:a16="http://schemas.microsoft.com/office/drawing/2014/main" id="{94D61995-4D29-468B-80C6-F7197532D9A2}"/>
              </a:ext>
            </a:extLst>
          </p:cNvPr>
          <p:cNvGrpSpPr/>
          <p:nvPr/>
        </p:nvGrpSpPr>
        <p:grpSpPr>
          <a:xfrm>
            <a:off x="2288215" y="1983922"/>
            <a:ext cx="902634" cy="215444"/>
            <a:chOff x="2302916" y="3285501"/>
            <a:chExt cx="902634" cy="215444"/>
          </a:xfrm>
        </p:grpSpPr>
        <p:grpSp>
          <p:nvGrpSpPr>
            <p:cNvPr id="77" name="그룹 219">
              <a:extLst>
                <a:ext uri="{FF2B5EF4-FFF2-40B4-BE49-F238E27FC236}">
                  <a16:creationId xmlns:a16="http://schemas.microsoft.com/office/drawing/2014/main" id="{B3686703-4CB4-4F97-97EA-1EA1760ED4B1}"/>
                </a:ext>
              </a:extLst>
            </p:cNvPr>
            <p:cNvGrpSpPr/>
            <p:nvPr/>
          </p:nvGrpSpPr>
          <p:grpSpPr>
            <a:xfrm>
              <a:off x="2338425" y="3301998"/>
              <a:ext cx="867125" cy="171450"/>
              <a:chOff x="4876800" y="2937384"/>
              <a:chExt cx="867125" cy="171450"/>
            </a:xfrm>
          </p:grpSpPr>
          <p:sp>
            <p:nvSpPr>
              <p:cNvPr id="79" name="이등변 삼각형 78">
                <a:extLst>
                  <a:ext uri="{FF2B5EF4-FFF2-40B4-BE49-F238E27FC236}">
                    <a16:creationId xmlns:a16="http://schemas.microsoft.com/office/drawing/2014/main" id="{E4E8F229-952C-43C6-9C9D-F1FD691C80F9}"/>
                  </a:ext>
                </a:extLst>
              </p:cNvPr>
              <p:cNvSpPr/>
              <p:nvPr/>
            </p:nvSpPr>
            <p:spPr>
              <a:xfrm rot="10800000">
                <a:off x="5639164" y="3007503"/>
                <a:ext cx="60464" cy="45719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EFB18FA-27A5-4DA1-965F-3F9DE6FDC33B}"/>
                  </a:ext>
                </a:extLst>
              </p:cNvPr>
              <p:cNvSpPr/>
              <p:nvPr/>
            </p:nvSpPr>
            <p:spPr>
              <a:xfrm>
                <a:off x="4876800" y="2937384"/>
                <a:ext cx="867125" cy="17145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TextBox 11">
              <a:extLst>
                <a:ext uri="{FF2B5EF4-FFF2-40B4-BE49-F238E27FC236}">
                  <a16:creationId xmlns:a16="http://schemas.microsoft.com/office/drawing/2014/main" id="{C2572435-7993-448B-85A9-F68468312479}"/>
                </a:ext>
              </a:extLst>
            </p:cNvPr>
            <p:cNvSpPr txBox="1"/>
            <p:nvPr/>
          </p:nvSpPr>
          <p:spPr>
            <a:xfrm>
              <a:off x="2302916" y="3285501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SB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4EB7C5E-16F0-44DD-A968-2C0CAF6517B7}"/>
              </a:ext>
            </a:extLst>
          </p:cNvPr>
          <p:cNvGrpSpPr/>
          <p:nvPr/>
        </p:nvGrpSpPr>
        <p:grpSpPr>
          <a:xfrm>
            <a:off x="6833992" y="1720980"/>
            <a:ext cx="1620750" cy="224738"/>
            <a:chOff x="7396216" y="5854951"/>
            <a:chExt cx="1620750" cy="224738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1459DF9-4D30-4FA2-B9B6-AE222025B643}"/>
                </a:ext>
              </a:extLst>
            </p:cNvPr>
            <p:cNvSpPr/>
            <p:nvPr/>
          </p:nvSpPr>
          <p:spPr>
            <a:xfrm>
              <a:off x="7401846" y="5890788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11">
              <a:extLst>
                <a:ext uri="{FF2B5EF4-FFF2-40B4-BE49-F238E27FC236}">
                  <a16:creationId xmlns:a16="http://schemas.microsoft.com/office/drawing/2014/main" id="{4BA774F0-BE93-40F3-86C1-C390366457BA}"/>
                </a:ext>
              </a:extLst>
            </p:cNvPr>
            <p:cNvSpPr txBox="1"/>
            <p:nvPr/>
          </p:nvSpPr>
          <p:spPr>
            <a:xfrm>
              <a:off x="7396216" y="5864245"/>
              <a:ext cx="6783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2021.01.02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9" name="TextBox 11">
              <a:extLst>
                <a:ext uri="{FF2B5EF4-FFF2-40B4-BE49-F238E27FC236}">
                  <a16:creationId xmlns:a16="http://schemas.microsoft.com/office/drawing/2014/main" id="{938B3696-4989-40B8-AE71-DC036841A18E}"/>
                </a:ext>
              </a:extLst>
            </p:cNvPr>
            <p:cNvSpPr txBox="1"/>
            <p:nvPr/>
          </p:nvSpPr>
          <p:spPr>
            <a:xfrm>
              <a:off x="8017046" y="5854951"/>
              <a:ext cx="2568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0" name="그림 89" descr="calendar.png">
              <a:extLst>
                <a:ext uri="{FF2B5EF4-FFF2-40B4-BE49-F238E27FC236}">
                  <a16:creationId xmlns:a16="http://schemas.microsoft.com/office/drawing/2014/main" id="{12725222-7C20-426B-9A17-F9FBFF54A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5914" y="5919948"/>
              <a:ext cx="111052" cy="111052"/>
            </a:xfrm>
            <a:prstGeom prst="rect">
              <a:avLst/>
            </a:prstGeom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CCE85C9-31DF-411F-9B55-378FEC9A74BA}"/>
                </a:ext>
              </a:extLst>
            </p:cNvPr>
            <p:cNvSpPr/>
            <p:nvPr/>
          </p:nvSpPr>
          <p:spPr>
            <a:xfrm>
              <a:off x="8194754" y="5890788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11">
              <a:extLst>
                <a:ext uri="{FF2B5EF4-FFF2-40B4-BE49-F238E27FC236}">
                  <a16:creationId xmlns:a16="http://schemas.microsoft.com/office/drawing/2014/main" id="{769BC187-74E6-4967-990C-E9011CFB53CA}"/>
                </a:ext>
              </a:extLst>
            </p:cNvPr>
            <p:cNvSpPr txBox="1"/>
            <p:nvPr/>
          </p:nvSpPr>
          <p:spPr>
            <a:xfrm>
              <a:off x="8189124" y="5864245"/>
              <a:ext cx="678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2021.01.20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2C3B090-FE60-465D-9DDE-A09267C486BB}"/>
              </a:ext>
            </a:extLst>
          </p:cNvPr>
          <p:cNvSpPr/>
          <p:nvPr/>
        </p:nvSpPr>
        <p:spPr>
          <a:xfrm>
            <a:off x="4066886" y="1763245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1CED8608-E554-49AD-AAE5-417332DE25D7}"/>
              </a:ext>
            </a:extLst>
          </p:cNvPr>
          <p:cNvGrpSpPr/>
          <p:nvPr/>
        </p:nvGrpSpPr>
        <p:grpSpPr>
          <a:xfrm>
            <a:off x="4061036" y="1973844"/>
            <a:ext cx="1620750" cy="224738"/>
            <a:chOff x="7396216" y="5854951"/>
            <a:chExt cx="1620750" cy="224738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06DDEAA-3D68-4610-A11D-CC8C20AAC964}"/>
                </a:ext>
              </a:extLst>
            </p:cNvPr>
            <p:cNvSpPr/>
            <p:nvPr/>
          </p:nvSpPr>
          <p:spPr>
            <a:xfrm>
              <a:off x="7401846" y="5890788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11">
              <a:extLst>
                <a:ext uri="{FF2B5EF4-FFF2-40B4-BE49-F238E27FC236}">
                  <a16:creationId xmlns:a16="http://schemas.microsoft.com/office/drawing/2014/main" id="{49C51A48-D3F0-4A44-918F-280A07F9210B}"/>
                </a:ext>
              </a:extLst>
            </p:cNvPr>
            <p:cNvSpPr txBox="1"/>
            <p:nvPr/>
          </p:nvSpPr>
          <p:spPr>
            <a:xfrm>
              <a:off x="7396216" y="5864245"/>
              <a:ext cx="6783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2021.01.02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TextBox 11">
              <a:extLst>
                <a:ext uri="{FF2B5EF4-FFF2-40B4-BE49-F238E27FC236}">
                  <a16:creationId xmlns:a16="http://schemas.microsoft.com/office/drawing/2014/main" id="{0FAF46AC-1A39-48F6-A887-97EB961D2668}"/>
                </a:ext>
              </a:extLst>
            </p:cNvPr>
            <p:cNvSpPr txBox="1"/>
            <p:nvPr/>
          </p:nvSpPr>
          <p:spPr>
            <a:xfrm>
              <a:off x="8017046" y="5854951"/>
              <a:ext cx="2568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98" name="그림 97" descr="calendar.png">
              <a:extLst>
                <a:ext uri="{FF2B5EF4-FFF2-40B4-BE49-F238E27FC236}">
                  <a16:creationId xmlns:a16="http://schemas.microsoft.com/office/drawing/2014/main" id="{59DAFA46-7908-4C3B-B521-7CAA714CB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5914" y="5919948"/>
              <a:ext cx="111052" cy="111052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78652CE-3485-4AD3-B5CB-FCC2384FD99F}"/>
                </a:ext>
              </a:extLst>
            </p:cNvPr>
            <p:cNvSpPr/>
            <p:nvPr/>
          </p:nvSpPr>
          <p:spPr>
            <a:xfrm>
              <a:off x="8194754" y="5890788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11">
              <a:extLst>
                <a:ext uri="{FF2B5EF4-FFF2-40B4-BE49-F238E27FC236}">
                  <a16:creationId xmlns:a16="http://schemas.microsoft.com/office/drawing/2014/main" id="{581A813B-8176-4756-9C52-B59DCA7F073A}"/>
                </a:ext>
              </a:extLst>
            </p:cNvPr>
            <p:cNvSpPr txBox="1"/>
            <p:nvPr/>
          </p:nvSpPr>
          <p:spPr>
            <a:xfrm>
              <a:off x="8189124" y="5864245"/>
              <a:ext cx="678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2021.01.20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0FA11D0-9907-41AA-8AC3-1AEB28FFCA2A}"/>
              </a:ext>
            </a:extLst>
          </p:cNvPr>
          <p:cNvGrpSpPr/>
          <p:nvPr/>
        </p:nvGrpSpPr>
        <p:grpSpPr>
          <a:xfrm>
            <a:off x="6829388" y="1963308"/>
            <a:ext cx="1620750" cy="224738"/>
            <a:chOff x="7396216" y="5854951"/>
            <a:chExt cx="1620750" cy="224738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97E8EA7-E70F-495A-B901-3A184D3C9623}"/>
                </a:ext>
              </a:extLst>
            </p:cNvPr>
            <p:cNvSpPr/>
            <p:nvPr/>
          </p:nvSpPr>
          <p:spPr>
            <a:xfrm>
              <a:off x="7401846" y="5890788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1">
              <a:extLst>
                <a:ext uri="{FF2B5EF4-FFF2-40B4-BE49-F238E27FC236}">
                  <a16:creationId xmlns:a16="http://schemas.microsoft.com/office/drawing/2014/main" id="{3ED178AD-378F-4E27-9BAE-ABF173789BA3}"/>
                </a:ext>
              </a:extLst>
            </p:cNvPr>
            <p:cNvSpPr txBox="1"/>
            <p:nvPr/>
          </p:nvSpPr>
          <p:spPr>
            <a:xfrm>
              <a:off x="7396216" y="5864245"/>
              <a:ext cx="6783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2021.01.02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4" name="TextBox 11">
              <a:extLst>
                <a:ext uri="{FF2B5EF4-FFF2-40B4-BE49-F238E27FC236}">
                  <a16:creationId xmlns:a16="http://schemas.microsoft.com/office/drawing/2014/main" id="{2D06267B-60FD-44A3-B1E8-CF782CEEDC86}"/>
                </a:ext>
              </a:extLst>
            </p:cNvPr>
            <p:cNvSpPr txBox="1"/>
            <p:nvPr/>
          </p:nvSpPr>
          <p:spPr>
            <a:xfrm>
              <a:off x="8017046" y="5854951"/>
              <a:ext cx="2568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5" name="그림 104" descr="calendar.png">
              <a:extLst>
                <a:ext uri="{FF2B5EF4-FFF2-40B4-BE49-F238E27FC236}">
                  <a16:creationId xmlns:a16="http://schemas.microsoft.com/office/drawing/2014/main" id="{4F7842BF-1B08-4728-AD1F-6D8B3223B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5914" y="5919948"/>
              <a:ext cx="111052" cy="111052"/>
            </a:xfrm>
            <a:prstGeom prst="rect">
              <a:avLst/>
            </a:prstGeom>
          </p:spPr>
        </p:pic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1B07057-B5C9-479D-BDFF-0588AC3A3A86}"/>
                </a:ext>
              </a:extLst>
            </p:cNvPr>
            <p:cNvSpPr/>
            <p:nvPr/>
          </p:nvSpPr>
          <p:spPr>
            <a:xfrm>
              <a:off x="8194754" y="5890788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TextBox 11">
              <a:extLst>
                <a:ext uri="{FF2B5EF4-FFF2-40B4-BE49-F238E27FC236}">
                  <a16:creationId xmlns:a16="http://schemas.microsoft.com/office/drawing/2014/main" id="{AEEE5AD9-114F-4999-91E3-A6D3AE6EEF46}"/>
                </a:ext>
              </a:extLst>
            </p:cNvPr>
            <p:cNvSpPr txBox="1"/>
            <p:nvPr/>
          </p:nvSpPr>
          <p:spPr>
            <a:xfrm>
              <a:off x="8189124" y="5864245"/>
              <a:ext cx="6783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latin typeface="맑은 고딕" pitchFamily="50" charset="-127"/>
                  <a:ea typeface="맑은 고딕" pitchFamily="50" charset="-127"/>
                </a:rPr>
                <a:t>2021.01.20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838218B2-C9B5-4B06-9760-F2D9AD906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99550"/>
              </p:ext>
            </p:extLst>
          </p:nvPr>
        </p:nvGraphicFramePr>
        <p:xfrm>
          <a:off x="1761307" y="2643907"/>
          <a:ext cx="7283105" cy="213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957">
                  <a:extLst>
                    <a:ext uri="{9D8B030D-6E8A-4147-A177-3AD203B41FA5}">
                      <a16:colId xmlns:a16="http://schemas.microsoft.com/office/drawing/2014/main" val="2630458009"/>
                    </a:ext>
                  </a:extLst>
                </a:gridCol>
                <a:gridCol w="751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6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33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57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68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도착일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출발일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예약경로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판매유형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131121111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SB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온라인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부킹예약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체크아웃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131121112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이순신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2021-01-25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온라인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부킹예약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체크인취소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131121113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안창호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DT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2021-01-26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전화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워크인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체크아웃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2" name="TextBox 11">
            <a:extLst>
              <a:ext uri="{FF2B5EF4-FFF2-40B4-BE49-F238E27FC236}">
                <a16:creationId xmlns:a16="http://schemas.microsoft.com/office/drawing/2014/main" id="{B430F81A-7619-44B5-ADD2-1275638CE97B}"/>
              </a:ext>
            </a:extLst>
          </p:cNvPr>
          <p:cNvSpPr txBox="1"/>
          <p:nvPr/>
        </p:nvSpPr>
        <p:spPr>
          <a:xfrm>
            <a:off x="1814871" y="2365895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투숙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972070A1-BC87-4B73-8E20-953F5A472F4B}"/>
              </a:ext>
            </a:extLst>
          </p:cNvPr>
          <p:cNvSpPr/>
          <p:nvPr/>
        </p:nvSpPr>
        <p:spPr bwMode="auto">
          <a:xfrm rot="16200000" flipH="1" flipV="1">
            <a:off x="8981095" y="4694429"/>
            <a:ext cx="72507" cy="65193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971B784B-105A-444A-8E00-CEC44940D53A}"/>
              </a:ext>
            </a:extLst>
          </p:cNvPr>
          <p:cNvCxnSpPr/>
          <p:nvPr/>
        </p:nvCxnSpPr>
        <p:spPr bwMode="auto">
          <a:xfrm>
            <a:off x="8957238" y="4673294"/>
            <a:ext cx="0" cy="10565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E218C29-ADAD-44A2-9B0F-4ADF7569C7E5}"/>
              </a:ext>
            </a:extLst>
          </p:cNvPr>
          <p:cNvGrpSpPr/>
          <p:nvPr/>
        </p:nvGrpSpPr>
        <p:grpSpPr>
          <a:xfrm>
            <a:off x="1759002" y="4679474"/>
            <a:ext cx="7198236" cy="83806"/>
            <a:chOff x="1657350" y="6154300"/>
            <a:chExt cx="7012124" cy="107432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99A69A99-26FB-44EF-8054-2C21AD26B9B8}"/>
                </a:ext>
              </a:extLst>
            </p:cNvPr>
            <p:cNvSpPr/>
            <p:nvPr/>
          </p:nvSpPr>
          <p:spPr bwMode="auto">
            <a:xfrm flipH="1">
              <a:off x="1657350" y="6154300"/>
              <a:ext cx="7012124" cy="10362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pSp>
          <p:nvGrpSpPr>
            <p:cNvPr id="128" name="그룹 228">
              <a:extLst>
                <a:ext uri="{FF2B5EF4-FFF2-40B4-BE49-F238E27FC236}">
                  <a16:creationId xmlns:a16="http://schemas.microsoft.com/office/drawing/2014/main" id="{132927E9-1DE5-4D19-82F9-38EF144E1834}"/>
                </a:ext>
              </a:extLst>
            </p:cNvPr>
            <p:cNvGrpSpPr/>
            <p:nvPr/>
          </p:nvGrpSpPr>
          <p:grpSpPr>
            <a:xfrm>
              <a:off x="1673076" y="6159336"/>
              <a:ext cx="84045" cy="102396"/>
              <a:chOff x="1682601" y="5505994"/>
              <a:chExt cx="84045" cy="102396"/>
            </a:xfrm>
          </p:grpSpPr>
          <p:sp>
            <p:nvSpPr>
              <p:cNvPr id="129" name="이등변 삼각형 128">
                <a:extLst>
                  <a:ext uri="{FF2B5EF4-FFF2-40B4-BE49-F238E27FC236}">
                    <a16:creationId xmlns:a16="http://schemas.microsoft.com/office/drawing/2014/main" id="{72762B9F-60FF-4410-A8BA-C0ACD758F7EE}"/>
                  </a:ext>
                </a:extLst>
              </p:cNvPr>
              <p:cNvSpPr/>
              <p:nvPr/>
            </p:nvSpPr>
            <p:spPr bwMode="auto">
              <a:xfrm rot="5400000" flipV="1">
                <a:off x="1678944" y="5529161"/>
                <a:ext cx="72507" cy="65193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FB0E2036-1D12-4791-95DE-2A11C04A6F84}"/>
                  </a:ext>
                </a:extLst>
              </p:cNvPr>
              <p:cNvCxnSpPr/>
              <p:nvPr/>
            </p:nvCxnSpPr>
            <p:spPr bwMode="auto">
              <a:xfrm>
                <a:off x="1766646" y="5505994"/>
                <a:ext cx="0" cy="102396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FD67540-D4D8-48FF-B654-D4986317FF1C}"/>
              </a:ext>
            </a:extLst>
          </p:cNvPr>
          <p:cNvSpPr/>
          <p:nvPr/>
        </p:nvSpPr>
        <p:spPr bwMode="auto">
          <a:xfrm flipH="1">
            <a:off x="8008846" y="4675668"/>
            <a:ext cx="262951" cy="957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2" name="TextBox 11">
            <a:extLst>
              <a:ext uri="{FF2B5EF4-FFF2-40B4-BE49-F238E27FC236}">
                <a16:creationId xmlns:a16="http://schemas.microsoft.com/office/drawing/2014/main" id="{760C8F1B-410F-49E7-9283-C02EF646A4D0}"/>
              </a:ext>
            </a:extLst>
          </p:cNvPr>
          <p:cNvSpPr txBox="1"/>
          <p:nvPr/>
        </p:nvSpPr>
        <p:spPr>
          <a:xfrm>
            <a:off x="8399094" y="4791310"/>
            <a:ext cx="5613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1-6 of 6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5D9728F-1AEA-48A7-AFE2-715CE1F7C0B8}"/>
              </a:ext>
            </a:extLst>
          </p:cNvPr>
          <p:cNvSpPr/>
          <p:nvPr/>
        </p:nvSpPr>
        <p:spPr>
          <a:xfrm>
            <a:off x="1778051" y="3349510"/>
            <a:ext cx="7277860" cy="24278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559402CE-DF79-4EDB-B27C-0BC4B236C6C2}"/>
              </a:ext>
            </a:extLst>
          </p:cNvPr>
          <p:cNvGrpSpPr/>
          <p:nvPr/>
        </p:nvGrpSpPr>
        <p:grpSpPr>
          <a:xfrm>
            <a:off x="9061444" y="2644968"/>
            <a:ext cx="96610" cy="2133381"/>
            <a:chOff x="8679139" y="4127745"/>
            <a:chExt cx="96610" cy="2133381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A305229E-C211-4E11-909E-273EBCE60B26}"/>
                </a:ext>
              </a:extLst>
            </p:cNvPr>
            <p:cNvGrpSpPr/>
            <p:nvPr/>
          </p:nvGrpSpPr>
          <p:grpSpPr>
            <a:xfrm>
              <a:off x="8679140" y="4127745"/>
              <a:ext cx="96609" cy="2133381"/>
              <a:chOff x="8564840" y="4127745"/>
              <a:chExt cx="96609" cy="2133381"/>
            </a:xfrm>
          </p:grpSpPr>
          <p:grpSp>
            <p:nvGrpSpPr>
              <p:cNvPr id="138" name="그룹 200">
                <a:extLst>
                  <a:ext uri="{FF2B5EF4-FFF2-40B4-BE49-F238E27FC236}">
                    <a16:creationId xmlns:a16="http://schemas.microsoft.com/office/drawing/2014/main" id="{BD755777-465A-4BF2-8458-287DFB89E81F}"/>
                  </a:ext>
                </a:extLst>
              </p:cNvPr>
              <p:cNvGrpSpPr/>
              <p:nvPr/>
            </p:nvGrpSpPr>
            <p:grpSpPr>
              <a:xfrm>
                <a:off x="8564840" y="4127745"/>
                <a:ext cx="95732" cy="2133381"/>
                <a:chOff x="8564840" y="3474403"/>
                <a:chExt cx="95732" cy="2133381"/>
              </a:xfrm>
            </p:grpSpPr>
            <p:sp>
              <p:nvSpPr>
                <p:cNvPr id="140" name="직사각형 139">
                  <a:extLst>
                    <a:ext uri="{FF2B5EF4-FFF2-40B4-BE49-F238E27FC236}">
                      <a16:creationId xmlns:a16="http://schemas.microsoft.com/office/drawing/2014/main" id="{49E5C82A-01CC-4D88-961C-C88BEA74C928}"/>
                    </a:ext>
                  </a:extLst>
                </p:cNvPr>
                <p:cNvSpPr/>
                <p:nvPr/>
              </p:nvSpPr>
              <p:spPr bwMode="auto">
                <a:xfrm rot="16200000" flipH="1">
                  <a:off x="7545873" y="4493370"/>
                  <a:ext cx="2133381" cy="9544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  <p:grpSp>
              <p:nvGrpSpPr>
                <p:cNvPr id="141" name="그룹 289">
                  <a:extLst>
                    <a:ext uri="{FF2B5EF4-FFF2-40B4-BE49-F238E27FC236}">
                      <a16:creationId xmlns:a16="http://schemas.microsoft.com/office/drawing/2014/main" id="{F8CBD844-D98D-4857-B71C-0639ACF79211}"/>
                    </a:ext>
                  </a:extLst>
                </p:cNvPr>
                <p:cNvGrpSpPr/>
                <p:nvPr/>
              </p:nvGrpSpPr>
              <p:grpSpPr>
                <a:xfrm>
                  <a:off x="8564840" y="5502313"/>
                  <a:ext cx="95732" cy="84045"/>
                  <a:chOff x="5117632" y="4208935"/>
                  <a:chExt cx="95732" cy="84045"/>
                </a:xfrm>
              </p:grpSpPr>
              <p:sp>
                <p:nvSpPr>
                  <p:cNvPr id="142" name="이등변 삼각형 141">
                    <a:extLst>
                      <a:ext uri="{FF2B5EF4-FFF2-40B4-BE49-F238E27FC236}">
                        <a16:creationId xmlns:a16="http://schemas.microsoft.com/office/drawing/2014/main" id="{B7436918-E5D1-441F-B902-E7EA38C846C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5130478" y="4227787"/>
                    <a:ext cx="72507" cy="65193"/>
                  </a:xfrm>
                  <a:prstGeom prst="triangle">
                    <a:avLst/>
                  </a:prstGeom>
                  <a:solidFill>
                    <a:schemeClr val="tx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indent="0" algn="ctr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1" lang="ko-KR" alt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굴림" panose="020B0600000101010101" pitchFamily="50" charset="-127"/>
                      <a:ea typeface="굴림" panose="020B0600000101010101" pitchFamily="50" charset="-127"/>
                    </a:endParaRPr>
                  </a:p>
                </p:txBody>
              </p:sp>
              <p:cxnSp>
                <p:nvCxnSpPr>
                  <p:cNvPr id="143" name="직선 연결선 142">
                    <a:extLst>
                      <a:ext uri="{FF2B5EF4-FFF2-40B4-BE49-F238E27FC236}">
                        <a16:creationId xmlns:a16="http://schemas.microsoft.com/office/drawing/2014/main" id="{6057D747-7283-4240-AE4A-E12FD8AE7057}"/>
                      </a:ext>
                    </a:extLst>
                  </p:cNvPr>
                  <p:cNvCxnSpPr/>
                  <p:nvPr/>
                </p:nvCxnSpPr>
                <p:spPr bwMode="auto">
                  <a:xfrm rot="16200000" flipH="1">
                    <a:off x="5165498" y="4161069"/>
                    <a:ext cx="0" cy="95732"/>
                  </a:xfrm>
                  <a:prstGeom prst="line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</p:grp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A421DFE7-2802-4235-946E-778B258CE890}"/>
                  </a:ext>
                </a:extLst>
              </p:cNvPr>
              <p:cNvSpPr/>
              <p:nvPr/>
            </p:nvSpPr>
            <p:spPr bwMode="auto">
              <a:xfrm rot="16200000" flipH="1">
                <a:off x="8482107" y="4310879"/>
                <a:ext cx="262951" cy="957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36" name="이등변 삼각형 135">
              <a:extLst>
                <a:ext uri="{FF2B5EF4-FFF2-40B4-BE49-F238E27FC236}">
                  <a16:creationId xmlns:a16="http://schemas.microsoft.com/office/drawing/2014/main" id="{D9583DBA-2A48-491E-AB0B-EFFA482D7B0F}"/>
                </a:ext>
              </a:extLst>
            </p:cNvPr>
            <p:cNvSpPr/>
            <p:nvPr/>
          </p:nvSpPr>
          <p:spPr bwMode="auto">
            <a:xfrm rot="10800000" flipH="1" flipV="1">
              <a:off x="8687189" y="4142370"/>
              <a:ext cx="72507" cy="65193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D39D00BD-5222-4571-91F4-506C2931ABB2}"/>
                </a:ext>
              </a:extLst>
            </p:cNvPr>
            <p:cNvCxnSpPr/>
            <p:nvPr/>
          </p:nvCxnSpPr>
          <p:spPr bwMode="auto">
            <a:xfrm rot="16200000" flipH="1">
              <a:off x="8727005" y="4198362"/>
              <a:ext cx="0" cy="9573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45" name="그림 144" descr="pointer.png">
            <a:extLst>
              <a:ext uri="{FF2B5EF4-FFF2-40B4-BE49-F238E27FC236}">
                <a16:creationId xmlns:a16="http://schemas.microsoft.com/office/drawing/2014/main" id="{B18FBAB0-38B1-4F3B-A89B-6617EE3EBD5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03056" y="3567677"/>
            <a:ext cx="250744" cy="250744"/>
          </a:xfrm>
          <a:prstGeom prst="rect">
            <a:avLst/>
          </a:prstGeom>
        </p:spPr>
      </p:pic>
      <p:pic>
        <p:nvPicPr>
          <p:cNvPr id="146" name="그림 145" descr="list.png">
            <a:extLst>
              <a:ext uri="{FF2B5EF4-FFF2-40B4-BE49-F238E27FC236}">
                <a16:creationId xmlns:a16="http://schemas.microsoft.com/office/drawing/2014/main" id="{CD5759A0-CDBE-4498-B802-3850C8C0BAF5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0961" y="2437599"/>
            <a:ext cx="111453" cy="111453"/>
          </a:xfrm>
          <a:prstGeom prst="rect">
            <a:avLst/>
          </a:prstGeom>
        </p:spPr>
      </p:pic>
      <p:sp>
        <p:nvSpPr>
          <p:cNvPr id="147" name="순서도: 페이지 연결자 21">
            <a:extLst>
              <a:ext uri="{FF2B5EF4-FFF2-40B4-BE49-F238E27FC236}">
                <a16:creationId xmlns:a16="http://schemas.microsoft.com/office/drawing/2014/main" id="{F42347BE-A02A-4FDE-A743-ABD6187934B8}"/>
              </a:ext>
            </a:extLst>
          </p:cNvPr>
          <p:cNvSpPr/>
          <p:nvPr/>
        </p:nvSpPr>
        <p:spPr>
          <a:xfrm>
            <a:off x="1675982" y="3183815"/>
            <a:ext cx="152400" cy="1714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EEB3753C-613C-4EA8-A381-85A112E16328}"/>
              </a:ext>
            </a:extLst>
          </p:cNvPr>
          <p:cNvGrpSpPr/>
          <p:nvPr/>
        </p:nvGrpSpPr>
        <p:grpSpPr>
          <a:xfrm>
            <a:off x="8195047" y="6455460"/>
            <a:ext cx="1289524" cy="293298"/>
            <a:chOff x="6176751" y="5818817"/>
            <a:chExt cx="1289524" cy="293298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23123F0-1E9D-4362-A20A-8E74CC2DCCF3}"/>
                </a:ext>
              </a:extLst>
            </p:cNvPr>
            <p:cNvSpPr/>
            <p:nvPr/>
          </p:nvSpPr>
          <p:spPr>
            <a:xfrm>
              <a:off x="6176751" y="5818817"/>
              <a:ext cx="1289524" cy="29329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     </a:t>
              </a:r>
              <a:r>
                <a:rPr lang="ko-KR" altLang="en-US" sz="900" b="1" dirty="0">
                  <a:latin typeface="맑은 고딕" pitchFamily="50" charset="-127"/>
                  <a:ea typeface="맑은 고딕" pitchFamily="50" charset="-127"/>
                </a:rPr>
                <a:t>다음페이지 계속</a:t>
              </a:r>
            </a:p>
          </p:txBody>
        </p:sp>
        <p:pic>
          <p:nvPicPr>
            <p:cNvPr id="152" name="그림 151" descr="download-button.png">
              <a:extLst>
                <a:ext uri="{FF2B5EF4-FFF2-40B4-BE49-F238E27FC236}">
                  <a16:creationId xmlns:a16="http://schemas.microsoft.com/office/drawing/2014/main" id="{41D09E85-D8A3-4E4E-A328-6A8B6B789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60324" y="5890730"/>
              <a:ext cx="164327" cy="164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2407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34597"/>
              </p:ext>
            </p:extLst>
          </p:nvPr>
        </p:nvGraphicFramePr>
        <p:xfrm>
          <a:off x="9484660" y="406401"/>
          <a:ext cx="2481002" cy="2508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메뉴명칭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>
                          <a:solidFill>
                            <a:srgbClr val="FF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체크아웃</a:t>
                      </a:r>
                      <a:endParaRPr lang="en-US" altLang="ko-KR" sz="800" b="1" dirty="0">
                        <a:solidFill>
                          <a:srgbClr val="FF33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LP-UI-PC-03-1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프론트 </a:t>
                      </a:r>
                      <a:r>
                        <a:rPr kumimoji="1" lang="en-US" altLang="ko-KR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체크아웃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화면기능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4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체크아웃 한 상태의 데이터만 조회되어야 함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건의 예약을 선택하면 상세화면 팝업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0" name="슬라이드 번호 개체 틀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96AB06-02C6-4DC9-8536-7E40E230B7E7}"/>
              </a:ext>
            </a:extLst>
          </p:cNvPr>
          <p:cNvCxnSpPr/>
          <p:nvPr/>
        </p:nvCxnSpPr>
        <p:spPr>
          <a:xfrm>
            <a:off x="195072" y="646176"/>
            <a:ext cx="9298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282E8844-74D1-432C-B9C9-DB796F26E113}"/>
              </a:ext>
            </a:extLst>
          </p:cNvPr>
          <p:cNvSpPr txBox="1"/>
          <p:nvPr/>
        </p:nvSpPr>
        <p:spPr>
          <a:xfrm>
            <a:off x="7370120" y="416376"/>
            <a:ext cx="2073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      홍길동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님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pic>
        <p:nvPicPr>
          <p:cNvPr id="12" name="그림 11" descr="logout.png">
            <a:extLst>
              <a:ext uri="{FF2B5EF4-FFF2-40B4-BE49-F238E27FC236}">
                <a16:creationId xmlns:a16="http://schemas.microsoft.com/office/drawing/2014/main" id="{CD44951B-85EB-4D62-B072-6AD98C1559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0883" y="472672"/>
            <a:ext cx="126747" cy="12674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383A05-F28D-4B15-9CC9-7A940D9DE62F}"/>
              </a:ext>
            </a:extLst>
          </p:cNvPr>
          <p:cNvSpPr/>
          <p:nvPr/>
        </p:nvSpPr>
        <p:spPr>
          <a:xfrm>
            <a:off x="9156700" y="749300"/>
            <a:ext cx="177800" cy="17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00">
            <a:extLst>
              <a:ext uri="{FF2B5EF4-FFF2-40B4-BE49-F238E27FC236}">
                <a16:creationId xmlns:a16="http://schemas.microsoft.com/office/drawing/2014/main" id="{6638DE9E-0949-413D-B7C4-66E3B253EC5F}"/>
              </a:ext>
            </a:extLst>
          </p:cNvPr>
          <p:cNvGrpSpPr/>
          <p:nvPr/>
        </p:nvGrpSpPr>
        <p:grpSpPr>
          <a:xfrm rot="2700000">
            <a:off x="9159675" y="745622"/>
            <a:ext cx="177168" cy="182075"/>
            <a:chOff x="8564940" y="1178601"/>
            <a:chExt cx="177168" cy="182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오른쪽 화살표 327">
              <a:extLst>
                <a:ext uri="{FF2B5EF4-FFF2-40B4-BE49-F238E27FC236}">
                  <a16:creationId xmlns:a16="http://schemas.microsoft.com/office/drawing/2014/main" id="{6A1214BE-46B3-442B-A3C3-EDD939087466}"/>
                </a:ext>
              </a:extLst>
            </p:cNvPr>
            <p:cNvSpPr/>
            <p:nvPr/>
          </p:nvSpPr>
          <p:spPr>
            <a:xfrm rot="16200000">
              <a:off x="8620492" y="1187926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347">
              <a:extLst>
                <a:ext uri="{FF2B5EF4-FFF2-40B4-BE49-F238E27FC236}">
                  <a16:creationId xmlns:a16="http://schemas.microsoft.com/office/drawing/2014/main" id="{FF9E427F-6C95-47C9-B4FB-E66D37991920}"/>
                </a:ext>
              </a:extLst>
            </p:cNvPr>
            <p:cNvSpPr/>
            <p:nvPr/>
          </p:nvSpPr>
          <p:spPr>
            <a:xfrm rot="5400000">
              <a:off x="8620492" y="1304725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358">
              <a:extLst>
                <a:ext uri="{FF2B5EF4-FFF2-40B4-BE49-F238E27FC236}">
                  <a16:creationId xmlns:a16="http://schemas.microsoft.com/office/drawing/2014/main" id="{A170313B-15F4-4951-BBE7-C50FC11F144E}"/>
                </a:ext>
              </a:extLst>
            </p:cNvPr>
            <p:cNvSpPr/>
            <p:nvPr/>
          </p:nvSpPr>
          <p:spPr>
            <a:xfrm rot="10800000">
              <a:off x="8564940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359">
              <a:extLst>
                <a:ext uri="{FF2B5EF4-FFF2-40B4-BE49-F238E27FC236}">
                  <a16:creationId xmlns:a16="http://schemas.microsoft.com/office/drawing/2014/main" id="{6BD1822F-572E-45F1-AAA9-6FC7F9E629E5}"/>
                </a:ext>
              </a:extLst>
            </p:cNvPr>
            <p:cNvSpPr/>
            <p:nvPr/>
          </p:nvSpPr>
          <p:spPr>
            <a:xfrm>
              <a:off x="8676832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1CE8B4F-D87C-4A06-99A6-AE1E37E9D753}"/>
              </a:ext>
            </a:extLst>
          </p:cNvPr>
          <p:cNvGraphicFramePr>
            <a:graphicFrameLocks noGrp="1"/>
          </p:cNvGraphicFramePr>
          <p:nvPr/>
        </p:nvGraphicFramePr>
        <p:xfrm>
          <a:off x="200962" y="1038224"/>
          <a:ext cx="1170726" cy="923800"/>
        </p:xfrm>
        <a:graphic>
          <a:graphicData uri="http://schemas.openxmlformats.org/drawingml/2006/table">
            <a:tbl>
              <a:tblPr/>
              <a:tblGrid>
                <a:gridCol w="117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프론트</a:t>
                      </a:r>
                      <a:endParaRPr lang="en-US" altLang="ko-KR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algn="l" defTabSz="844083" latinLnBrk="0"/>
                      <a:r>
                        <a:rPr lang="ko-KR" altLang="en-US" sz="800" b="0" ker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▶ 체크인</a:t>
                      </a:r>
                      <a:endParaRPr lang="ko-KR" altLang="en-US" sz="800" b="0" kern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▶ 인하우스</a:t>
                      </a:r>
                      <a:endParaRPr lang="ko-KR" altLang="en-US" sz="800" b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 체크아웃</a:t>
                      </a:r>
                      <a:endParaRPr lang="ko-KR" altLang="en-US" sz="800" b="0" ker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83031"/>
                  </a:ext>
                </a:extLst>
              </a:tr>
            </a:tbl>
          </a:graphicData>
        </a:graphic>
      </p:graphicFrame>
      <p:sp>
        <p:nvSpPr>
          <p:cNvPr id="45" name="Link Bar">
            <a:extLst>
              <a:ext uri="{FF2B5EF4-FFF2-40B4-BE49-F238E27FC236}">
                <a16:creationId xmlns:a16="http://schemas.microsoft.com/office/drawing/2014/main" id="{FC773CA5-6FBF-48D7-8CEF-C6EE645F89A8}"/>
              </a:ext>
            </a:extLst>
          </p:cNvPr>
          <p:cNvSpPr>
            <a:spLocks/>
          </p:cNvSpPr>
          <p:nvPr/>
        </p:nvSpPr>
        <p:spPr bwMode="auto">
          <a:xfrm>
            <a:off x="1718965" y="745759"/>
            <a:ext cx="3293704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  </a:t>
            </a:r>
            <a:r>
              <a:rPr lang="ko-KR" altLang="en-US" sz="9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프론트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보고서  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기준정보  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시스템관리</a:t>
            </a:r>
            <a:endParaRPr lang="en-US" sz="900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B60135-ACE1-4212-9270-711266947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1" y="700229"/>
            <a:ext cx="1271589" cy="258292"/>
          </a:xfrm>
          <a:prstGeom prst="rect">
            <a:avLst/>
          </a:prstGeom>
        </p:spPr>
      </p:pic>
      <p:sp>
        <p:nvSpPr>
          <p:cNvPr id="108" name="Dialog Outer">
            <a:extLst>
              <a:ext uri="{FF2B5EF4-FFF2-40B4-BE49-F238E27FC236}">
                <a16:creationId xmlns:a16="http://schemas.microsoft.com/office/drawing/2014/main" id="{CA23C56C-9955-47A7-8D49-2BCEE0FD887D}"/>
              </a:ext>
            </a:extLst>
          </p:cNvPr>
          <p:cNvSpPr/>
          <p:nvPr/>
        </p:nvSpPr>
        <p:spPr>
          <a:xfrm>
            <a:off x="1607096" y="1153265"/>
            <a:ext cx="7639154" cy="4866623"/>
          </a:xfrm>
          <a:prstGeom prst="roundRect">
            <a:avLst>
              <a:gd name="adj" fmla="val 1508"/>
            </a:avLst>
          </a:prstGeom>
          <a:solidFill>
            <a:schemeClr val="bg1">
              <a:lumMod val="50000"/>
            </a:schemeClr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8800" rIns="72000" bIns="28800" rtlCol="0" anchor="t" anchorCtr="0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rPr>
              <a:t>투숙 정보</a:t>
            </a:r>
            <a:endParaRPr lang="en-US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Calibri" pitchFamily="34" charset="0"/>
            </a:endParaRPr>
          </a:p>
        </p:txBody>
      </p:sp>
      <p:sp>
        <p:nvSpPr>
          <p:cNvPr id="109" name="Dialog Inner">
            <a:extLst>
              <a:ext uri="{FF2B5EF4-FFF2-40B4-BE49-F238E27FC236}">
                <a16:creationId xmlns:a16="http://schemas.microsoft.com/office/drawing/2014/main" id="{E2F809AF-17C1-4D39-BFD2-27BFA6B60363}"/>
              </a:ext>
            </a:extLst>
          </p:cNvPr>
          <p:cNvSpPr/>
          <p:nvPr/>
        </p:nvSpPr>
        <p:spPr>
          <a:xfrm>
            <a:off x="1694851" y="1341738"/>
            <a:ext cx="7461849" cy="4478037"/>
          </a:xfrm>
          <a:prstGeom prst="rect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0" name="Close Button">
            <a:extLst>
              <a:ext uri="{FF2B5EF4-FFF2-40B4-BE49-F238E27FC236}">
                <a16:creationId xmlns:a16="http://schemas.microsoft.com/office/drawing/2014/main" id="{9197DBF4-58B5-4EA3-A909-BB5944EAD21E}"/>
              </a:ext>
            </a:extLst>
          </p:cNvPr>
          <p:cNvSpPr>
            <a:spLocks noChangeAspect="1"/>
          </p:cNvSpPr>
          <p:nvPr/>
        </p:nvSpPr>
        <p:spPr bwMode="auto">
          <a:xfrm>
            <a:off x="9068386" y="1187708"/>
            <a:ext cx="88314" cy="88604"/>
          </a:xfrm>
          <a:custGeom>
            <a:avLst/>
            <a:gdLst>
              <a:gd name="T0" fmla="*/ 12 w 246"/>
              <a:gd name="T1" fmla="*/ 15 h 241"/>
              <a:gd name="T2" fmla="*/ 12 w 246"/>
              <a:gd name="T3" fmla="*/ 56 h 241"/>
              <a:gd name="T4" fmla="*/ 80 w 246"/>
              <a:gd name="T5" fmla="*/ 122 h 241"/>
              <a:gd name="T6" fmla="*/ 12 w 246"/>
              <a:gd name="T7" fmla="*/ 188 h 241"/>
              <a:gd name="T8" fmla="*/ 12 w 246"/>
              <a:gd name="T9" fmla="*/ 229 h 241"/>
              <a:gd name="T10" fmla="*/ 56 w 246"/>
              <a:gd name="T11" fmla="*/ 229 h 241"/>
              <a:gd name="T12" fmla="*/ 123 w 246"/>
              <a:gd name="T13" fmla="*/ 165 h 241"/>
              <a:gd name="T14" fmla="*/ 190 w 246"/>
              <a:gd name="T15" fmla="*/ 229 h 241"/>
              <a:gd name="T16" fmla="*/ 234 w 246"/>
              <a:gd name="T17" fmla="*/ 229 h 241"/>
              <a:gd name="T18" fmla="*/ 234 w 246"/>
              <a:gd name="T19" fmla="*/ 188 h 241"/>
              <a:gd name="T20" fmla="*/ 167 w 246"/>
              <a:gd name="T21" fmla="*/ 122 h 241"/>
              <a:gd name="T22" fmla="*/ 234 w 246"/>
              <a:gd name="T23" fmla="*/ 56 h 241"/>
              <a:gd name="T24" fmla="*/ 234 w 246"/>
              <a:gd name="T25" fmla="*/ 15 h 241"/>
              <a:gd name="T26" fmla="*/ 190 w 246"/>
              <a:gd name="T27" fmla="*/ 15 h 241"/>
              <a:gd name="T28" fmla="*/ 123 w 246"/>
              <a:gd name="T29" fmla="*/ 79 h 241"/>
              <a:gd name="T30" fmla="*/ 56 w 246"/>
              <a:gd name="T31" fmla="*/ 15 h 241"/>
              <a:gd name="T32" fmla="*/ 12 w 246"/>
              <a:gd name="T33" fmla="*/ 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6" h="241">
                <a:moveTo>
                  <a:pt x="12" y="15"/>
                </a:moveTo>
                <a:cubicBezTo>
                  <a:pt x="0" y="26"/>
                  <a:pt x="0" y="45"/>
                  <a:pt x="12" y="56"/>
                </a:cubicBezTo>
                <a:lnTo>
                  <a:pt x="80" y="122"/>
                </a:lnTo>
                <a:lnTo>
                  <a:pt x="12" y="188"/>
                </a:lnTo>
                <a:cubicBezTo>
                  <a:pt x="0" y="199"/>
                  <a:pt x="0" y="218"/>
                  <a:pt x="12" y="229"/>
                </a:cubicBezTo>
                <a:cubicBezTo>
                  <a:pt x="24" y="241"/>
                  <a:pt x="44" y="241"/>
                  <a:pt x="56" y="229"/>
                </a:cubicBezTo>
                <a:lnTo>
                  <a:pt x="123" y="165"/>
                </a:lnTo>
                <a:lnTo>
                  <a:pt x="190" y="229"/>
                </a:lnTo>
                <a:cubicBezTo>
                  <a:pt x="202" y="241"/>
                  <a:pt x="222" y="241"/>
                  <a:pt x="234" y="229"/>
                </a:cubicBezTo>
                <a:cubicBezTo>
                  <a:pt x="246" y="218"/>
                  <a:pt x="246" y="199"/>
                  <a:pt x="234" y="188"/>
                </a:cubicBezTo>
                <a:lnTo>
                  <a:pt x="167" y="122"/>
                </a:lnTo>
                <a:lnTo>
                  <a:pt x="234" y="56"/>
                </a:lnTo>
                <a:cubicBezTo>
                  <a:pt x="246" y="45"/>
                  <a:pt x="246" y="26"/>
                  <a:pt x="234" y="15"/>
                </a:cubicBezTo>
                <a:cubicBezTo>
                  <a:pt x="222" y="3"/>
                  <a:pt x="202" y="3"/>
                  <a:pt x="190" y="15"/>
                </a:cubicBezTo>
                <a:lnTo>
                  <a:pt x="123" y="79"/>
                </a:lnTo>
                <a:lnTo>
                  <a:pt x="56" y="15"/>
                </a:lnTo>
                <a:cubicBezTo>
                  <a:pt x="41" y="0"/>
                  <a:pt x="26" y="3"/>
                  <a:pt x="12" y="15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rgbClr val="33333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endParaRPr lang="en-US" sz="900">
              <a:solidFill>
                <a:srgbClr val="262626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7C1A225-D82F-4021-9081-D8DDED1787AD}"/>
              </a:ext>
            </a:extLst>
          </p:cNvPr>
          <p:cNvGrpSpPr/>
          <p:nvPr/>
        </p:nvGrpSpPr>
        <p:grpSpPr>
          <a:xfrm>
            <a:off x="5700126" y="5465901"/>
            <a:ext cx="439947" cy="221662"/>
            <a:chOff x="10058400" y="3108133"/>
            <a:chExt cx="439947" cy="221662"/>
          </a:xfrm>
        </p:grpSpPr>
        <p:sp>
          <p:nvSpPr>
            <p:cNvPr id="112" name="모서리가 둥근 직사각형 71">
              <a:extLst>
                <a:ext uri="{FF2B5EF4-FFF2-40B4-BE49-F238E27FC236}">
                  <a16:creationId xmlns:a16="http://schemas.microsoft.com/office/drawing/2014/main" id="{8BC785ED-BCBA-45D2-B13D-511AA146C3F1}"/>
                </a:ext>
              </a:extLst>
            </p:cNvPr>
            <p:cNvSpPr/>
            <p:nvPr/>
          </p:nvSpPr>
          <p:spPr>
            <a:xfrm>
              <a:off x="10058400" y="3124372"/>
              <a:ext cx="439947" cy="2054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">
              <a:extLst>
                <a:ext uri="{FF2B5EF4-FFF2-40B4-BE49-F238E27FC236}">
                  <a16:creationId xmlns:a16="http://schemas.microsoft.com/office/drawing/2014/main" id="{355B3D6A-DA66-4EF0-9277-89B50F70FB3F}"/>
                </a:ext>
              </a:extLst>
            </p:cNvPr>
            <p:cNvSpPr txBox="1"/>
            <p:nvPr/>
          </p:nvSpPr>
          <p:spPr>
            <a:xfrm>
              <a:off x="10083743" y="310813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닫기</a:t>
              </a:r>
            </a:p>
          </p:txBody>
        </p:sp>
      </p:grpSp>
      <p:sp>
        <p:nvSpPr>
          <p:cNvPr id="116" name="TextBox 11">
            <a:extLst>
              <a:ext uri="{FF2B5EF4-FFF2-40B4-BE49-F238E27FC236}">
                <a16:creationId xmlns:a16="http://schemas.microsoft.com/office/drawing/2014/main" id="{0F15AD04-5C9C-4724-ABC0-5ADF19BC55F2}"/>
              </a:ext>
            </a:extLst>
          </p:cNvPr>
          <p:cNvSpPr txBox="1"/>
          <p:nvPr/>
        </p:nvSpPr>
        <p:spPr>
          <a:xfrm>
            <a:off x="7444926" y="1352398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표시는 필수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항목 체크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부분 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34F442FE-EACB-4218-B685-6F360C72C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94037"/>
              </p:ext>
            </p:extLst>
          </p:nvPr>
        </p:nvGraphicFramePr>
        <p:xfrm>
          <a:off x="1814676" y="1648944"/>
          <a:ext cx="7184469" cy="3669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889">
                  <a:extLst>
                    <a:ext uri="{9D8B030D-6E8A-4147-A177-3AD203B41FA5}">
                      <a16:colId xmlns:a16="http://schemas.microsoft.com/office/drawing/2014/main" val="686482495"/>
                    </a:ext>
                  </a:extLst>
                </a:gridCol>
                <a:gridCol w="812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4908">
                  <a:extLst>
                    <a:ext uri="{9D8B030D-6E8A-4147-A177-3AD203B41FA5}">
                      <a16:colId xmlns:a16="http://schemas.microsoft.com/office/drawing/2014/main" val="1198511620"/>
                    </a:ext>
                  </a:extLst>
                </a:gridCol>
                <a:gridCol w="8496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2835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232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도착일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숙박수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출발일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138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성인수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아동수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246">
                <a:tc rowSpan="3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투숙객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이름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영문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924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연락처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이메일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477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언어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생년월일</a:t>
                      </a:r>
                      <a:endParaRPr lang="en-US" altLang="ko-KR" sz="8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       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031">
                <a:tc rowSpan="3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판매유형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871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결제방법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선수금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871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결제금액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391016"/>
                  </a:ext>
                </a:extLst>
              </a:tr>
              <a:tr h="298499">
                <a:tc rowSpan="4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투숙메모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투숙메모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205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205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8205">
                <a:tc vMerge="1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118" name="그림 117" descr="calendar.png">
            <a:extLst>
              <a:ext uri="{FF2B5EF4-FFF2-40B4-BE49-F238E27FC236}">
                <a16:creationId xmlns:a16="http://schemas.microsoft.com/office/drawing/2014/main" id="{9544CDFE-0E65-4FFB-8565-1680D80E20B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85311" y="1738420"/>
            <a:ext cx="111052" cy="111052"/>
          </a:xfrm>
          <a:prstGeom prst="rect">
            <a:avLst/>
          </a:prstGeom>
        </p:spPr>
      </p:pic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4F2AB31-73E0-4B91-B9F0-2650455243DE}"/>
              </a:ext>
            </a:extLst>
          </p:cNvPr>
          <p:cNvSpPr/>
          <p:nvPr/>
        </p:nvSpPr>
        <p:spPr>
          <a:xfrm>
            <a:off x="2676736" y="1713528"/>
            <a:ext cx="678312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0" name="그림 119" descr="calendar.png">
            <a:extLst>
              <a:ext uri="{FF2B5EF4-FFF2-40B4-BE49-F238E27FC236}">
                <a16:creationId xmlns:a16="http://schemas.microsoft.com/office/drawing/2014/main" id="{5F10A702-2EAE-44C8-A8DA-CD26FDF0DF0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3477" y="1740096"/>
            <a:ext cx="111052" cy="111052"/>
          </a:xfrm>
          <a:prstGeom prst="rect">
            <a:avLst/>
          </a:prstGeom>
        </p:spPr>
      </p:pic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E8DF251-65AF-4429-8929-F738C0FE40B0}"/>
              </a:ext>
            </a:extLst>
          </p:cNvPr>
          <p:cNvSpPr/>
          <p:nvPr/>
        </p:nvSpPr>
        <p:spPr>
          <a:xfrm>
            <a:off x="7754902" y="1715204"/>
            <a:ext cx="678312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6149391-716D-42EA-8146-4FB6BBC394A7}"/>
              </a:ext>
            </a:extLst>
          </p:cNvPr>
          <p:cNvSpPr/>
          <p:nvPr/>
        </p:nvSpPr>
        <p:spPr>
          <a:xfrm>
            <a:off x="5194304" y="1708172"/>
            <a:ext cx="365619" cy="1784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4BD365F-D028-4D20-B42B-0F0B2DCCDE29}"/>
              </a:ext>
            </a:extLst>
          </p:cNvPr>
          <p:cNvSpPr/>
          <p:nvPr/>
        </p:nvSpPr>
        <p:spPr>
          <a:xfrm>
            <a:off x="2676736" y="2013886"/>
            <a:ext cx="702292" cy="15499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3ACE379D-9332-47CE-8285-4EA2187F241B}"/>
              </a:ext>
            </a:extLst>
          </p:cNvPr>
          <p:cNvSpPr/>
          <p:nvPr/>
        </p:nvSpPr>
        <p:spPr>
          <a:xfrm rot="10800000">
            <a:off x="3268102" y="2063786"/>
            <a:ext cx="60464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B9A4ACD-BEA0-4660-8EF5-5FCA68E9AAA0}"/>
              </a:ext>
            </a:extLst>
          </p:cNvPr>
          <p:cNvSpPr/>
          <p:nvPr/>
        </p:nvSpPr>
        <p:spPr>
          <a:xfrm>
            <a:off x="5184726" y="2013235"/>
            <a:ext cx="365619" cy="1784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9426B88-EFDF-4A68-9B04-89AF90CEFF0F}"/>
              </a:ext>
            </a:extLst>
          </p:cNvPr>
          <p:cNvSpPr/>
          <p:nvPr/>
        </p:nvSpPr>
        <p:spPr>
          <a:xfrm>
            <a:off x="7754902" y="2010164"/>
            <a:ext cx="365619" cy="1784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TextBox 11">
            <a:extLst>
              <a:ext uri="{FF2B5EF4-FFF2-40B4-BE49-F238E27FC236}">
                <a16:creationId xmlns:a16="http://schemas.microsoft.com/office/drawing/2014/main" id="{347F631E-953D-4614-A73D-292C77B3DA6B}"/>
              </a:ext>
            </a:extLst>
          </p:cNvPr>
          <p:cNvSpPr txBox="1"/>
          <p:nvPr/>
        </p:nvSpPr>
        <p:spPr>
          <a:xfrm>
            <a:off x="1764365" y="1652037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TextBox 11">
            <a:extLst>
              <a:ext uri="{FF2B5EF4-FFF2-40B4-BE49-F238E27FC236}">
                <a16:creationId xmlns:a16="http://schemas.microsoft.com/office/drawing/2014/main" id="{34DEE57F-B81E-4F46-9CFE-40464E64D6BC}"/>
              </a:ext>
            </a:extLst>
          </p:cNvPr>
          <p:cNvSpPr txBox="1"/>
          <p:nvPr/>
        </p:nvSpPr>
        <p:spPr>
          <a:xfrm>
            <a:off x="4125818" y="1659586"/>
            <a:ext cx="231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0" name="TextBox 11">
            <a:extLst>
              <a:ext uri="{FF2B5EF4-FFF2-40B4-BE49-F238E27FC236}">
                <a16:creationId xmlns:a16="http://schemas.microsoft.com/office/drawing/2014/main" id="{49955CAE-3DE8-4D95-A128-8517A5734CB5}"/>
              </a:ext>
            </a:extLst>
          </p:cNvPr>
          <p:cNvSpPr txBox="1"/>
          <p:nvPr/>
        </p:nvSpPr>
        <p:spPr>
          <a:xfrm>
            <a:off x="6798919" y="1660505"/>
            <a:ext cx="4336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1" name="TextBox 11">
            <a:extLst>
              <a:ext uri="{FF2B5EF4-FFF2-40B4-BE49-F238E27FC236}">
                <a16:creationId xmlns:a16="http://schemas.microsoft.com/office/drawing/2014/main" id="{91189805-6D68-445D-BC2B-DC9B27070715}"/>
              </a:ext>
            </a:extLst>
          </p:cNvPr>
          <p:cNvSpPr txBox="1"/>
          <p:nvPr/>
        </p:nvSpPr>
        <p:spPr>
          <a:xfrm>
            <a:off x="1753807" y="1949285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2" name="TextBox 11">
            <a:extLst>
              <a:ext uri="{FF2B5EF4-FFF2-40B4-BE49-F238E27FC236}">
                <a16:creationId xmlns:a16="http://schemas.microsoft.com/office/drawing/2014/main" id="{EC58A413-53AE-4E3E-B6D0-36A9B49DA82C}"/>
              </a:ext>
            </a:extLst>
          </p:cNvPr>
          <p:cNvSpPr txBox="1"/>
          <p:nvPr/>
        </p:nvSpPr>
        <p:spPr>
          <a:xfrm>
            <a:off x="4125816" y="1949285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" name="TextBox 11">
            <a:extLst>
              <a:ext uri="{FF2B5EF4-FFF2-40B4-BE49-F238E27FC236}">
                <a16:creationId xmlns:a16="http://schemas.microsoft.com/office/drawing/2014/main" id="{B873DD96-BE2A-495A-A044-DABE5CD5F1B2}"/>
              </a:ext>
            </a:extLst>
          </p:cNvPr>
          <p:cNvSpPr txBox="1"/>
          <p:nvPr/>
        </p:nvSpPr>
        <p:spPr>
          <a:xfrm>
            <a:off x="6796582" y="1949285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73945BA2-29EB-43AE-85C2-F3F5B2444AE6}"/>
              </a:ext>
            </a:extLst>
          </p:cNvPr>
          <p:cNvSpPr/>
          <p:nvPr/>
        </p:nvSpPr>
        <p:spPr>
          <a:xfrm>
            <a:off x="4278956" y="2362888"/>
            <a:ext cx="1454676" cy="22261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고영조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40A67AA9-7153-4923-8E4C-8C4210B32952}"/>
              </a:ext>
            </a:extLst>
          </p:cNvPr>
          <p:cNvSpPr/>
          <p:nvPr/>
        </p:nvSpPr>
        <p:spPr>
          <a:xfrm>
            <a:off x="6928207" y="2372412"/>
            <a:ext cx="1545848" cy="2130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4DBA45B-C874-464A-A6D2-01B8EB47BAE2}"/>
              </a:ext>
            </a:extLst>
          </p:cNvPr>
          <p:cNvSpPr/>
          <p:nvPr/>
        </p:nvSpPr>
        <p:spPr>
          <a:xfrm>
            <a:off x="6928207" y="2740019"/>
            <a:ext cx="1545848" cy="21309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8694495-BB08-4AAC-9538-9A29A1566AC7}"/>
              </a:ext>
            </a:extLst>
          </p:cNvPr>
          <p:cNvSpPr/>
          <p:nvPr/>
        </p:nvSpPr>
        <p:spPr>
          <a:xfrm>
            <a:off x="6925379" y="3098097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060F1CA-29FE-4836-A22D-8E0B7DDBD0BB}"/>
              </a:ext>
            </a:extLst>
          </p:cNvPr>
          <p:cNvSpPr/>
          <p:nvPr/>
        </p:nvSpPr>
        <p:spPr>
          <a:xfrm>
            <a:off x="4278956" y="2750750"/>
            <a:ext cx="1454676" cy="2097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010-1111-1111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1">
            <a:extLst>
              <a:ext uri="{FF2B5EF4-FFF2-40B4-BE49-F238E27FC236}">
                <a16:creationId xmlns:a16="http://schemas.microsoft.com/office/drawing/2014/main" id="{C4940D82-7C67-4973-A255-320D4473CAD2}"/>
              </a:ext>
            </a:extLst>
          </p:cNvPr>
          <p:cNvSpPr txBox="1"/>
          <p:nvPr/>
        </p:nvSpPr>
        <p:spPr>
          <a:xfrm>
            <a:off x="6870534" y="3073517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0" name="그림 169" descr="calendar.png">
            <a:extLst>
              <a:ext uri="{FF2B5EF4-FFF2-40B4-BE49-F238E27FC236}">
                <a16:creationId xmlns:a16="http://schemas.microsoft.com/office/drawing/2014/main" id="{655EC5CB-4544-43B6-BAA4-E708966DEAE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88469" y="3124117"/>
            <a:ext cx="111052" cy="111052"/>
          </a:xfrm>
          <a:prstGeom prst="rect">
            <a:avLst/>
          </a:prstGeom>
        </p:spPr>
      </p:pic>
      <p:sp>
        <p:nvSpPr>
          <p:cNvPr id="171" name="타원 170">
            <a:extLst>
              <a:ext uri="{FF2B5EF4-FFF2-40B4-BE49-F238E27FC236}">
                <a16:creationId xmlns:a16="http://schemas.microsoft.com/office/drawing/2014/main" id="{A4FD3604-F3DE-4932-A216-05A617BB984E}"/>
              </a:ext>
            </a:extLst>
          </p:cNvPr>
          <p:cNvSpPr/>
          <p:nvPr/>
        </p:nvSpPr>
        <p:spPr>
          <a:xfrm>
            <a:off x="8321292" y="3122240"/>
            <a:ext cx="95250" cy="952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2" name="그룹 215">
            <a:extLst>
              <a:ext uri="{FF2B5EF4-FFF2-40B4-BE49-F238E27FC236}">
                <a16:creationId xmlns:a16="http://schemas.microsoft.com/office/drawing/2014/main" id="{0D7D47F9-6E63-4180-91E1-DCD4B74FFA8E}"/>
              </a:ext>
            </a:extLst>
          </p:cNvPr>
          <p:cNvGrpSpPr/>
          <p:nvPr/>
        </p:nvGrpSpPr>
        <p:grpSpPr>
          <a:xfrm>
            <a:off x="7980582" y="3121185"/>
            <a:ext cx="95250" cy="95250"/>
            <a:chOff x="5117303" y="1197777"/>
            <a:chExt cx="95250" cy="95250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2098B883-DBF6-4CE3-B4FA-48AD1BB6E7F9}"/>
                </a:ext>
              </a:extLst>
            </p:cNvPr>
            <p:cNvSpPr/>
            <p:nvPr/>
          </p:nvSpPr>
          <p:spPr>
            <a:xfrm>
              <a:off x="5117303" y="1197777"/>
              <a:ext cx="95250" cy="9525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2E831FEB-42EE-4F72-B454-884DAADD8A2D}"/>
                </a:ext>
              </a:extLst>
            </p:cNvPr>
            <p:cNvSpPr/>
            <p:nvPr/>
          </p:nvSpPr>
          <p:spPr bwMode="auto">
            <a:xfrm>
              <a:off x="5145114" y="1225588"/>
              <a:ext cx="39629" cy="3962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BE005B3-3138-42E7-A247-F69D60ABFB45}"/>
              </a:ext>
            </a:extLst>
          </p:cNvPr>
          <p:cNvSpPr/>
          <p:nvPr/>
        </p:nvSpPr>
        <p:spPr>
          <a:xfrm>
            <a:off x="4294248" y="3080989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6" name="이등변 삼각형 175">
            <a:extLst>
              <a:ext uri="{FF2B5EF4-FFF2-40B4-BE49-F238E27FC236}">
                <a16:creationId xmlns:a16="http://schemas.microsoft.com/office/drawing/2014/main" id="{3D16F899-0368-44D8-A89F-42307A8151AF}"/>
              </a:ext>
            </a:extLst>
          </p:cNvPr>
          <p:cNvSpPr/>
          <p:nvPr/>
        </p:nvSpPr>
        <p:spPr>
          <a:xfrm rot="10800000">
            <a:off x="4918135" y="3141610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7" name="TextBox 11">
            <a:extLst>
              <a:ext uri="{FF2B5EF4-FFF2-40B4-BE49-F238E27FC236}">
                <a16:creationId xmlns:a16="http://schemas.microsoft.com/office/drawing/2014/main" id="{9F108454-9488-4320-A0A4-F62A31EA08E9}"/>
              </a:ext>
            </a:extLst>
          </p:cNvPr>
          <p:cNvSpPr txBox="1"/>
          <p:nvPr/>
        </p:nvSpPr>
        <p:spPr>
          <a:xfrm>
            <a:off x="4250254" y="306193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한국어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18D8085-2104-4114-B014-C0A85191272D}"/>
              </a:ext>
            </a:extLst>
          </p:cNvPr>
          <p:cNvSpPr/>
          <p:nvPr/>
        </p:nvSpPr>
        <p:spPr>
          <a:xfrm>
            <a:off x="4294248" y="3419825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9" name="이등변 삼각형 178">
            <a:extLst>
              <a:ext uri="{FF2B5EF4-FFF2-40B4-BE49-F238E27FC236}">
                <a16:creationId xmlns:a16="http://schemas.microsoft.com/office/drawing/2014/main" id="{881F49A3-80FE-4649-89E3-5160A06E218D}"/>
              </a:ext>
            </a:extLst>
          </p:cNvPr>
          <p:cNvSpPr/>
          <p:nvPr/>
        </p:nvSpPr>
        <p:spPr>
          <a:xfrm rot="10800000">
            <a:off x="4918135" y="3480446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0" name="TextBox 11">
            <a:extLst>
              <a:ext uri="{FF2B5EF4-FFF2-40B4-BE49-F238E27FC236}">
                <a16:creationId xmlns:a16="http://schemas.microsoft.com/office/drawing/2014/main" id="{19AD12CE-69C3-4A75-9D0B-8414FDDE5030}"/>
              </a:ext>
            </a:extLst>
          </p:cNvPr>
          <p:cNvSpPr txBox="1"/>
          <p:nvPr/>
        </p:nvSpPr>
        <p:spPr>
          <a:xfrm>
            <a:off x="4250254" y="340077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부킹예약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1" name="TextBox 11">
            <a:extLst>
              <a:ext uri="{FF2B5EF4-FFF2-40B4-BE49-F238E27FC236}">
                <a16:creationId xmlns:a16="http://schemas.microsoft.com/office/drawing/2014/main" id="{96726CBD-5EC5-4DE2-8D93-C9F67DFD748B}"/>
              </a:ext>
            </a:extLst>
          </p:cNvPr>
          <p:cNvSpPr txBox="1"/>
          <p:nvPr/>
        </p:nvSpPr>
        <p:spPr>
          <a:xfrm>
            <a:off x="2605209" y="1688045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TextBox 11">
            <a:extLst>
              <a:ext uri="{FF2B5EF4-FFF2-40B4-BE49-F238E27FC236}">
                <a16:creationId xmlns:a16="http://schemas.microsoft.com/office/drawing/2014/main" id="{94B7CE4B-AF6E-4AAC-B469-EC052BD46484}"/>
              </a:ext>
            </a:extLst>
          </p:cNvPr>
          <p:cNvSpPr txBox="1"/>
          <p:nvPr/>
        </p:nvSpPr>
        <p:spPr>
          <a:xfrm>
            <a:off x="7685248" y="1695658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59C3CF15-4356-484F-9290-9A412C745270}"/>
              </a:ext>
            </a:extLst>
          </p:cNvPr>
          <p:cNvSpPr/>
          <p:nvPr/>
        </p:nvSpPr>
        <p:spPr>
          <a:xfrm>
            <a:off x="6919478" y="3396966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4" name="이등변 삼각형 183">
            <a:extLst>
              <a:ext uri="{FF2B5EF4-FFF2-40B4-BE49-F238E27FC236}">
                <a16:creationId xmlns:a16="http://schemas.microsoft.com/office/drawing/2014/main" id="{39592D84-6F7E-4C8C-BB94-8506E7FEEB10}"/>
              </a:ext>
            </a:extLst>
          </p:cNvPr>
          <p:cNvSpPr/>
          <p:nvPr/>
        </p:nvSpPr>
        <p:spPr>
          <a:xfrm rot="10800000">
            <a:off x="7543365" y="3457587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5" name="TextBox 11">
            <a:extLst>
              <a:ext uri="{FF2B5EF4-FFF2-40B4-BE49-F238E27FC236}">
                <a16:creationId xmlns:a16="http://schemas.microsoft.com/office/drawing/2014/main" id="{9628352B-EF7F-432C-B43B-BD11708BDE87}"/>
              </a:ext>
            </a:extLst>
          </p:cNvPr>
          <p:cNvSpPr txBox="1"/>
          <p:nvPr/>
        </p:nvSpPr>
        <p:spPr>
          <a:xfrm>
            <a:off x="6875484" y="33779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전화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6" name="그룹 143">
            <a:extLst>
              <a:ext uri="{FF2B5EF4-FFF2-40B4-BE49-F238E27FC236}">
                <a16:creationId xmlns:a16="http://schemas.microsoft.com/office/drawing/2014/main" id="{B2BD5C58-882C-4644-8B2A-08144F4EBF43}"/>
              </a:ext>
            </a:extLst>
          </p:cNvPr>
          <p:cNvGrpSpPr/>
          <p:nvPr/>
        </p:nvGrpSpPr>
        <p:grpSpPr>
          <a:xfrm>
            <a:off x="6873427" y="3710418"/>
            <a:ext cx="235962" cy="184666"/>
            <a:chOff x="2309378" y="3746458"/>
            <a:chExt cx="235962" cy="184666"/>
          </a:xfrm>
        </p:grpSpPr>
        <p:sp>
          <p:nvSpPr>
            <p:cNvPr id="187" name="모서리가 둥근 직사각형 121">
              <a:extLst>
                <a:ext uri="{FF2B5EF4-FFF2-40B4-BE49-F238E27FC236}">
                  <a16:creationId xmlns:a16="http://schemas.microsoft.com/office/drawing/2014/main" id="{DDDD62C3-BDFE-4F6D-AC98-480DC6B5334C}"/>
                </a:ext>
              </a:extLst>
            </p:cNvPr>
            <p:cNvSpPr/>
            <p:nvPr/>
          </p:nvSpPr>
          <p:spPr>
            <a:xfrm>
              <a:off x="2374873" y="3789691"/>
              <a:ext cx="95250" cy="95250"/>
            </a:xfrm>
            <a:prstGeom prst="round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TextBox 28">
              <a:extLst>
                <a:ext uri="{FF2B5EF4-FFF2-40B4-BE49-F238E27FC236}">
                  <a16:creationId xmlns:a16="http://schemas.microsoft.com/office/drawing/2014/main" id="{CB168C28-0090-4EF6-B43A-B497055F3A40}"/>
                </a:ext>
              </a:extLst>
            </p:cNvPr>
            <p:cNvSpPr txBox="1"/>
            <p:nvPr/>
          </p:nvSpPr>
          <p:spPr>
            <a:xfrm>
              <a:off x="2309378" y="3746458"/>
              <a:ext cx="2359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600" b="1" dirty="0">
                  <a:latin typeface="맑은 고딕" pitchFamily="50" charset="-127"/>
                  <a:ea typeface="맑은 고딕" pitchFamily="50" charset="-127"/>
                </a:rPr>
                <a:t>V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E53B4C42-3D63-4CD4-BF5A-89F9FE224C6F}"/>
              </a:ext>
            </a:extLst>
          </p:cNvPr>
          <p:cNvSpPr/>
          <p:nvPr/>
        </p:nvSpPr>
        <p:spPr>
          <a:xfrm>
            <a:off x="4297213" y="3751268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0" name="이등변 삼각형 189">
            <a:extLst>
              <a:ext uri="{FF2B5EF4-FFF2-40B4-BE49-F238E27FC236}">
                <a16:creationId xmlns:a16="http://schemas.microsoft.com/office/drawing/2014/main" id="{77907B7B-53D3-4FBD-B736-33C81F8D5CC7}"/>
              </a:ext>
            </a:extLst>
          </p:cNvPr>
          <p:cNvSpPr/>
          <p:nvPr/>
        </p:nvSpPr>
        <p:spPr>
          <a:xfrm rot="10800000">
            <a:off x="4921100" y="3811889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1" name="TextBox 11">
            <a:extLst>
              <a:ext uri="{FF2B5EF4-FFF2-40B4-BE49-F238E27FC236}">
                <a16:creationId xmlns:a16="http://schemas.microsoft.com/office/drawing/2014/main" id="{C78A2EDB-4FAC-45E4-A737-4A86068F2D5E}"/>
              </a:ext>
            </a:extLst>
          </p:cNvPr>
          <p:cNvSpPr txBox="1"/>
          <p:nvPr/>
        </p:nvSpPr>
        <p:spPr>
          <a:xfrm>
            <a:off x="4253219" y="373221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신용카드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BBF88215-2602-4940-B0B3-28CA418D1D2A}"/>
              </a:ext>
            </a:extLst>
          </p:cNvPr>
          <p:cNvSpPr/>
          <p:nvPr/>
        </p:nvSpPr>
        <p:spPr>
          <a:xfrm>
            <a:off x="4285797" y="4054608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50,000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2DA8BB6-7B62-427A-9813-48A604C18885}"/>
              </a:ext>
            </a:extLst>
          </p:cNvPr>
          <p:cNvSpPr/>
          <p:nvPr/>
        </p:nvSpPr>
        <p:spPr>
          <a:xfrm>
            <a:off x="6918577" y="4041412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B0D7E46A-8E85-47D2-B55E-EF39372A8A60}"/>
              </a:ext>
            </a:extLst>
          </p:cNvPr>
          <p:cNvGrpSpPr/>
          <p:nvPr/>
        </p:nvGrpSpPr>
        <p:grpSpPr>
          <a:xfrm>
            <a:off x="8486224" y="4351933"/>
            <a:ext cx="389850" cy="215444"/>
            <a:chOff x="7135924" y="2008094"/>
            <a:chExt cx="389850" cy="215444"/>
          </a:xfrm>
        </p:grpSpPr>
        <p:sp>
          <p:nvSpPr>
            <p:cNvPr id="195" name="모서리가 둥근 직사각형 118">
              <a:extLst>
                <a:ext uri="{FF2B5EF4-FFF2-40B4-BE49-F238E27FC236}">
                  <a16:creationId xmlns:a16="http://schemas.microsoft.com/office/drawing/2014/main" id="{B622CB61-390E-4ADF-B0C0-2148A8D362E3}"/>
                </a:ext>
              </a:extLst>
            </p:cNvPr>
            <p:cNvSpPr/>
            <p:nvPr/>
          </p:nvSpPr>
          <p:spPr>
            <a:xfrm>
              <a:off x="7149372" y="2043953"/>
              <a:ext cx="327194" cy="1434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6" name="TextBox 11">
              <a:extLst>
                <a:ext uri="{FF2B5EF4-FFF2-40B4-BE49-F238E27FC236}">
                  <a16:creationId xmlns:a16="http://schemas.microsoft.com/office/drawing/2014/main" id="{16208D9C-15F0-4700-8F1B-3229590148AB}"/>
                </a:ext>
              </a:extLst>
            </p:cNvPr>
            <p:cNvSpPr txBox="1"/>
            <p:nvPr/>
          </p:nvSpPr>
          <p:spPr>
            <a:xfrm>
              <a:off x="7135924" y="200809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삭제</a:t>
              </a:r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1A40E8F9-8F08-4582-9658-1726C4ABF81C}"/>
              </a:ext>
            </a:extLst>
          </p:cNvPr>
          <p:cNvGrpSpPr/>
          <p:nvPr/>
        </p:nvGrpSpPr>
        <p:grpSpPr>
          <a:xfrm>
            <a:off x="8127619" y="4351933"/>
            <a:ext cx="389850" cy="215444"/>
            <a:chOff x="6705600" y="2008094"/>
            <a:chExt cx="389850" cy="215444"/>
          </a:xfrm>
        </p:grpSpPr>
        <p:sp>
          <p:nvSpPr>
            <p:cNvPr id="198" name="모서리가 둥근 직사각형 129">
              <a:extLst>
                <a:ext uri="{FF2B5EF4-FFF2-40B4-BE49-F238E27FC236}">
                  <a16:creationId xmlns:a16="http://schemas.microsoft.com/office/drawing/2014/main" id="{A0E601AA-81C0-44CB-AEFE-2D8D55759066}"/>
                </a:ext>
              </a:extLst>
            </p:cNvPr>
            <p:cNvSpPr/>
            <p:nvPr/>
          </p:nvSpPr>
          <p:spPr>
            <a:xfrm>
              <a:off x="6719048" y="2043953"/>
              <a:ext cx="327194" cy="1434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99" name="TextBox 11">
              <a:extLst>
                <a:ext uri="{FF2B5EF4-FFF2-40B4-BE49-F238E27FC236}">
                  <a16:creationId xmlns:a16="http://schemas.microsoft.com/office/drawing/2014/main" id="{99295A42-BF57-4EAF-B734-9617788BCAE9}"/>
                </a:ext>
              </a:extLst>
            </p:cNvPr>
            <p:cNvSpPr txBox="1"/>
            <p:nvPr/>
          </p:nvSpPr>
          <p:spPr>
            <a:xfrm>
              <a:off x="6705600" y="200809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추가</a:t>
              </a:r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DA33C0B2-85EE-4104-87CD-483764ED6B87}"/>
              </a:ext>
            </a:extLst>
          </p:cNvPr>
          <p:cNvGrpSpPr/>
          <p:nvPr/>
        </p:nvGrpSpPr>
        <p:grpSpPr>
          <a:xfrm>
            <a:off x="1927196" y="2858073"/>
            <a:ext cx="470568" cy="215444"/>
            <a:chOff x="7769553" y="2954565"/>
            <a:chExt cx="470568" cy="215444"/>
          </a:xfrm>
        </p:grpSpPr>
        <p:sp>
          <p:nvSpPr>
            <p:cNvPr id="201" name="모서리가 둥근 직사각형 177">
              <a:extLst>
                <a:ext uri="{FF2B5EF4-FFF2-40B4-BE49-F238E27FC236}">
                  <a16:creationId xmlns:a16="http://schemas.microsoft.com/office/drawing/2014/main" id="{47D28B3A-7366-4FDD-A2C5-AC46F95F7A89}"/>
                </a:ext>
              </a:extLst>
            </p:cNvPr>
            <p:cNvSpPr/>
            <p:nvPr/>
          </p:nvSpPr>
          <p:spPr>
            <a:xfrm>
              <a:off x="7769553" y="2982192"/>
              <a:ext cx="413949" cy="1642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TextBox 11">
              <a:extLst>
                <a:ext uri="{FF2B5EF4-FFF2-40B4-BE49-F238E27FC236}">
                  <a16:creationId xmlns:a16="http://schemas.microsoft.com/office/drawing/2014/main" id="{27501A8C-9C4F-4A23-A5EF-3D1918FEB036}"/>
                </a:ext>
              </a:extLst>
            </p:cNvPr>
            <p:cNvSpPr txBox="1"/>
            <p:nvPr/>
          </p:nvSpPr>
          <p:spPr>
            <a:xfrm>
              <a:off x="7850271" y="295456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pic>
          <p:nvPicPr>
            <p:cNvPr id="203" name="그림 202" descr="magnifier.png">
              <a:extLst>
                <a:ext uri="{FF2B5EF4-FFF2-40B4-BE49-F238E27FC236}">
                  <a16:creationId xmlns:a16="http://schemas.microsoft.com/office/drawing/2014/main" id="{98A58746-987D-4617-B2B3-D8E9622C7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12170" y="3016097"/>
              <a:ext cx="95252" cy="95252"/>
            </a:xfrm>
            <a:prstGeom prst="rect">
              <a:avLst/>
            </a:prstGeom>
          </p:spPr>
        </p:pic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9C89FD9E-54BB-496A-8DE4-BCEF1E22DF3F}"/>
              </a:ext>
            </a:extLst>
          </p:cNvPr>
          <p:cNvGrpSpPr/>
          <p:nvPr/>
        </p:nvGrpSpPr>
        <p:grpSpPr>
          <a:xfrm>
            <a:off x="3253008" y="1403848"/>
            <a:ext cx="840231" cy="215444"/>
            <a:chOff x="2262198" y="1520720"/>
            <a:chExt cx="840231" cy="215444"/>
          </a:xfrm>
        </p:grpSpPr>
        <p:sp>
          <p:nvSpPr>
            <p:cNvPr id="205" name="이등변 삼각형 204">
              <a:extLst>
                <a:ext uri="{FF2B5EF4-FFF2-40B4-BE49-F238E27FC236}">
                  <a16:creationId xmlns:a16="http://schemas.microsoft.com/office/drawing/2014/main" id="{E5EDFAA5-F004-4BEA-AF25-2CB512686330}"/>
                </a:ext>
              </a:extLst>
            </p:cNvPr>
            <p:cNvSpPr/>
            <p:nvPr/>
          </p:nvSpPr>
          <p:spPr>
            <a:xfrm rot="10800000">
              <a:off x="2981299" y="1618091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1A051B27-7E00-4C50-BE3E-3DF3F1FC3187}"/>
                </a:ext>
              </a:extLst>
            </p:cNvPr>
            <p:cNvSpPr/>
            <p:nvPr/>
          </p:nvSpPr>
          <p:spPr>
            <a:xfrm>
              <a:off x="2320381" y="1552553"/>
              <a:ext cx="782048" cy="16194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TextBox 11">
              <a:extLst>
                <a:ext uri="{FF2B5EF4-FFF2-40B4-BE49-F238E27FC236}">
                  <a16:creationId xmlns:a16="http://schemas.microsoft.com/office/drawing/2014/main" id="{8D31E3EC-EE1C-418B-A1FC-3982686C59A0}"/>
                </a:ext>
              </a:extLst>
            </p:cNvPr>
            <p:cNvSpPr txBox="1"/>
            <p:nvPr/>
          </p:nvSpPr>
          <p:spPr>
            <a:xfrm>
              <a:off x="2262198" y="1520720"/>
              <a:ext cx="3529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101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8" name="TextBox 11">
            <a:extLst>
              <a:ext uri="{FF2B5EF4-FFF2-40B4-BE49-F238E27FC236}">
                <a16:creationId xmlns:a16="http://schemas.microsoft.com/office/drawing/2014/main" id="{2F3AA10C-534B-4216-9670-4F1D86EA7B92}"/>
              </a:ext>
            </a:extLst>
          </p:cNvPr>
          <p:cNvSpPr txBox="1"/>
          <p:nvPr/>
        </p:nvSpPr>
        <p:spPr>
          <a:xfrm>
            <a:off x="1733258" y="1414680"/>
            <a:ext cx="1572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예약번호 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: R20210401001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TextBox 11">
            <a:extLst>
              <a:ext uri="{FF2B5EF4-FFF2-40B4-BE49-F238E27FC236}">
                <a16:creationId xmlns:a16="http://schemas.microsoft.com/office/drawing/2014/main" id="{C35338B8-5E90-4EBA-BD12-A2A774759B99}"/>
              </a:ext>
            </a:extLst>
          </p:cNvPr>
          <p:cNvSpPr txBox="1"/>
          <p:nvPr/>
        </p:nvSpPr>
        <p:spPr>
          <a:xfrm>
            <a:off x="2530897" y="2391408"/>
            <a:ext cx="231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0" name="TextBox 11">
            <a:extLst>
              <a:ext uri="{FF2B5EF4-FFF2-40B4-BE49-F238E27FC236}">
                <a16:creationId xmlns:a16="http://schemas.microsoft.com/office/drawing/2014/main" id="{B78FE52B-32C0-44F6-A509-19A6702093D8}"/>
              </a:ext>
            </a:extLst>
          </p:cNvPr>
          <p:cNvSpPr txBox="1"/>
          <p:nvPr/>
        </p:nvSpPr>
        <p:spPr>
          <a:xfrm>
            <a:off x="2529388" y="2733932"/>
            <a:ext cx="231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*</a:t>
            </a:r>
            <a:endParaRPr lang="ko-KR" altLang="en-US" sz="8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258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슬라이드 번호 개체 틀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3144128" y="2528353"/>
            <a:ext cx="5580063" cy="141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0800" dir="5400000" sx="101000" sy="101000" algn="tl" rotWithShape="0">
              <a:schemeClr val="bg1">
                <a:lumMod val="50000"/>
                <a:alpha val="43000"/>
              </a:schemeClr>
            </a:outerShdw>
          </a:effectLst>
        </p:spPr>
        <p:txBody>
          <a:bodyPr lIns="36000" tIns="46800" rIns="36000" bIns="46800" anchor="ctr"/>
          <a:lstStyle>
            <a:defPPr>
              <a:defRPr lang="ko-KR"/>
            </a:defPPr>
            <a:lvl1pPr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600">
                <a:latin typeface="맑은 고딕" pitchFamily="50" charset="-127"/>
                <a:ea typeface="맑은 고딕" pitchFamily="50" charset="-127"/>
              </a:rPr>
              <a:t>보고서</a:t>
            </a:r>
            <a:endParaRPr lang="ko-KR" altLang="en-US" sz="3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FC5BEC72-EE7B-40C4-95AF-9648FF4FBCBC}"/>
              </a:ext>
            </a:extLst>
          </p:cNvPr>
          <p:cNvSpPr txBox="1"/>
          <p:nvPr/>
        </p:nvSpPr>
        <p:spPr>
          <a:xfrm>
            <a:off x="5529240" y="3492685"/>
            <a:ext cx="8098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매출현황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30224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6042"/>
              </p:ext>
            </p:extLst>
          </p:nvPr>
        </p:nvGraphicFramePr>
        <p:xfrm>
          <a:off x="9484660" y="406401"/>
          <a:ext cx="2481002" cy="2459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메뉴명칭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>
                          <a:solidFill>
                            <a:srgbClr val="FF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매출현황</a:t>
                      </a:r>
                      <a:endParaRPr lang="en-US" altLang="ko-KR" sz="800" b="1" dirty="0">
                        <a:solidFill>
                          <a:srgbClr val="FF33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LP-UI-PD-01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보고서 </a:t>
                      </a:r>
                      <a:r>
                        <a:rPr kumimoji="1" lang="en-US" altLang="ko-KR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매출현황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화면기능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4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줄에 합계 출력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0" name="슬라이드 번호 개체 틀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96AB06-02C6-4DC9-8536-7E40E230B7E7}"/>
              </a:ext>
            </a:extLst>
          </p:cNvPr>
          <p:cNvCxnSpPr/>
          <p:nvPr/>
        </p:nvCxnSpPr>
        <p:spPr>
          <a:xfrm>
            <a:off x="195072" y="646176"/>
            <a:ext cx="9298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282E8844-74D1-432C-B9C9-DB796F26E113}"/>
              </a:ext>
            </a:extLst>
          </p:cNvPr>
          <p:cNvSpPr txBox="1"/>
          <p:nvPr/>
        </p:nvSpPr>
        <p:spPr>
          <a:xfrm>
            <a:off x="7370120" y="416376"/>
            <a:ext cx="2073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      홍길동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님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pic>
        <p:nvPicPr>
          <p:cNvPr id="12" name="그림 11" descr="logout.png">
            <a:extLst>
              <a:ext uri="{FF2B5EF4-FFF2-40B4-BE49-F238E27FC236}">
                <a16:creationId xmlns:a16="http://schemas.microsoft.com/office/drawing/2014/main" id="{CD44951B-85EB-4D62-B072-6AD98C1559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0883" y="472672"/>
            <a:ext cx="126747" cy="12674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383A05-F28D-4B15-9CC9-7A940D9DE62F}"/>
              </a:ext>
            </a:extLst>
          </p:cNvPr>
          <p:cNvSpPr/>
          <p:nvPr/>
        </p:nvSpPr>
        <p:spPr>
          <a:xfrm>
            <a:off x="9156700" y="749300"/>
            <a:ext cx="177800" cy="17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00">
            <a:extLst>
              <a:ext uri="{FF2B5EF4-FFF2-40B4-BE49-F238E27FC236}">
                <a16:creationId xmlns:a16="http://schemas.microsoft.com/office/drawing/2014/main" id="{6638DE9E-0949-413D-B7C4-66E3B253EC5F}"/>
              </a:ext>
            </a:extLst>
          </p:cNvPr>
          <p:cNvGrpSpPr/>
          <p:nvPr/>
        </p:nvGrpSpPr>
        <p:grpSpPr>
          <a:xfrm rot="2700000">
            <a:off x="9159675" y="745622"/>
            <a:ext cx="177168" cy="182075"/>
            <a:chOff x="8564940" y="1178601"/>
            <a:chExt cx="177168" cy="182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오른쪽 화살표 327">
              <a:extLst>
                <a:ext uri="{FF2B5EF4-FFF2-40B4-BE49-F238E27FC236}">
                  <a16:creationId xmlns:a16="http://schemas.microsoft.com/office/drawing/2014/main" id="{6A1214BE-46B3-442B-A3C3-EDD939087466}"/>
                </a:ext>
              </a:extLst>
            </p:cNvPr>
            <p:cNvSpPr/>
            <p:nvPr/>
          </p:nvSpPr>
          <p:spPr>
            <a:xfrm rot="16200000">
              <a:off x="8620492" y="1187926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347">
              <a:extLst>
                <a:ext uri="{FF2B5EF4-FFF2-40B4-BE49-F238E27FC236}">
                  <a16:creationId xmlns:a16="http://schemas.microsoft.com/office/drawing/2014/main" id="{FF9E427F-6C95-47C9-B4FB-E66D37991920}"/>
                </a:ext>
              </a:extLst>
            </p:cNvPr>
            <p:cNvSpPr/>
            <p:nvPr/>
          </p:nvSpPr>
          <p:spPr>
            <a:xfrm rot="5400000">
              <a:off x="8620492" y="1304725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358">
              <a:extLst>
                <a:ext uri="{FF2B5EF4-FFF2-40B4-BE49-F238E27FC236}">
                  <a16:creationId xmlns:a16="http://schemas.microsoft.com/office/drawing/2014/main" id="{A170313B-15F4-4951-BBE7-C50FC11F144E}"/>
                </a:ext>
              </a:extLst>
            </p:cNvPr>
            <p:cNvSpPr/>
            <p:nvPr/>
          </p:nvSpPr>
          <p:spPr>
            <a:xfrm rot="10800000">
              <a:off x="8564940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359">
              <a:extLst>
                <a:ext uri="{FF2B5EF4-FFF2-40B4-BE49-F238E27FC236}">
                  <a16:creationId xmlns:a16="http://schemas.microsoft.com/office/drawing/2014/main" id="{6BD1822F-572E-45F1-AAA9-6FC7F9E629E5}"/>
                </a:ext>
              </a:extLst>
            </p:cNvPr>
            <p:cNvSpPr/>
            <p:nvPr/>
          </p:nvSpPr>
          <p:spPr>
            <a:xfrm>
              <a:off x="8676832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1CE8B4F-D87C-4A06-99A6-AE1E37E9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13270"/>
              </p:ext>
            </p:extLst>
          </p:nvPr>
        </p:nvGraphicFramePr>
        <p:xfrm>
          <a:off x="200962" y="1038224"/>
          <a:ext cx="1170726" cy="461900"/>
        </p:xfrm>
        <a:graphic>
          <a:graphicData uri="http://schemas.openxmlformats.org/drawingml/2006/table">
            <a:tbl>
              <a:tblPr/>
              <a:tblGrid>
                <a:gridCol w="117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보고서</a:t>
                      </a:r>
                      <a:endParaRPr lang="en-US" altLang="ko-KR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algn="l" defTabSz="844083" latinLnBrk="0"/>
                      <a:r>
                        <a:rPr lang="ko-KR" altLang="en-US" sz="800" b="1" ker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 매출현황</a:t>
                      </a:r>
                      <a:endParaRPr lang="ko-KR" altLang="en-US" sz="800" b="0" kern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Link Bar">
            <a:extLst>
              <a:ext uri="{FF2B5EF4-FFF2-40B4-BE49-F238E27FC236}">
                <a16:creationId xmlns:a16="http://schemas.microsoft.com/office/drawing/2014/main" id="{FC773CA5-6FBF-48D7-8CEF-C6EE645F89A8}"/>
              </a:ext>
            </a:extLst>
          </p:cNvPr>
          <p:cNvSpPr>
            <a:spLocks/>
          </p:cNvSpPr>
          <p:nvPr/>
        </p:nvSpPr>
        <p:spPr bwMode="auto">
          <a:xfrm>
            <a:off x="1718965" y="745759"/>
            <a:ext cx="3293704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프론트 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   </a:t>
            </a:r>
            <a:r>
              <a:rPr lang="ko-KR" altLang="en-US" sz="9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보고서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기준정보  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시스템관리</a:t>
            </a:r>
            <a:endParaRPr lang="en-US" sz="900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B60135-ACE1-4212-9270-711266947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1" y="700229"/>
            <a:ext cx="1271589" cy="258292"/>
          </a:xfrm>
          <a:prstGeom prst="rect">
            <a:avLst/>
          </a:prstGeom>
        </p:spPr>
      </p:pic>
      <p:sp>
        <p:nvSpPr>
          <p:cNvPr id="19" name="TextBox 11">
            <a:extLst>
              <a:ext uri="{FF2B5EF4-FFF2-40B4-BE49-F238E27FC236}">
                <a16:creationId xmlns:a16="http://schemas.microsoft.com/office/drawing/2014/main" id="{709F077A-4013-4F63-99E1-9F9EB662B606}"/>
              </a:ext>
            </a:extLst>
          </p:cNvPr>
          <p:cNvSpPr txBox="1"/>
          <p:nvPr/>
        </p:nvSpPr>
        <p:spPr>
          <a:xfrm>
            <a:off x="1583577" y="125402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매출현황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8F22932-B8E7-432A-B758-4F30A6C124F5}"/>
              </a:ext>
            </a:extLst>
          </p:cNvPr>
          <p:cNvGrpSpPr/>
          <p:nvPr/>
        </p:nvGrpSpPr>
        <p:grpSpPr>
          <a:xfrm>
            <a:off x="7187465" y="1429237"/>
            <a:ext cx="940841" cy="215444"/>
            <a:chOff x="7045550" y="3861617"/>
            <a:chExt cx="940841" cy="215444"/>
          </a:xfrm>
        </p:grpSpPr>
        <p:sp>
          <p:nvSpPr>
            <p:cNvPr id="22" name="모서리가 둥근 직사각형 407">
              <a:extLst>
                <a:ext uri="{FF2B5EF4-FFF2-40B4-BE49-F238E27FC236}">
                  <a16:creationId xmlns:a16="http://schemas.microsoft.com/office/drawing/2014/main" id="{5DD6B0E4-4E8F-44D6-BDF6-D82ADBE96E67}"/>
                </a:ext>
              </a:extLst>
            </p:cNvPr>
            <p:cNvSpPr/>
            <p:nvPr/>
          </p:nvSpPr>
          <p:spPr>
            <a:xfrm>
              <a:off x="7045550" y="3864482"/>
              <a:ext cx="875479" cy="200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E6EC38F6-D2EB-4F98-814B-01D274111F87}"/>
                </a:ext>
              </a:extLst>
            </p:cNvPr>
            <p:cNvSpPr txBox="1"/>
            <p:nvPr/>
          </p:nvSpPr>
          <p:spPr>
            <a:xfrm>
              <a:off x="7149302" y="3861617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엑셀 다운로드</a:t>
              </a:r>
            </a:p>
          </p:txBody>
        </p:sp>
        <p:pic>
          <p:nvPicPr>
            <p:cNvPr id="24" name="그림 23" descr="excel-file.png">
              <a:extLst>
                <a:ext uri="{FF2B5EF4-FFF2-40B4-BE49-F238E27FC236}">
                  <a16:creationId xmlns:a16="http://schemas.microsoft.com/office/drawing/2014/main" id="{F7F333A6-C139-4CE7-94DF-54056088A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7178" y="3899717"/>
              <a:ext cx="123826" cy="123826"/>
            </a:xfrm>
            <a:prstGeom prst="rect">
              <a:avLst/>
            </a:prstGeom>
          </p:spPr>
        </p:pic>
      </p:grpSp>
      <p:grpSp>
        <p:nvGrpSpPr>
          <p:cNvPr id="25" name="그룹 248">
            <a:extLst>
              <a:ext uri="{FF2B5EF4-FFF2-40B4-BE49-F238E27FC236}">
                <a16:creationId xmlns:a16="http://schemas.microsoft.com/office/drawing/2014/main" id="{EE44359A-BF33-45F8-BB04-DB32978142CF}"/>
              </a:ext>
            </a:extLst>
          </p:cNvPr>
          <p:cNvGrpSpPr/>
          <p:nvPr/>
        </p:nvGrpSpPr>
        <p:grpSpPr>
          <a:xfrm>
            <a:off x="6481609" y="1423397"/>
            <a:ext cx="628650" cy="215444"/>
            <a:chOff x="8664897" y="1371600"/>
            <a:chExt cx="628650" cy="215444"/>
          </a:xfrm>
        </p:grpSpPr>
        <p:sp>
          <p:nvSpPr>
            <p:cNvPr id="26" name="모서리가 둥근 직사각형 496">
              <a:extLst>
                <a:ext uri="{FF2B5EF4-FFF2-40B4-BE49-F238E27FC236}">
                  <a16:creationId xmlns:a16="http://schemas.microsoft.com/office/drawing/2014/main" id="{E021038D-B99C-45E8-8BB6-6827631E1ECF}"/>
                </a:ext>
              </a:extLst>
            </p:cNvPr>
            <p:cNvSpPr/>
            <p:nvPr/>
          </p:nvSpPr>
          <p:spPr>
            <a:xfrm>
              <a:off x="8664897" y="1374888"/>
              <a:ext cx="628650" cy="200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id="{DEE3FF9D-103B-4F5B-9EFB-5AA1719B5B03}"/>
                </a:ext>
              </a:extLst>
            </p:cNvPr>
            <p:cNvSpPr txBox="1"/>
            <p:nvPr/>
          </p:nvSpPr>
          <p:spPr>
            <a:xfrm>
              <a:off x="8820150" y="137160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검색</a:t>
              </a:r>
            </a:p>
          </p:txBody>
        </p:sp>
        <p:pic>
          <p:nvPicPr>
            <p:cNvPr id="28" name="그림 27" descr="magnifier.png">
              <a:extLst>
                <a:ext uri="{FF2B5EF4-FFF2-40B4-BE49-F238E27FC236}">
                  <a16:creationId xmlns:a16="http://schemas.microsoft.com/office/drawing/2014/main" id="{7D32BAB3-9A58-4BE2-9B4E-ABBEAD39F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2049" y="1419224"/>
              <a:ext cx="95252" cy="95252"/>
            </a:xfrm>
            <a:prstGeom prst="rect">
              <a:avLst/>
            </a:prstGeom>
          </p:spPr>
        </p:pic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17625BC-A401-409E-9169-F5308DA8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6781"/>
              </p:ext>
            </p:extLst>
          </p:nvPr>
        </p:nvGraphicFramePr>
        <p:xfrm>
          <a:off x="1666323" y="1738184"/>
          <a:ext cx="6536118" cy="23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36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6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조회날짜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3789A5D6-6004-41E7-B40F-F38957E2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77417"/>
              </p:ext>
            </p:extLst>
          </p:nvPr>
        </p:nvGraphicFramePr>
        <p:xfrm>
          <a:off x="1761307" y="2372311"/>
          <a:ext cx="6441133" cy="213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5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2218">
                  <a:extLst>
                    <a:ext uri="{9D8B030D-6E8A-4147-A177-3AD203B41FA5}">
                      <a16:colId xmlns:a16="http://schemas.microsoft.com/office/drawing/2014/main" val="2630458009"/>
                    </a:ext>
                  </a:extLst>
                </a:gridCol>
                <a:gridCol w="14395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68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투숙건수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판매금액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서비스금액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 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259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10,400,000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2,100,000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12,500,000</a:t>
                      </a:r>
                      <a:endParaRPr lang="ko-KR" altLang="en-US" sz="800" b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500,000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550,000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2021-01-03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350,000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360,000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2021-01-04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450,000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30,000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480,000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2021-01-02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250,000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15,000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265,000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4" name="TextBox 11">
            <a:extLst>
              <a:ext uri="{FF2B5EF4-FFF2-40B4-BE49-F238E27FC236}">
                <a16:creationId xmlns:a16="http://schemas.microsoft.com/office/drawing/2014/main" id="{B714DF32-B120-4E65-B132-B4B5EA7ABA75}"/>
              </a:ext>
            </a:extLst>
          </p:cNvPr>
          <p:cNvSpPr txBox="1"/>
          <p:nvPr/>
        </p:nvSpPr>
        <p:spPr>
          <a:xfrm>
            <a:off x="1814871" y="209429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보고서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6" name="그림 85" descr="list.png">
            <a:extLst>
              <a:ext uri="{FF2B5EF4-FFF2-40B4-BE49-F238E27FC236}">
                <a16:creationId xmlns:a16="http://schemas.microsoft.com/office/drawing/2014/main" id="{C7A9EF05-9817-48F0-B4B0-095E9C97EAED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50961" y="2166003"/>
            <a:ext cx="111453" cy="111453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F4BA1B4C-260C-46A1-A263-F54ED6DCB72F}"/>
              </a:ext>
            </a:extLst>
          </p:cNvPr>
          <p:cNvSpPr/>
          <p:nvPr/>
        </p:nvSpPr>
        <p:spPr>
          <a:xfrm>
            <a:off x="1778051" y="2607131"/>
            <a:ext cx="6424389" cy="24278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9" name="순서도: 페이지 연결자 21">
            <a:extLst>
              <a:ext uri="{FF2B5EF4-FFF2-40B4-BE49-F238E27FC236}">
                <a16:creationId xmlns:a16="http://schemas.microsoft.com/office/drawing/2014/main" id="{7BF92AB0-6B29-48B3-A48C-360AB669D5AE}"/>
              </a:ext>
            </a:extLst>
          </p:cNvPr>
          <p:cNvSpPr/>
          <p:nvPr/>
        </p:nvSpPr>
        <p:spPr>
          <a:xfrm>
            <a:off x="1675982" y="2441436"/>
            <a:ext cx="152400" cy="17145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9" name="그룹 225">
            <a:extLst>
              <a:ext uri="{FF2B5EF4-FFF2-40B4-BE49-F238E27FC236}">
                <a16:creationId xmlns:a16="http://schemas.microsoft.com/office/drawing/2014/main" id="{88C8B2FE-2EEA-4857-BE0A-AFF822326730}"/>
              </a:ext>
            </a:extLst>
          </p:cNvPr>
          <p:cNvGrpSpPr/>
          <p:nvPr/>
        </p:nvGrpSpPr>
        <p:grpSpPr>
          <a:xfrm>
            <a:off x="2592684" y="1743313"/>
            <a:ext cx="323925" cy="215444"/>
            <a:chOff x="3172809" y="1236133"/>
            <a:chExt cx="323925" cy="215444"/>
          </a:xfrm>
        </p:grpSpPr>
        <p:sp>
          <p:nvSpPr>
            <p:cNvPr id="48" name="모서리가 둥근 직사각형 150">
              <a:extLst>
                <a:ext uri="{FF2B5EF4-FFF2-40B4-BE49-F238E27FC236}">
                  <a16:creationId xmlns:a16="http://schemas.microsoft.com/office/drawing/2014/main" id="{0BC90294-1E17-4CEE-A549-C8B024C647DB}"/>
                </a:ext>
              </a:extLst>
            </p:cNvPr>
            <p:cNvSpPr/>
            <p:nvPr/>
          </p:nvSpPr>
          <p:spPr>
            <a:xfrm>
              <a:off x="3222953" y="1263760"/>
              <a:ext cx="273781" cy="1671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11">
              <a:extLst>
                <a:ext uri="{FF2B5EF4-FFF2-40B4-BE49-F238E27FC236}">
                  <a16:creationId xmlns:a16="http://schemas.microsoft.com/office/drawing/2014/main" id="{0361C6BC-7BF2-40D4-A28C-F65E03B96D26}"/>
                </a:ext>
              </a:extLst>
            </p:cNvPr>
            <p:cNvSpPr txBox="1"/>
            <p:nvPr/>
          </p:nvSpPr>
          <p:spPr>
            <a:xfrm>
              <a:off x="3172809" y="1236133"/>
              <a:ext cx="3069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오늘</a:t>
              </a:r>
            </a:p>
          </p:txBody>
        </p:sp>
      </p:grpSp>
      <p:grpSp>
        <p:nvGrpSpPr>
          <p:cNvPr id="50" name="그룹 224">
            <a:extLst>
              <a:ext uri="{FF2B5EF4-FFF2-40B4-BE49-F238E27FC236}">
                <a16:creationId xmlns:a16="http://schemas.microsoft.com/office/drawing/2014/main" id="{59CFB3ED-9AB3-420A-90D4-C8CACEBB0B72}"/>
              </a:ext>
            </a:extLst>
          </p:cNvPr>
          <p:cNvGrpSpPr/>
          <p:nvPr/>
        </p:nvGrpSpPr>
        <p:grpSpPr>
          <a:xfrm>
            <a:off x="2917263" y="1743313"/>
            <a:ext cx="389850" cy="215444"/>
            <a:chOff x="3497388" y="1236133"/>
            <a:chExt cx="389850" cy="215444"/>
          </a:xfrm>
        </p:grpSpPr>
        <p:sp>
          <p:nvSpPr>
            <p:cNvPr id="51" name="모서리가 둥근 직사각형 153">
              <a:extLst>
                <a:ext uri="{FF2B5EF4-FFF2-40B4-BE49-F238E27FC236}">
                  <a16:creationId xmlns:a16="http://schemas.microsoft.com/office/drawing/2014/main" id="{675E7780-1363-483E-8969-3F53055EC305}"/>
                </a:ext>
              </a:extLst>
            </p:cNvPr>
            <p:cNvSpPr/>
            <p:nvPr/>
          </p:nvSpPr>
          <p:spPr>
            <a:xfrm>
              <a:off x="3547532" y="1263760"/>
              <a:ext cx="273781" cy="1671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11">
              <a:extLst>
                <a:ext uri="{FF2B5EF4-FFF2-40B4-BE49-F238E27FC236}">
                  <a16:creationId xmlns:a16="http://schemas.microsoft.com/office/drawing/2014/main" id="{D1CC0502-72F8-42DE-B426-56D4C7F06F9B}"/>
                </a:ext>
              </a:extLst>
            </p:cNvPr>
            <p:cNvSpPr txBox="1"/>
            <p:nvPr/>
          </p:nvSpPr>
          <p:spPr>
            <a:xfrm>
              <a:off x="3497388" y="1236133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어제</a:t>
              </a:r>
            </a:p>
          </p:txBody>
        </p:sp>
      </p:grpSp>
      <p:grpSp>
        <p:nvGrpSpPr>
          <p:cNvPr id="53" name="그룹 223">
            <a:extLst>
              <a:ext uri="{FF2B5EF4-FFF2-40B4-BE49-F238E27FC236}">
                <a16:creationId xmlns:a16="http://schemas.microsoft.com/office/drawing/2014/main" id="{A8267732-1486-4D9C-AE7E-9638C388F625}"/>
              </a:ext>
            </a:extLst>
          </p:cNvPr>
          <p:cNvGrpSpPr/>
          <p:nvPr/>
        </p:nvGrpSpPr>
        <p:grpSpPr>
          <a:xfrm>
            <a:off x="3229872" y="1743313"/>
            <a:ext cx="343364" cy="215444"/>
            <a:chOff x="3886200" y="1236133"/>
            <a:chExt cx="343364" cy="215444"/>
          </a:xfrm>
        </p:grpSpPr>
        <p:sp>
          <p:nvSpPr>
            <p:cNvPr id="54" name="모서리가 둥근 직사각형 156">
              <a:extLst>
                <a:ext uri="{FF2B5EF4-FFF2-40B4-BE49-F238E27FC236}">
                  <a16:creationId xmlns:a16="http://schemas.microsoft.com/office/drawing/2014/main" id="{3A6BA738-737F-48EC-8B72-751C2CEABE3A}"/>
                </a:ext>
              </a:extLst>
            </p:cNvPr>
            <p:cNvSpPr/>
            <p:nvPr/>
          </p:nvSpPr>
          <p:spPr>
            <a:xfrm>
              <a:off x="3936344" y="1263760"/>
              <a:ext cx="273781" cy="1671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11">
              <a:extLst>
                <a:ext uri="{FF2B5EF4-FFF2-40B4-BE49-F238E27FC236}">
                  <a16:creationId xmlns:a16="http://schemas.microsoft.com/office/drawing/2014/main" id="{11F1EEA8-1979-43E0-89B7-42A3C97D2DD1}"/>
                </a:ext>
              </a:extLst>
            </p:cNvPr>
            <p:cNvSpPr txBox="1"/>
            <p:nvPr/>
          </p:nvSpPr>
          <p:spPr>
            <a:xfrm>
              <a:off x="3886200" y="1236133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일</a:t>
              </a:r>
            </a:p>
          </p:txBody>
        </p:sp>
      </p:grpSp>
      <p:grpSp>
        <p:nvGrpSpPr>
          <p:cNvPr id="56" name="그룹 222">
            <a:extLst>
              <a:ext uri="{FF2B5EF4-FFF2-40B4-BE49-F238E27FC236}">
                <a16:creationId xmlns:a16="http://schemas.microsoft.com/office/drawing/2014/main" id="{50BA51A8-877F-450B-B20B-F991E02927A2}"/>
              </a:ext>
            </a:extLst>
          </p:cNvPr>
          <p:cNvGrpSpPr/>
          <p:nvPr/>
        </p:nvGrpSpPr>
        <p:grpSpPr>
          <a:xfrm>
            <a:off x="3543133" y="1743313"/>
            <a:ext cx="343364" cy="215444"/>
            <a:chOff x="4343400" y="1236133"/>
            <a:chExt cx="343364" cy="215444"/>
          </a:xfrm>
        </p:grpSpPr>
        <p:sp>
          <p:nvSpPr>
            <p:cNvPr id="57" name="모서리가 둥근 직사각형 159">
              <a:extLst>
                <a:ext uri="{FF2B5EF4-FFF2-40B4-BE49-F238E27FC236}">
                  <a16:creationId xmlns:a16="http://schemas.microsoft.com/office/drawing/2014/main" id="{1CE0DB5B-287A-49E8-8556-4A8334E038AA}"/>
                </a:ext>
              </a:extLst>
            </p:cNvPr>
            <p:cNvSpPr/>
            <p:nvPr/>
          </p:nvSpPr>
          <p:spPr>
            <a:xfrm>
              <a:off x="4393544" y="1263760"/>
              <a:ext cx="273781" cy="1671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11">
              <a:extLst>
                <a:ext uri="{FF2B5EF4-FFF2-40B4-BE49-F238E27FC236}">
                  <a16:creationId xmlns:a16="http://schemas.microsoft.com/office/drawing/2014/main" id="{7BB4CA85-ECA7-4C73-BBA3-2203A20FF6B7}"/>
                </a:ext>
              </a:extLst>
            </p:cNvPr>
            <p:cNvSpPr txBox="1"/>
            <p:nvPr/>
          </p:nvSpPr>
          <p:spPr>
            <a:xfrm>
              <a:off x="4343400" y="1236133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7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일</a:t>
              </a:r>
            </a:p>
          </p:txBody>
        </p:sp>
      </p:grpSp>
      <p:grpSp>
        <p:nvGrpSpPr>
          <p:cNvPr id="59" name="그룹 221">
            <a:extLst>
              <a:ext uri="{FF2B5EF4-FFF2-40B4-BE49-F238E27FC236}">
                <a16:creationId xmlns:a16="http://schemas.microsoft.com/office/drawing/2014/main" id="{CD6BDFD1-409F-4032-ACAC-692B14ADD57D}"/>
              </a:ext>
            </a:extLst>
          </p:cNvPr>
          <p:cNvGrpSpPr/>
          <p:nvPr/>
        </p:nvGrpSpPr>
        <p:grpSpPr>
          <a:xfrm>
            <a:off x="3864862" y="1743313"/>
            <a:ext cx="445956" cy="215444"/>
            <a:chOff x="4732865" y="1236133"/>
            <a:chExt cx="445956" cy="215444"/>
          </a:xfrm>
        </p:grpSpPr>
        <p:sp>
          <p:nvSpPr>
            <p:cNvPr id="60" name="모서리가 둥근 직사각형 162">
              <a:extLst>
                <a:ext uri="{FF2B5EF4-FFF2-40B4-BE49-F238E27FC236}">
                  <a16:creationId xmlns:a16="http://schemas.microsoft.com/office/drawing/2014/main" id="{98341B3E-96B3-4C54-AA9B-27FDB058453B}"/>
                </a:ext>
              </a:extLst>
            </p:cNvPr>
            <p:cNvSpPr/>
            <p:nvPr/>
          </p:nvSpPr>
          <p:spPr>
            <a:xfrm>
              <a:off x="4774545" y="1263759"/>
              <a:ext cx="356256" cy="1671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11">
              <a:extLst>
                <a:ext uri="{FF2B5EF4-FFF2-40B4-BE49-F238E27FC236}">
                  <a16:creationId xmlns:a16="http://schemas.microsoft.com/office/drawing/2014/main" id="{872B9526-4454-4066-A6FE-B7F6070806A2}"/>
                </a:ext>
              </a:extLst>
            </p:cNvPr>
            <p:cNvSpPr txBox="1"/>
            <p:nvPr/>
          </p:nvSpPr>
          <p:spPr>
            <a:xfrm>
              <a:off x="4732865" y="1236133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개월</a:t>
              </a:r>
            </a:p>
          </p:txBody>
        </p:sp>
      </p:grpSp>
      <p:grpSp>
        <p:nvGrpSpPr>
          <p:cNvPr id="62" name="그룹 220">
            <a:extLst>
              <a:ext uri="{FF2B5EF4-FFF2-40B4-BE49-F238E27FC236}">
                <a16:creationId xmlns:a16="http://schemas.microsoft.com/office/drawing/2014/main" id="{71C52E0F-85FC-4AF6-BC44-B0CF05AF4F2D}"/>
              </a:ext>
            </a:extLst>
          </p:cNvPr>
          <p:cNvGrpSpPr/>
          <p:nvPr/>
        </p:nvGrpSpPr>
        <p:grpSpPr>
          <a:xfrm>
            <a:off x="4254977" y="1743313"/>
            <a:ext cx="445956" cy="215444"/>
            <a:chOff x="5292320" y="1236133"/>
            <a:chExt cx="445956" cy="215444"/>
          </a:xfrm>
        </p:grpSpPr>
        <p:sp>
          <p:nvSpPr>
            <p:cNvPr id="65" name="모서리가 둥근 직사각형 165">
              <a:extLst>
                <a:ext uri="{FF2B5EF4-FFF2-40B4-BE49-F238E27FC236}">
                  <a16:creationId xmlns:a16="http://schemas.microsoft.com/office/drawing/2014/main" id="{FAEDBEEC-9950-4E49-8C4E-23D1EB528984}"/>
                </a:ext>
              </a:extLst>
            </p:cNvPr>
            <p:cNvSpPr/>
            <p:nvPr/>
          </p:nvSpPr>
          <p:spPr>
            <a:xfrm>
              <a:off x="5334000" y="1263759"/>
              <a:ext cx="356256" cy="1671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11">
              <a:extLst>
                <a:ext uri="{FF2B5EF4-FFF2-40B4-BE49-F238E27FC236}">
                  <a16:creationId xmlns:a16="http://schemas.microsoft.com/office/drawing/2014/main" id="{C364574D-7A2E-46A4-9E31-FD64AC9645BD}"/>
                </a:ext>
              </a:extLst>
            </p:cNvPr>
            <p:cNvSpPr txBox="1"/>
            <p:nvPr/>
          </p:nvSpPr>
          <p:spPr>
            <a:xfrm>
              <a:off x="5292320" y="1236133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개월</a:t>
              </a:r>
            </a:p>
          </p:txBody>
        </p:sp>
      </p:grpSp>
      <p:grpSp>
        <p:nvGrpSpPr>
          <p:cNvPr id="67" name="그룹 219">
            <a:extLst>
              <a:ext uri="{FF2B5EF4-FFF2-40B4-BE49-F238E27FC236}">
                <a16:creationId xmlns:a16="http://schemas.microsoft.com/office/drawing/2014/main" id="{10733E91-8FEA-4CBD-B3E4-7949EE674999}"/>
              </a:ext>
            </a:extLst>
          </p:cNvPr>
          <p:cNvGrpSpPr/>
          <p:nvPr/>
        </p:nvGrpSpPr>
        <p:grpSpPr>
          <a:xfrm>
            <a:off x="5075595" y="1743313"/>
            <a:ext cx="356256" cy="215444"/>
            <a:chOff x="5841347" y="1236133"/>
            <a:chExt cx="356256" cy="215444"/>
          </a:xfrm>
        </p:grpSpPr>
        <p:sp>
          <p:nvSpPr>
            <p:cNvPr id="68" name="모서리가 둥근 직사각형 168">
              <a:extLst>
                <a:ext uri="{FF2B5EF4-FFF2-40B4-BE49-F238E27FC236}">
                  <a16:creationId xmlns:a16="http://schemas.microsoft.com/office/drawing/2014/main" id="{6258C2CB-FE10-45B9-ABA6-6CC7AE6486C0}"/>
                </a:ext>
              </a:extLst>
            </p:cNvPr>
            <p:cNvSpPr/>
            <p:nvPr/>
          </p:nvSpPr>
          <p:spPr>
            <a:xfrm>
              <a:off x="5841347" y="1263759"/>
              <a:ext cx="356256" cy="1671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11">
              <a:extLst>
                <a:ext uri="{FF2B5EF4-FFF2-40B4-BE49-F238E27FC236}">
                  <a16:creationId xmlns:a16="http://schemas.microsoft.com/office/drawing/2014/main" id="{DADFBC50-BB43-44BC-8AB8-9A81A38CECFD}"/>
                </a:ext>
              </a:extLst>
            </p:cNvPr>
            <p:cNvSpPr txBox="1"/>
            <p:nvPr/>
          </p:nvSpPr>
          <p:spPr>
            <a:xfrm>
              <a:off x="5842002" y="1236133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년</a:t>
              </a:r>
            </a:p>
          </p:txBody>
        </p:sp>
      </p:grpSp>
      <p:grpSp>
        <p:nvGrpSpPr>
          <p:cNvPr id="70" name="그룹 220">
            <a:extLst>
              <a:ext uri="{FF2B5EF4-FFF2-40B4-BE49-F238E27FC236}">
                <a16:creationId xmlns:a16="http://schemas.microsoft.com/office/drawing/2014/main" id="{C6570C50-13F2-47CA-8EB6-40BFDB774407}"/>
              </a:ext>
            </a:extLst>
          </p:cNvPr>
          <p:cNvGrpSpPr/>
          <p:nvPr/>
        </p:nvGrpSpPr>
        <p:grpSpPr>
          <a:xfrm>
            <a:off x="4643811" y="1743313"/>
            <a:ext cx="445956" cy="215444"/>
            <a:chOff x="5292320" y="1236133"/>
            <a:chExt cx="445956" cy="215444"/>
          </a:xfrm>
        </p:grpSpPr>
        <p:sp>
          <p:nvSpPr>
            <p:cNvPr id="71" name="모서리가 둥근 직사각형 171">
              <a:extLst>
                <a:ext uri="{FF2B5EF4-FFF2-40B4-BE49-F238E27FC236}">
                  <a16:creationId xmlns:a16="http://schemas.microsoft.com/office/drawing/2014/main" id="{92061A92-6307-4430-B787-E525F65C3C16}"/>
                </a:ext>
              </a:extLst>
            </p:cNvPr>
            <p:cNvSpPr/>
            <p:nvPr/>
          </p:nvSpPr>
          <p:spPr>
            <a:xfrm>
              <a:off x="5334000" y="1263759"/>
              <a:ext cx="356256" cy="1671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11">
              <a:extLst>
                <a:ext uri="{FF2B5EF4-FFF2-40B4-BE49-F238E27FC236}">
                  <a16:creationId xmlns:a16="http://schemas.microsoft.com/office/drawing/2014/main" id="{C65C6543-3404-4394-970E-2FB14877DA73}"/>
                </a:ext>
              </a:extLst>
            </p:cNvPr>
            <p:cNvSpPr txBox="1"/>
            <p:nvPr/>
          </p:nvSpPr>
          <p:spPr>
            <a:xfrm>
              <a:off x="5292320" y="1236133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6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개월</a:t>
              </a:r>
            </a:p>
          </p:txBody>
        </p:sp>
      </p:grpSp>
      <p:grpSp>
        <p:nvGrpSpPr>
          <p:cNvPr id="73" name="그룹 112">
            <a:extLst>
              <a:ext uri="{FF2B5EF4-FFF2-40B4-BE49-F238E27FC236}">
                <a16:creationId xmlns:a16="http://schemas.microsoft.com/office/drawing/2014/main" id="{2A944DAB-C5B3-44DC-BC69-9F3E735633B1}"/>
              </a:ext>
            </a:extLst>
          </p:cNvPr>
          <p:cNvGrpSpPr/>
          <p:nvPr/>
        </p:nvGrpSpPr>
        <p:grpSpPr>
          <a:xfrm>
            <a:off x="5500554" y="1727781"/>
            <a:ext cx="1864410" cy="225677"/>
            <a:chOff x="3922513" y="2388797"/>
            <a:chExt cx="1864410" cy="225677"/>
          </a:xfrm>
        </p:grpSpPr>
        <p:sp>
          <p:nvSpPr>
            <p:cNvPr id="74" name="TextBox 11">
              <a:extLst>
                <a:ext uri="{FF2B5EF4-FFF2-40B4-BE49-F238E27FC236}">
                  <a16:creationId xmlns:a16="http://schemas.microsoft.com/office/drawing/2014/main" id="{13CFFC0D-4CC7-4DE7-A9AF-F4EF8F8F6235}"/>
                </a:ext>
              </a:extLst>
            </p:cNvPr>
            <p:cNvSpPr txBox="1"/>
            <p:nvPr/>
          </p:nvSpPr>
          <p:spPr>
            <a:xfrm>
              <a:off x="3922513" y="2414419"/>
              <a:ext cx="7521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YYYY/MM/DD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 descr="calendar.png">
              <a:extLst>
                <a:ext uri="{FF2B5EF4-FFF2-40B4-BE49-F238E27FC236}">
                  <a16:creationId xmlns:a16="http://schemas.microsoft.com/office/drawing/2014/main" id="{4223E298-225F-4C11-9F15-EB7C2A260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4098" y="2453794"/>
              <a:ext cx="111052" cy="111052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D686192-D2E7-4F95-8502-F3BF1C721904}"/>
                </a:ext>
              </a:extLst>
            </p:cNvPr>
            <p:cNvSpPr/>
            <p:nvPr/>
          </p:nvSpPr>
          <p:spPr>
            <a:xfrm>
              <a:off x="3944471" y="2424634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7" name="TextBox 11">
              <a:extLst>
                <a:ext uri="{FF2B5EF4-FFF2-40B4-BE49-F238E27FC236}">
                  <a16:creationId xmlns:a16="http://schemas.microsoft.com/office/drawing/2014/main" id="{929E1161-1225-40D2-A2D1-8850D9C8B4C7}"/>
                </a:ext>
              </a:extLst>
            </p:cNvPr>
            <p:cNvSpPr txBox="1"/>
            <p:nvPr/>
          </p:nvSpPr>
          <p:spPr>
            <a:xfrm>
              <a:off x="4738999" y="2388797"/>
              <a:ext cx="2568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~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FF9E908-FA8C-437E-9264-47CF9F4CE658}"/>
                </a:ext>
              </a:extLst>
            </p:cNvPr>
            <p:cNvSpPr/>
            <p:nvPr/>
          </p:nvSpPr>
          <p:spPr>
            <a:xfrm>
              <a:off x="4957897" y="2424634"/>
              <a:ext cx="678312" cy="17145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79" name="그림 78" descr="calendar.png">
              <a:extLst>
                <a:ext uri="{FF2B5EF4-FFF2-40B4-BE49-F238E27FC236}">
                  <a16:creationId xmlns:a16="http://schemas.microsoft.com/office/drawing/2014/main" id="{B6C45A0D-778C-4390-9185-109093C3A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75871" y="2453794"/>
              <a:ext cx="111052" cy="111052"/>
            </a:xfrm>
            <a:prstGeom prst="rect">
              <a:avLst/>
            </a:prstGeom>
          </p:spPr>
        </p:pic>
        <p:sp>
          <p:nvSpPr>
            <p:cNvPr id="80" name="TextBox 11">
              <a:extLst>
                <a:ext uri="{FF2B5EF4-FFF2-40B4-BE49-F238E27FC236}">
                  <a16:creationId xmlns:a16="http://schemas.microsoft.com/office/drawing/2014/main" id="{4ADDD814-9BF3-42B1-ABC3-815925BCFEEA}"/>
                </a:ext>
              </a:extLst>
            </p:cNvPr>
            <p:cNvSpPr txBox="1"/>
            <p:nvPr/>
          </p:nvSpPr>
          <p:spPr>
            <a:xfrm>
              <a:off x="4947552" y="2414419"/>
              <a:ext cx="75212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YYYY/MM/DD</a:t>
              </a:r>
              <a:endPara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08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42710" y="40031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42710" y="400311"/>
            <a:ext cx="11774311" cy="361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" name="TextBox 15"/>
          <p:cNvSpPr txBox="1"/>
          <p:nvPr/>
        </p:nvSpPr>
        <p:spPr>
          <a:xfrm>
            <a:off x="493685" y="496191"/>
            <a:ext cx="3959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Terms of Obedience  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공통 준수사항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9" name="모서리가 둥근 직사각형 12">
            <a:extLst>
              <a:ext uri="{FF2B5EF4-FFF2-40B4-BE49-F238E27FC236}">
                <a16:creationId xmlns:a16="http://schemas.microsoft.com/office/drawing/2014/main" id="{50277FB9-DCEB-4ED8-BB11-E4E30B9FC055}"/>
              </a:ext>
            </a:extLst>
          </p:cNvPr>
          <p:cNvSpPr/>
          <p:nvPr/>
        </p:nvSpPr>
        <p:spPr bwMode="auto">
          <a:xfrm>
            <a:off x="719752" y="1499233"/>
            <a:ext cx="10978562" cy="813782"/>
          </a:xfrm>
          <a:prstGeom prst="roundRect">
            <a:avLst>
              <a:gd name="adj" fmla="val 2370"/>
            </a:avLst>
          </a:prstGeom>
          <a:solidFill>
            <a:schemeClr val="bg1"/>
          </a:solidFill>
          <a:ln w="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180000" tIns="25200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 W3C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표준 준수 및 크로스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브라우징</a:t>
            </a: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-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다양한 브라우저 지원 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(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필수 확인 브라우저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: </a:t>
            </a:r>
            <a:r>
              <a:rPr lang="fr-FR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IE 10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이상</a:t>
            </a:r>
            <a:r>
              <a:rPr lang="fr-FR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, Firefox, Opera, Chrome, Safari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)</a:t>
            </a:r>
            <a:endParaRPr lang="ko-KR" altLang="en-US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0" name="AutoShape 8">
            <a:extLst>
              <a:ext uri="{FF2B5EF4-FFF2-40B4-BE49-F238E27FC236}">
                <a16:creationId xmlns:a16="http://schemas.microsoft.com/office/drawing/2014/main" id="{B28EFB8F-FC04-46B0-912F-0B8518565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89" y="1356358"/>
            <a:ext cx="3600000" cy="287338"/>
          </a:xfrm>
          <a:prstGeom prst="roundRect">
            <a:avLst>
              <a:gd name="adj" fmla="val 16667"/>
            </a:avLst>
          </a:prstGeom>
          <a:solidFill>
            <a:schemeClr val="tx1">
              <a:lumMod val="95000"/>
              <a:lumOff val="5000"/>
            </a:schemeClr>
          </a:solidFill>
          <a:ln w="38100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1. </a:t>
            </a:r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웹표준 준수</a:t>
            </a:r>
            <a:endParaRPr lang="en-US" altLang="ko-KR" sz="1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1" name="모서리가 둥근 직사각형 14">
            <a:extLst>
              <a:ext uri="{FF2B5EF4-FFF2-40B4-BE49-F238E27FC236}">
                <a16:creationId xmlns:a16="http://schemas.microsoft.com/office/drawing/2014/main" id="{C7DAEB6E-4A8B-4E91-A85E-9952DE68CB3F}"/>
              </a:ext>
            </a:extLst>
          </p:cNvPr>
          <p:cNvSpPr/>
          <p:nvPr/>
        </p:nvSpPr>
        <p:spPr bwMode="auto">
          <a:xfrm>
            <a:off x="719752" y="2839836"/>
            <a:ext cx="10978562" cy="1092889"/>
          </a:xfrm>
          <a:prstGeom prst="roundRect">
            <a:avLst>
              <a:gd name="adj" fmla="val 2370"/>
            </a:avLst>
          </a:prstGeom>
          <a:solidFill>
            <a:schemeClr val="bg1"/>
          </a:solidFill>
          <a:ln w="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180000" tIns="25200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행정정보데이터베이스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표준화 지침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행정안전부 고시 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2008-47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별지 서식에 따라 작성</a:t>
            </a:r>
          </a:p>
          <a:p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생성된 문서의 보관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통신보안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시스템 보안 등의 보안대책과 개인정보보호 대책을 제시“소프트웨어 개발보안 가이드” 준수</a:t>
            </a:r>
          </a:p>
        </p:txBody>
      </p:sp>
      <p:sp>
        <p:nvSpPr>
          <p:cNvPr id="32" name="AutoShape 8">
            <a:extLst>
              <a:ext uri="{FF2B5EF4-FFF2-40B4-BE49-F238E27FC236}">
                <a16:creationId xmlns:a16="http://schemas.microsoft.com/office/drawing/2014/main" id="{F6AF9682-D75F-478E-8B61-BBD4C46EB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89" y="2777345"/>
            <a:ext cx="3600000" cy="287338"/>
          </a:xfrm>
          <a:prstGeom prst="roundRect">
            <a:avLst>
              <a:gd name="adj" fmla="val 16667"/>
            </a:avLst>
          </a:prstGeom>
          <a:solidFill>
            <a:schemeClr val="tx1">
              <a:lumMod val="95000"/>
              <a:lumOff val="5000"/>
            </a:schemeClr>
          </a:solidFill>
          <a:ln w="38100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2. </a:t>
            </a:r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공통사항</a:t>
            </a:r>
            <a:endParaRPr lang="en-US" altLang="ko-KR" sz="1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33" name="모서리가 둥근 직사각형 16">
            <a:extLst>
              <a:ext uri="{FF2B5EF4-FFF2-40B4-BE49-F238E27FC236}">
                <a16:creationId xmlns:a16="http://schemas.microsoft.com/office/drawing/2014/main" id="{12CFCD86-42F1-4317-A497-5B1AB30DF5BF}"/>
              </a:ext>
            </a:extLst>
          </p:cNvPr>
          <p:cNvSpPr/>
          <p:nvPr/>
        </p:nvSpPr>
        <p:spPr bwMode="auto">
          <a:xfrm>
            <a:off x="719058" y="4579780"/>
            <a:ext cx="10978562" cy="1311219"/>
          </a:xfrm>
          <a:prstGeom prst="roundRect">
            <a:avLst>
              <a:gd name="adj" fmla="val 2370"/>
            </a:avLst>
          </a:prstGeom>
          <a:solidFill>
            <a:schemeClr val="bg1"/>
          </a:solidFill>
          <a:ln w="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lIns="180000" tIns="25200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콘텐츠 페이지의 내용은 가급적 텍스트 폰트로 코딩한다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폰트는 반드시 저작권이 있거나 무료 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나눔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서울체 등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를 사용한다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pPr marL="457200" indent="-457200"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콘텐츠 페이지의 내용 부분에 들어가는 타이틀을 통일하여 적용한다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콘텐츠 페이지의 탭 메뉴 디자인을 통일하여 적용한다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AutoShape 8">
            <a:extLst>
              <a:ext uri="{FF2B5EF4-FFF2-40B4-BE49-F238E27FC236}">
                <a16:creationId xmlns:a16="http://schemas.microsoft.com/office/drawing/2014/main" id="{535E308A-23FA-4F14-8047-E582A1B12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95" y="4472363"/>
            <a:ext cx="3600000" cy="287338"/>
          </a:xfrm>
          <a:prstGeom prst="roundRect">
            <a:avLst>
              <a:gd name="adj" fmla="val 16667"/>
            </a:avLst>
          </a:prstGeom>
          <a:solidFill>
            <a:schemeClr val="tx1">
              <a:lumMod val="95000"/>
              <a:lumOff val="5000"/>
            </a:schemeClr>
          </a:solidFill>
          <a:ln w="38100" algn="ctr">
            <a:noFill/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3. </a:t>
            </a:r>
            <a:r>
              <a:rPr lang="ko-KR" altLang="en-US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공통 사항</a:t>
            </a:r>
            <a:endParaRPr lang="en-US" altLang="ko-KR" sz="1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5" name="_x209846976" descr="EMB000012c05ca8">
            <a:extLst>
              <a:ext uri="{FF2B5EF4-FFF2-40B4-BE49-F238E27FC236}">
                <a16:creationId xmlns:a16="http://schemas.microsoft.com/office/drawing/2014/main" id="{DA2BDC55-CD03-4177-8F0C-0BA2F7B15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365" y="1751718"/>
            <a:ext cx="368300" cy="28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_x209848176" descr="EMB000012c05caa">
            <a:extLst>
              <a:ext uri="{FF2B5EF4-FFF2-40B4-BE49-F238E27FC236}">
                <a16:creationId xmlns:a16="http://schemas.microsoft.com/office/drawing/2014/main" id="{2482CA70-53BB-4473-8499-27DC23D55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361" y="1731875"/>
            <a:ext cx="341313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_x209848016" descr="EMB000012c05cac">
            <a:extLst>
              <a:ext uri="{FF2B5EF4-FFF2-40B4-BE49-F238E27FC236}">
                <a16:creationId xmlns:a16="http://schemas.microsoft.com/office/drawing/2014/main" id="{A9D66114-2C15-4858-9FCE-2576FEA7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228" y="1751719"/>
            <a:ext cx="312738" cy="28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_x209848256" descr="EMB000012c05ca9">
            <a:extLst>
              <a:ext uri="{FF2B5EF4-FFF2-40B4-BE49-F238E27FC236}">
                <a16:creationId xmlns:a16="http://schemas.microsoft.com/office/drawing/2014/main" id="{CB7240A5-A4D7-4325-AFC8-D55F20B5C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485" y="1723937"/>
            <a:ext cx="410704" cy="33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_x209847536" descr="EMB000012c05cab">
            <a:extLst>
              <a:ext uri="{FF2B5EF4-FFF2-40B4-BE49-F238E27FC236}">
                <a16:creationId xmlns:a16="http://schemas.microsoft.com/office/drawing/2014/main" id="{C81DDA4A-2932-439C-B507-C8E81316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2445" y="1751719"/>
            <a:ext cx="317500" cy="28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1910" y="406401"/>
            <a:ext cx="11774311" cy="361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6"/>
          <p:cNvSpPr txBox="1"/>
          <p:nvPr/>
        </p:nvSpPr>
        <p:spPr>
          <a:xfrm>
            <a:off x="1657494" y="1086341"/>
            <a:ext cx="72748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라이트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PMS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홈페이지 화면을 설계함으로써 구축 방향을 제시하고자 함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308751" y="496191"/>
            <a:ext cx="3959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 설계 레이아웃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(Layout)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ADD12E-222E-4AF3-B25C-864B86525082}"/>
              </a:ext>
            </a:extLst>
          </p:cNvPr>
          <p:cNvSpPr/>
          <p:nvPr/>
        </p:nvSpPr>
        <p:spPr bwMode="auto">
          <a:xfrm>
            <a:off x="1765166" y="1791979"/>
            <a:ext cx="2880320" cy="36004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Header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65E0F6-DD99-4A72-9168-F84C440565B6}"/>
              </a:ext>
            </a:extLst>
          </p:cNvPr>
          <p:cNvSpPr/>
          <p:nvPr/>
        </p:nvSpPr>
        <p:spPr bwMode="auto">
          <a:xfrm>
            <a:off x="1765166" y="2224027"/>
            <a:ext cx="504056" cy="151216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Quick Menu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D2A92E-A211-431E-A31D-5EBCAE496DD9}"/>
              </a:ext>
            </a:extLst>
          </p:cNvPr>
          <p:cNvSpPr/>
          <p:nvPr/>
        </p:nvSpPr>
        <p:spPr bwMode="auto">
          <a:xfrm>
            <a:off x="1765166" y="3830329"/>
            <a:ext cx="2880320" cy="36004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④ 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Footer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19536A-23EF-4656-9730-72A29999D8D3}"/>
              </a:ext>
            </a:extLst>
          </p:cNvPr>
          <p:cNvSpPr/>
          <p:nvPr/>
        </p:nvSpPr>
        <p:spPr bwMode="auto">
          <a:xfrm>
            <a:off x="2341230" y="2224027"/>
            <a:ext cx="2304628" cy="151216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kumimoji="1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Layout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C14A36C4-E645-4F52-AFBD-6303F94AF5EA}"/>
              </a:ext>
            </a:extLst>
          </p:cNvPr>
          <p:cNvSpPr txBox="1"/>
          <p:nvPr/>
        </p:nvSpPr>
        <p:spPr>
          <a:xfrm>
            <a:off x="1713153" y="1511410"/>
            <a:ext cx="2186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A. </a:t>
            </a: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실제 구현될 구조 레이아웃 형태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01FD71-A3AF-4EC8-BF9E-75818376728E}"/>
              </a:ext>
            </a:extLst>
          </p:cNvPr>
          <p:cNvSpPr/>
          <p:nvPr/>
        </p:nvSpPr>
        <p:spPr bwMode="auto">
          <a:xfrm>
            <a:off x="7464001" y="1791979"/>
            <a:ext cx="2880320" cy="36004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Header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75C485F-E1A3-46D9-8C3D-61764D8FE830}"/>
              </a:ext>
            </a:extLst>
          </p:cNvPr>
          <p:cNvSpPr/>
          <p:nvPr/>
        </p:nvSpPr>
        <p:spPr bwMode="auto">
          <a:xfrm>
            <a:off x="7464001" y="2224027"/>
            <a:ext cx="504056" cy="151216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Menu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133703-A264-4772-A842-FAA8B5FE732C}"/>
              </a:ext>
            </a:extLst>
          </p:cNvPr>
          <p:cNvSpPr/>
          <p:nvPr/>
        </p:nvSpPr>
        <p:spPr bwMode="auto">
          <a:xfrm>
            <a:off x="7464001" y="3830329"/>
            <a:ext cx="2880320" cy="360040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Footer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B2AF6-FEB8-4EA1-9F69-8BCB36A613E0}"/>
              </a:ext>
            </a:extLst>
          </p:cNvPr>
          <p:cNvSpPr/>
          <p:nvPr/>
        </p:nvSpPr>
        <p:spPr bwMode="auto">
          <a:xfrm>
            <a:off x="8040065" y="2224027"/>
            <a:ext cx="2304628" cy="151216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Layout</a:t>
            </a:r>
            <a:endParaRPr kumimoji="1" lang="ko-KR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860B0DAC-237E-4FF8-B2D9-8614C6F0BD1F}"/>
              </a:ext>
            </a:extLst>
          </p:cNvPr>
          <p:cNvSpPr txBox="1"/>
          <p:nvPr/>
        </p:nvSpPr>
        <p:spPr>
          <a:xfrm>
            <a:off x="7391782" y="1511410"/>
            <a:ext cx="2725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B. </a:t>
            </a:r>
            <a:r>
              <a:rPr kumimoji="1" lang="ko-KR" altLang="en-US" sz="1000" dirty="0" err="1">
                <a:latin typeface="맑은 고딕" pitchFamily="50" charset="-127"/>
                <a:ea typeface="맑은 고딕" pitchFamily="50" charset="-127"/>
              </a:rPr>
              <a:t>화면정의서에</a:t>
            </a: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 표현 될 구조 레이아웃 형태</a:t>
            </a: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4C338B7F-0542-4CF8-9052-AD3A05A1AF21}"/>
              </a:ext>
            </a:extLst>
          </p:cNvPr>
          <p:cNvSpPr txBox="1"/>
          <p:nvPr/>
        </p:nvSpPr>
        <p:spPr>
          <a:xfrm>
            <a:off x="1532506" y="4454115"/>
            <a:ext cx="8998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※ 2Depth ,3Depth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메뉴가 길어져서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대시보드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메인에서만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Quick Menu</a:t>
            </a:r>
            <a:r>
              <a:rPr kumimoji="1"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를 표기하고</a:t>
            </a:r>
            <a:r>
              <a:rPr kumimoji="1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나머지 화면에서는 </a:t>
            </a:r>
            <a:r>
              <a:rPr kumimoji="1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Header</a:t>
            </a:r>
            <a:r>
              <a:rPr kumimoji="1"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에 있는 메뉴를 우측에 위치시켜 표기함</a:t>
            </a:r>
            <a:r>
              <a:rPr kumimoji="1"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CA69A1D8-7C3A-44BB-B91C-1578DEB51205}"/>
              </a:ext>
            </a:extLst>
          </p:cNvPr>
          <p:cNvSpPr txBox="1"/>
          <p:nvPr/>
        </p:nvSpPr>
        <p:spPr>
          <a:xfrm>
            <a:off x="1498463" y="4777411"/>
            <a:ext cx="9103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Header : </a:t>
            </a: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로고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메뉴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1000" dirty="0" err="1">
                <a:latin typeface="맑은 고딕" pitchFamily="50" charset="-127"/>
                <a:ea typeface="맑은 고딕" pitchFamily="50" charset="-127"/>
              </a:rPr>
              <a:t>검색창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권한이동정보 등이 위치하는 부분으로 모든 페이지에서 동일하게 보여지는 부분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Quick Menu</a:t>
            </a: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대상자조회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센터업무관리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상담원권한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상담기록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통계관리 등이 위치하는 부분으로 모든 페이지에서 동일하게 보여지는 부분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.(</a:t>
            </a: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항목 변경 가능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Layout : </a:t>
            </a: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화면에 구성될 항목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기능에 대한 디자인을 통해 업무 수행 방향을 제시하고자 하는 영역 부분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④ 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Footer</a:t>
            </a: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: Copyright </a:t>
            </a:r>
            <a:r>
              <a:rPr kumimoji="1" lang="ko-KR" altLang="en-US" sz="1000" dirty="0">
                <a:latin typeface="맑은 고딕" pitchFamily="50" charset="-127"/>
                <a:ea typeface="맑은 고딕" pitchFamily="50" charset="-127"/>
              </a:rPr>
              <a:t>저작권을 표시 및 시스템을 사용하고 있는 시간을 표시 하는 부분으로 모든 페이지에서 동일하게 보여지는 부분</a:t>
            </a:r>
            <a:r>
              <a:rPr kumimoji="1"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8" name="줄무늬가 있는 오른쪽 화살표 37">
            <a:extLst>
              <a:ext uri="{FF2B5EF4-FFF2-40B4-BE49-F238E27FC236}">
                <a16:creationId xmlns:a16="http://schemas.microsoft.com/office/drawing/2014/main" id="{8C35E9F6-B871-46BE-8703-CFFADEF08CF2}"/>
              </a:ext>
            </a:extLst>
          </p:cNvPr>
          <p:cNvSpPr/>
          <p:nvPr/>
        </p:nvSpPr>
        <p:spPr>
          <a:xfrm>
            <a:off x="5672307" y="2750780"/>
            <a:ext cx="771276" cy="382034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1910" y="406401"/>
            <a:ext cx="11774311" cy="361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15"/>
          <p:cNvSpPr txBox="1"/>
          <p:nvPr/>
        </p:nvSpPr>
        <p:spPr>
          <a:xfrm>
            <a:off x="308751" y="496191"/>
            <a:ext cx="3959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설계 스타일 그리드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(Style Guide)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381B6CB-B8A7-414A-9001-552836EBC290}"/>
              </a:ext>
            </a:extLst>
          </p:cNvPr>
          <p:cNvGrpSpPr/>
          <p:nvPr/>
        </p:nvGrpSpPr>
        <p:grpSpPr>
          <a:xfrm>
            <a:off x="3015666" y="2118095"/>
            <a:ext cx="976671" cy="215444"/>
            <a:chOff x="1548731" y="5363254"/>
            <a:chExt cx="976671" cy="215444"/>
          </a:xfrm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FACC3DD4-8AC8-451B-AC7F-568CC38ECFA7}"/>
                </a:ext>
              </a:extLst>
            </p:cNvPr>
            <p:cNvSpPr/>
            <p:nvPr/>
          </p:nvSpPr>
          <p:spPr>
            <a:xfrm rot="10800000">
              <a:off x="2399163" y="5435808"/>
              <a:ext cx="53001" cy="5300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E297B06-A4EE-437F-BBC7-6B47B3883F1D}"/>
                </a:ext>
              </a:extLst>
            </p:cNvPr>
            <p:cNvSpPr/>
            <p:nvPr/>
          </p:nvSpPr>
          <p:spPr>
            <a:xfrm>
              <a:off x="1548731" y="5367510"/>
              <a:ext cx="976671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11">
              <a:extLst>
                <a:ext uri="{FF2B5EF4-FFF2-40B4-BE49-F238E27FC236}">
                  <a16:creationId xmlns:a16="http://schemas.microsoft.com/office/drawing/2014/main" id="{8B2938FE-2219-4A33-8689-6AC6D4FF31AC}"/>
                </a:ext>
              </a:extLst>
            </p:cNvPr>
            <p:cNvSpPr txBox="1"/>
            <p:nvPr/>
          </p:nvSpPr>
          <p:spPr>
            <a:xfrm>
              <a:off x="1568375" y="5363254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가나다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12FF6E0-B600-4397-AEEC-77B3C2D44EA0}"/>
              </a:ext>
            </a:extLst>
          </p:cNvPr>
          <p:cNvGrpSpPr/>
          <p:nvPr/>
        </p:nvGrpSpPr>
        <p:grpSpPr>
          <a:xfrm>
            <a:off x="3015666" y="2392612"/>
            <a:ext cx="976671" cy="215444"/>
            <a:chOff x="1548731" y="5780646"/>
            <a:chExt cx="976671" cy="21544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1A164BD-B09B-4E3A-8937-A83964A617D2}"/>
                </a:ext>
              </a:extLst>
            </p:cNvPr>
            <p:cNvSpPr/>
            <p:nvPr/>
          </p:nvSpPr>
          <p:spPr>
            <a:xfrm>
              <a:off x="1548731" y="5784902"/>
              <a:ext cx="976671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3C74EF6A-9B38-4C72-9240-89E1D69ABCB7}"/>
                </a:ext>
              </a:extLst>
            </p:cNvPr>
            <p:cNvSpPr txBox="1"/>
            <p:nvPr/>
          </p:nvSpPr>
          <p:spPr>
            <a:xfrm>
              <a:off x="1568375" y="5780646"/>
              <a:ext cx="7569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입력 하세요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672CA56-7607-46C9-85A1-44DBBB882078}"/>
              </a:ext>
            </a:extLst>
          </p:cNvPr>
          <p:cNvGrpSpPr/>
          <p:nvPr/>
        </p:nvGrpSpPr>
        <p:grpSpPr>
          <a:xfrm>
            <a:off x="3015666" y="2657795"/>
            <a:ext cx="976671" cy="215444"/>
            <a:chOff x="1548731" y="6198229"/>
            <a:chExt cx="976671" cy="21544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3A461D6-C7CA-468B-BB26-5A0FC2536AB8}"/>
                </a:ext>
              </a:extLst>
            </p:cNvPr>
            <p:cNvSpPr/>
            <p:nvPr/>
          </p:nvSpPr>
          <p:spPr>
            <a:xfrm>
              <a:off x="1548731" y="6202485"/>
              <a:ext cx="976671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11">
              <a:extLst>
                <a:ext uri="{FF2B5EF4-FFF2-40B4-BE49-F238E27FC236}">
                  <a16:creationId xmlns:a16="http://schemas.microsoft.com/office/drawing/2014/main" id="{4DF37635-0AA3-4DAD-860D-47E7E068A5EA}"/>
                </a:ext>
              </a:extLst>
            </p:cNvPr>
            <p:cNvSpPr txBox="1"/>
            <p:nvPr/>
          </p:nvSpPr>
          <p:spPr>
            <a:xfrm>
              <a:off x="1568375" y="6198229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입력 중입니다</a:t>
              </a:r>
              <a:r>
                <a:rPr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4812311-60A0-4033-AE01-6EF283404B36}"/>
              </a:ext>
            </a:extLst>
          </p:cNvPr>
          <p:cNvGrpSpPr/>
          <p:nvPr/>
        </p:nvGrpSpPr>
        <p:grpSpPr>
          <a:xfrm>
            <a:off x="3015660" y="2970509"/>
            <a:ext cx="110532" cy="110532"/>
            <a:chOff x="9591806" y="3290835"/>
            <a:chExt cx="110532" cy="110532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0EC41D1-B7A3-421D-9167-306F8DA0FC4F}"/>
                </a:ext>
              </a:extLst>
            </p:cNvPr>
            <p:cNvSpPr/>
            <p:nvPr/>
          </p:nvSpPr>
          <p:spPr bwMode="auto">
            <a:xfrm>
              <a:off x="9620224" y="3319253"/>
              <a:ext cx="53696" cy="5369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F5DDF59-B04B-495C-B206-6386368CA906}"/>
                </a:ext>
              </a:extLst>
            </p:cNvPr>
            <p:cNvSpPr/>
            <p:nvPr/>
          </p:nvSpPr>
          <p:spPr>
            <a:xfrm>
              <a:off x="9591806" y="3290835"/>
              <a:ext cx="110532" cy="11053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D557A13E-F720-4F03-9275-AC96F7B71369}"/>
              </a:ext>
            </a:extLst>
          </p:cNvPr>
          <p:cNvSpPr/>
          <p:nvPr/>
        </p:nvSpPr>
        <p:spPr>
          <a:xfrm>
            <a:off x="3423298" y="2970509"/>
            <a:ext cx="110532" cy="11053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65AC5846-734E-4A55-A42D-15B52BBA6ECF}"/>
              </a:ext>
            </a:extLst>
          </p:cNvPr>
          <p:cNvSpPr txBox="1"/>
          <p:nvPr/>
        </p:nvSpPr>
        <p:spPr>
          <a:xfrm>
            <a:off x="3059163" y="2927120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선택      </a:t>
            </a: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미선택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8DDF94C-2529-4EE3-995B-26FB49352799}"/>
              </a:ext>
            </a:extLst>
          </p:cNvPr>
          <p:cNvGrpSpPr/>
          <p:nvPr/>
        </p:nvGrpSpPr>
        <p:grpSpPr>
          <a:xfrm>
            <a:off x="3931868" y="4249984"/>
            <a:ext cx="628650" cy="215444"/>
            <a:chOff x="7943743" y="5012512"/>
            <a:chExt cx="628650" cy="215444"/>
          </a:xfrm>
        </p:grpSpPr>
        <p:sp>
          <p:nvSpPr>
            <p:cNvPr id="43" name="모서리가 둥근 직사각형 124">
              <a:extLst>
                <a:ext uri="{FF2B5EF4-FFF2-40B4-BE49-F238E27FC236}">
                  <a16:creationId xmlns:a16="http://schemas.microsoft.com/office/drawing/2014/main" id="{E02D57F2-A324-433D-A930-7D7F08E7D214}"/>
                </a:ext>
              </a:extLst>
            </p:cNvPr>
            <p:cNvSpPr/>
            <p:nvPr/>
          </p:nvSpPr>
          <p:spPr>
            <a:xfrm>
              <a:off x="7943743" y="5024426"/>
              <a:ext cx="628650" cy="200025"/>
            </a:xfrm>
            <a:prstGeom prst="roundRect">
              <a:avLst/>
            </a:prstGeom>
            <a:solidFill>
              <a:schemeClr val="bg2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11">
              <a:extLst>
                <a:ext uri="{FF2B5EF4-FFF2-40B4-BE49-F238E27FC236}">
                  <a16:creationId xmlns:a16="http://schemas.microsoft.com/office/drawing/2014/main" id="{6B5C5263-3707-4D1A-9950-197222BB19B8}"/>
                </a:ext>
              </a:extLst>
            </p:cNvPr>
            <p:cNvSpPr txBox="1"/>
            <p:nvPr/>
          </p:nvSpPr>
          <p:spPr>
            <a:xfrm>
              <a:off x="8065335" y="501251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chemeClr val="bg1">
                      <a:lumMod val="6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버튼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FD3C60-9BC5-4D4F-92A9-A0A9B8305376}"/>
              </a:ext>
            </a:extLst>
          </p:cNvPr>
          <p:cNvGrpSpPr/>
          <p:nvPr/>
        </p:nvGrpSpPr>
        <p:grpSpPr>
          <a:xfrm>
            <a:off x="3013543" y="4252805"/>
            <a:ext cx="628650" cy="215444"/>
            <a:chOff x="8717608" y="5012512"/>
            <a:chExt cx="628650" cy="215444"/>
          </a:xfrm>
        </p:grpSpPr>
        <p:sp>
          <p:nvSpPr>
            <p:cNvPr id="46" name="모서리가 둥근 직사각형 62">
              <a:extLst>
                <a:ext uri="{FF2B5EF4-FFF2-40B4-BE49-F238E27FC236}">
                  <a16:creationId xmlns:a16="http://schemas.microsoft.com/office/drawing/2014/main" id="{C26F1A29-A061-45A3-B336-3EBC5219ABC1}"/>
                </a:ext>
              </a:extLst>
            </p:cNvPr>
            <p:cNvSpPr/>
            <p:nvPr/>
          </p:nvSpPr>
          <p:spPr>
            <a:xfrm>
              <a:off x="8717608" y="5024426"/>
              <a:ext cx="628650" cy="2000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11">
              <a:extLst>
                <a:ext uri="{FF2B5EF4-FFF2-40B4-BE49-F238E27FC236}">
                  <a16:creationId xmlns:a16="http://schemas.microsoft.com/office/drawing/2014/main" id="{8B4613FB-9B63-420F-9720-7B29DB395A1C}"/>
                </a:ext>
              </a:extLst>
            </p:cNvPr>
            <p:cNvSpPr txBox="1"/>
            <p:nvPr/>
          </p:nvSpPr>
          <p:spPr>
            <a:xfrm>
              <a:off x="8839200" y="5012512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버튼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52CDB10-6316-4797-977F-E4A3C78CA8ED}"/>
              </a:ext>
            </a:extLst>
          </p:cNvPr>
          <p:cNvGrpSpPr/>
          <p:nvPr/>
        </p:nvGrpSpPr>
        <p:grpSpPr>
          <a:xfrm>
            <a:off x="3019758" y="4531133"/>
            <a:ext cx="1285628" cy="612251"/>
            <a:chOff x="6543923" y="4985467"/>
            <a:chExt cx="1285628" cy="612251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74ED3AF-45C4-4152-B823-9F8209755EC1}"/>
                </a:ext>
              </a:extLst>
            </p:cNvPr>
            <p:cNvGrpSpPr/>
            <p:nvPr/>
          </p:nvGrpSpPr>
          <p:grpSpPr>
            <a:xfrm>
              <a:off x="6543923" y="4985467"/>
              <a:ext cx="1224506" cy="612251"/>
              <a:chOff x="6543923" y="4985467"/>
              <a:chExt cx="1224506" cy="61225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59B03BD-DFBD-4EF0-9B7B-D4437789C7A2}"/>
                  </a:ext>
                </a:extLst>
              </p:cNvPr>
              <p:cNvSpPr/>
              <p:nvPr/>
            </p:nvSpPr>
            <p:spPr bwMode="auto">
              <a:xfrm>
                <a:off x="6548193" y="4986793"/>
                <a:ext cx="1220231" cy="61092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0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D78CAAB3-0349-4A96-8B30-33E15A870E84}"/>
                  </a:ext>
                </a:extLst>
              </p:cNvPr>
              <p:cNvCxnSpPr/>
              <p:nvPr/>
            </p:nvCxnSpPr>
            <p:spPr>
              <a:xfrm>
                <a:off x="6543923" y="4989443"/>
                <a:ext cx="1216550" cy="604300"/>
              </a:xfrm>
              <a:prstGeom prst="line">
                <a:avLst/>
              </a:prstGeom>
              <a:ln w="635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F30FCADE-24C2-4128-B2C4-6AA3F444E440}"/>
                  </a:ext>
                </a:extLst>
              </p:cNvPr>
              <p:cNvCxnSpPr/>
              <p:nvPr/>
            </p:nvCxnSpPr>
            <p:spPr>
              <a:xfrm rot="10800000" flipV="1">
                <a:off x="6547900" y="4985467"/>
                <a:ext cx="1220529" cy="604299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CC4CE87-2200-4592-BCC1-B839DC34365B}"/>
                </a:ext>
              </a:extLst>
            </p:cNvPr>
            <p:cNvGrpSpPr/>
            <p:nvPr/>
          </p:nvGrpSpPr>
          <p:grpSpPr>
            <a:xfrm>
              <a:off x="6648451" y="5172075"/>
              <a:ext cx="1181100" cy="219074"/>
              <a:chOff x="6657976" y="5724525"/>
              <a:chExt cx="1181100" cy="219074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B116A16-1420-48ED-A317-7BF2D37E2A36}"/>
                  </a:ext>
                </a:extLst>
              </p:cNvPr>
              <p:cNvSpPr/>
              <p:nvPr/>
            </p:nvSpPr>
            <p:spPr>
              <a:xfrm>
                <a:off x="6657976" y="5762624"/>
                <a:ext cx="952500" cy="1809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6">
                <a:extLst>
                  <a:ext uri="{FF2B5EF4-FFF2-40B4-BE49-F238E27FC236}">
                    <a16:creationId xmlns:a16="http://schemas.microsoft.com/office/drawing/2014/main" id="{2296A720-DD90-460A-9E5D-625ED1D394EF}"/>
                  </a:ext>
                </a:extLst>
              </p:cNvPr>
              <p:cNvSpPr txBox="1"/>
              <p:nvPr/>
            </p:nvSpPr>
            <p:spPr>
              <a:xfrm>
                <a:off x="6710242" y="5724525"/>
                <a:ext cx="112883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ko-KR" sz="800" dirty="0" err="1">
                    <a:latin typeface="맑은 고딕" pitchFamily="50" charset="-127"/>
                    <a:ea typeface="맑은 고딕" pitchFamily="50" charset="-127"/>
                  </a:rPr>
                  <a:t>Img</a:t>
                </a:r>
                <a:r>
                  <a:rPr kumimoji="1" lang="en-US" altLang="ko-KR" sz="800" dirty="0">
                    <a:latin typeface="맑은 고딕" pitchFamily="50" charset="-127"/>
                    <a:ea typeface="맑은 고딕" pitchFamily="50" charset="-127"/>
                  </a:rPr>
                  <a:t> (none click)</a:t>
                </a:r>
                <a:endParaRPr kumimoji="1" lang="ko-KR" altLang="en-US" sz="8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E53CCF3-3B20-4BD5-A725-BAD4A5CC5F92}"/>
              </a:ext>
            </a:extLst>
          </p:cNvPr>
          <p:cNvGrpSpPr/>
          <p:nvPr/>
        </p:nvGrpSpPr>
        <p:grpSpPr>
          <a:xfrm>
            <a:off x="2942984" y="3184295"/>
            <a:ext cx="1666603" cy="215444"/>
            <a:chOff x="2304724" y="152479"/>
            <a:chExt cx="1666603" cy="215444"/>
          </a:xfrm>
        </p:grpSpPr>
        <p:sp>
          <p:nvSpPr>
            <p:cNvPr id="57" name="TextBox 11">
              <a:extLst>
                <a:ext uri="{FF2B5EF4-FFF2-40B4-BE49-F238E27FC236}">
                  <a16:creationId xmlns:a16="http://schemas.microsoft.com/office/drawing/2014/main" id="{458434B8-E7D7-4FB8-96E1-C0E468B58DAF}"/>
                </a:ext>
              </a:extLst>
            </p:cNvPr>
            <p:cNvSpPr txBox="1"/>
            <p:nvPr/>
          </p:nvSpPr>
          <p:spPr>
            <a:xfrm>
              <a:off x="2420903" y="152479"/>
              <a:ext cx="15504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선택      </a:t>
              </a:r>
              <a:r>
                <a:rPr lang="ko-KR" altLang="en-US" sz="800" dirty="0" err="1">
                  <a:latin typeface="맑은 고딕" pitchFamily="50" charset="-127"/>
                  <a:ea typeface="맑은 고딕" pitchFamily="50" charset="-127"/>
                </a:rPr>
                <a:t>미선택</a:t>
              </a:r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      비활성화</a:t>
              </a:r>
            </a:p>
          </p:txBody>
        </p:sp>
        <p:sp>
          <p:nvSpPr>
            <p:cNvPr id="58" name="모서리가 둥근 직사각형 73">
              <a:extLst>
                <a:ext uri="{FF2B5EF4-FFF2-40B4-BE49-F238E27FC236}">
                  <a16:creationId xmlns:a16="http://schemas.microsoft.com/office/drawing/2014/main" id="{D1D21FA9-08EF-4187-96BB-4F49BB896C9B}"/>
                </a:ext>
              </a:extLst>
            </p:cNvPr>
            <p:cNvSpPr/>
            <p:nvPr/>
          </p:nvSpPr>
          <p:spPr>
            <a:xfrm>
              <a:off x="2789730" y="214573"/>
              <a:ext cx="95250" cy="95250"/>
            </a:xfrm>
            <a:prstGeom prst="round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000DCE5-D87D-4541-88EC-215340B27E0D}"/>
                </a:ext>
              </a:extLst>
            </p:cNvPr>
            <p:cNvGrpSpPr/>
            <p:nvPr/>
          </p:nvGrpSpPr>
          <p:grpSpPr>
            <a:xfrm>
              <a:off x="2304724" y="182227"/>
              <a:ext cx="235962" cy="184666"/>
              <a:chOff x="1456508" y="2702461"/>
              <a:chExt cx="235962" cy="184666"/>
            </a:xfrm>
          </p:grpSpPr>
          <p:sp>
            <p:nvSpPr>
              <p:cNvPr id="61" name="모서리가 둥근 직사각형 75">
                <a:extLst>
                  <a:ext uri="{FF2B5EF4-FFF2-40B4-BE49-F238E27FC236}">
                    <a16:creationId xmlns:a16="http://schemas.microsoft.com/office/drawing/2014/main" id="{8F0AFB8F-E38B-4CE9-A386-D445AE4AE4CF}"/>
                  </a:ext>
                </a:extLst>
              </p:cNvPr>
              <p:cNvSpPr/>
              <p:nvPr/>
            </p:nvSpPr>
            <p:spPr>
              <a:xfrm>
                <a:off x="1528046" y="2743200"/>
                <a:ext cx="95250" cy="95250"/>
              </a:xfrm>
              <a:prstGeom prst="round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28">
                <a:extLst>
                  <a:ext uri="{FF2B5EF4-FFF2-40B4-BE49-F238E27FC236}">
                    <a16:creationId xmlns:a16="http://schemas.microsoft.com/office/drawing/2014/main" id="{1B39DF6F-2865-475E-97E3-67EAC24E86F8}"/>
                  </a:ext>
                </a:extLst>
              </p:cNvPr>
              <p:cNvSpPr txBox="1"/>
              <p:nvPr/>
            </p:nvSpPr>
            <p:spPr>
              <a:xfrm>
                <a:off x="1456508" y="2702461"/>
                <a:ext cx="235962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altLang="ko-KR" sz="600" b="1" dirty="0">
                    <a:latin typeface="맑은 고딕" pitchFamily="50" charset="-127"/>
                    <a:ea typeface="맑은 고딕" pitchFamily="50" charset="-127"/>
                  </a:rPr>
                  <a:t>V</a:t>
                </a:r>
                <a:endParaRPr lang="ko-KR" altLang="en-US" sz="6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60" name="모서리가 둥근 직사각형 107">
              <a:extLst>
                <a:ext uri="{FF2B5EF4-FFF2-40B4-BE49-F238E27FC236}">
                  <a16:creationId xmlns:a16="http://schemas.microsoft.com/office/drawing/2014/main" id="{C89E429E-95BB-4218-84D3-701959D0B0AB}"/>
                </a:ext>
              </a:extLst>
            </p:cNvPr>
            <p:cNvSpPr/>
            <p:nvPr/>
          </p:nvSpPr>
          <p:spPr>
            <a:xfrm>
              <a:off x="3305175" y="214573"/>
              <a:ext cx="95250" cy="95250"/>
            </a:xfrm>
            <a:prstGeom prst="roundRect">
              <a:avLst/>
            </a:prstGeom>
            <a:solidFill>
              <a:schemeClr val="bg2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E2A3796-9136-453B-84AE-4134B776F424}"/>
              </a:ext>
            </a:extLst>
          </p:cNvPr>
          <p:cNvGrpSpPr/>
          <p:nvPr/>
        </p:nvGrpSpPr>
        <p:grpSpPr>
          <a:xfrm>
            <a:off x="3007869" y="3723937"/>
            <a:ext cx="1560701" cy="203229"/>
            <a:chOff x="2093384" y="4549746"/>
            <a:chExt cx="1560701" cy="203229"/>
          </a:xfrm>
        </p:grpSpPr>
        <p:sp>
          <p:nvSpPr>
            <p:cNvPr id="64" name="Search Box Rectangle">
              <a:extLst>
                <a:ext uri="{FF2B5EF4-FFF2-40B4-BE49-F238E27FC236}">
                  <a16:creationId xmlns:a16="http://schemas.microsoft.com/office/drawing/2014/main" id="{49429F27-618F-4147-B84E-3AD4B6F09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384" y="4549746"/>
              <a:ext cx="1560701" cy="203229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109728"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9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itchFamily="34" charset="0"/>
                </a:rPr>
                <a:t>Search</a:t>
              </a:r>
            </a:p>
          </p:txBody>
        </p:sp>
        <p:grpSp>
          <p:nvGrpSpPr>
            <p:cNvPr id="65" name="Search Button">
              <a:extLst>
                <a:ext uri="{FF2B5EF4-FFF2-40B4-BE49-F238E27FC236}">
                  <a16:creationId xmlns:a16="http://schemas.microsoft.com/office/drawing/2014/main" id="{B75E0F67-A8C5-458F-B08C-A265AF9797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70625" y="4569277"/>
              <a:ext cx="176571" cy="176571"/>
              <a:chOff x="7299578" y="2672191"/>
              <a:chExt cx="237744" cy="237744"/>
            </a:xfrm>
          </p:grpSpPr>
          <p:sp>
            <p:nvSpPr>
              <p:cNvPr id="67" name="Search Button Rectangle">
                <a:extLst>
                  <a:ext uri="{FF2B5EF4-FFF2-40B4-BE49-F238E27FC236}">
                    <a16:creationId xmlns:a16="http://schemas.microsoft.com/office/drawing/2014/main" id="{D0C66D07-6358-4141-8610-05981CB53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99578" y="2672191"/>
                <a:ext cx="237744" cy="23774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8" name="Search Icon">
                <a:extLst>
                  <a:ext uri="{FF2B5EF4-FFF2-40B4-BE49-F238E27FC236}">
                    <a16:creationId xmlns:a16="http://schemas.microsoft.com/office/drawing/2014/main" id="{553010B0-F4DD-47E1-8B03-841CDAC4D55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333698" y="2708767"/>
                <a:ext cx="169505" cy="164592"/>
              </a:xfrm>
              <a:custGeom>
                <a:avLst/>
                <a:gdLst>
                  <a:gd name="T0" fmla="*/ 22 w 592"/>
                  <a:gd name="T1" fmla="*/ 483 h 592"/>
                  <a:gd name="T2" fmla="*/ 170 w 592"/>
                  <a:gd name="T3" fmla="*/ 338 h 592"/>
                  <a:gd name="T4" fmla="*/ 147 w 592"/>
                  <a:gd name="T5" fmla="*/ 225 h 592"/>
                  <a:gd name="T6" fmla="*/ 366 w 592"/>
                  <a:gd name="T7" fmla="*/ 0 h 592"/>
                  <a:gd name="T8" fmla="*/ 592 w 592"/>
                  <a:gd name="T9" fmla="*/ 225 h 592"/>
                  <a:gd name="T10" fmla="*/ 366 w 592"/>
                  <a:gd name="T11" fmla="*/ 444 h 592"/>
                  <a:gd name="T12" fmla="*/ 258 w 592"/>
                  <a:gd name="T13" fmla="*/ 424 h 592"/>
                  <a:gd name="T14" fmla="*/ 109 w 592"/>
                  <a:gd name="T15" fmla="*/ 570 h 592"/>
                  <a:gd name="T16" fmla="*/ 22 w 592"/>
                  <a:gd name="T17" fmla="*/ 570 h 592"/>
                  <a:gd name="T18" fmla="*/ 22 w 592"/>
                  <a:gd name="T19" fmla="*/ 483 h 592"/>
                  <a:gd name="T20" fmla="*/ 366 w 592"/>
                  <a:gd name="T21" fmla="*/ 84 h 592"/>
                  <a:gd name="T22" fmla="*/ 225 w 592"/>
                  <a:gd name="T23" fmla="*/ 225 h 592"/>
                  <a:gd name="T24" fmla="*/ 366 w 592"/>
                  <a:gd name="T25" fmla="*/ 367 h 592"/>
                  <a:gd name="T26" fmla="*/ 507 w 592"/>
                  <a:gd name="T27" fmla="*/ 225 h 592"/>
                  <a:gd name="T28" fmla="*/ 366 w 592"/>
                  <a:gd name="T29" fmla="*/ 84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92" h="592">
                    <a:moveTo>
                      <a:pt x="22" y="483"/>
                    </a:moveTo>
                    <a:lnTo>
                      <a:pt x="170" y="338"/>
                    </a:lnTo>
                    <a:cubicBezTo>
                      <a:pt x="151" y="305"/>
                      <a:pt x="147" y="267"/>
                      <a:pt x="147" y="225"/>
                    </a:cubicBezTo>
                    <a:cubicBezTo>
                      <a:pt x="147" y="101"/>
                      <a:pt x="241" y="0"/>
                      <a:pt x="366" y="0"/>
                    </a:cubicBezTo>
                    <a:cubicBezTo>
                      <a:pt x="491" y="0"/>
                      <a:pt x="592" y="101"/>
                      <a:pt x="592" y="225"/>
                    </a:cubicBezTo>
                    <a:cubicBezTo>
                      <a:pt x="592" y="350"/>
                      <a:pt x="491" y="444"/>
                      <a:pt x="366" y="444"/>
                    </a:cubicBezTo>
                    <a:cubicBezTo>
                      <a:pt x="327" y="444"/>
                      <a:pt x="290" y="441"/>
                      <a:pt x="258" y="424"/>
                    </a:cubicBezTo>
                    <a:lnTo>
                      <a:pt x="109" y="570"/>
                    </a:lnTo>
                    <a:cubicBezTo>
                      <a:pt x="87" y="592"/>
                      <a:pt x="44" y="592"/>
                      <a:pt x="22" y="570"/>
                    </a:cubicBezTo>
                    <a:cubicBezTo>
                      <a:pt x="0" y="548"/>
                      <a:pt x="0" y="505"/>
                      <a:pt x="22" y="483"/>
                    </a:cubicBezTo>
                    <a:close/>
                    <a:moveTo>
                      <a:pt x="366" y="84"/>
                    </a:moveTo>
                    <a:cubicBezTo>
                      <a:pt x="288" y="84"/>
                      <a:pt x="225" y="148"/>
                      <a:pt x="225" y="225"/>
                    </a:cubicBezTo>
                    <a:cubicBezTo>
                      <a:pt x="225" y="303"/>
                      <a:pt x="288" y="367"/>
                      <a:pt x="366" y="367"/>
                    </a:cubicBezTo>
                    <a:cubicBezTo>
                      <a:pt x="444" y="367"/>
                      <a:pt x="507" y="303"/>
                      <a:pt x="507" y="225"/>
                    </a:cubicBezTo>
                    <a:cubicBezTo>
                      <a:pt x="507" y="148"/>
                      <a:pt x="444" y="84"/>
                      <a:pt x="366" y="8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/>
                <a:endParaRPr lang="en-US" sz="9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66" name="Clear Button">
              <a:extLst>
                <a:ext uri="{FF2B5EF4-FFF2-40B4-BE49-F238E27FC236}">
                  <a16:creationId xmlns:a16="http://schemas.microsoft.com/office/drawing/2014/main" id="{1BE55D56-23DB-45C1-9801-8323FBCF1D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5585" y="4628273"/>
              <a:ext cx="45719" cy="45719"/>
            </a:xfrm>
            <a:custGeom>
              <a:avLst/>
              <a:gdLst>
                <a:gd name="T0" fmla="*/ 8 w 82"/>
                <a:gd name="T1" fmla="*/ 0 h 82"/>
                <a:gd name="T2" fmla="*/ 41 w 82"/>
                <a:gd name="T3" fmla="*/ 33 h 82"/>
                <a:gd name="T4" fmla="*/ 73 w 82"/>
                <a:gd name="T5" fmla="*/ 0 h 82"/>
                <a:gd name="T6" fmla="*/ 82 w 82"/>
                <a:gd name="T7" fmla="*/ 9 h 82"/>
                <a:gd name="T8" fmla="*/ 49 w 82"/>
                <a:gd name="T9" fmla="*/ 41 h 82"/>
                <a:gd name="T10" fmla="*/ 82 w 82"/>
                <a:gd name="T11" fmla="*/ 74 h 82"/>
                <a:gd name="T12" fmla="*/ 73 w 82"/>
                <a:gd name="T13" fmla="*/ 82 h 82"/>
                <a:gd name="T14" fmla="*/ 41 w 82"/>
                <a:gd name="T15" fmla="*/ 50 h 82"/>
                <a:gd name="T16" fmla="*/ 8 w 82"/>
                <a:gd name="T17" fmla="*/ 82 h 82"/>
                <a:gd name="T18" fmla="*/ 0 w 82"/>
                <a:gd name="T19" fmla="*/ 74 h 82"/>
                <a:gd name="T20" fmla="*/ 32 w 82"/>
                <a:gd name="T21" fmla="*/ 41 h 82"/>
                <a:gd name="T22" fmla="*/ 0 w 82"/>
                <a:gd name="T23" fmla="*/ 9 h 82"/>
                <a:gd name="T24" fmla="*/ 8 w 82"/>
                <a:gd name="T2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" h="82">
                  <a:moveTo>
                    <a:pt x="8" y="0"/>
                  </a:moveTo>
                  <a:lnTo>
                    <a:pt x="41" y="33"/>
                  </a:lnTo>
                  <a:lnTo>
                    <a:pt x="73" y="0"/>
                  </a:lnTo>
                  <a:lnTo>
                    <a:pt x="82" y="9"/>
                  </a:lnTo>
                  <a:lnTo>
                    <a:pt x="49" y="41"/>
                  </a:lnTo>
                  <a:lnTo>
                    <a:pt x="82" y="74"/>
                  </a:lnTo>
                  <a:lnTo>
                    <a:pt x="73" y="82"/>
                  </a:lnTo>
                  <a:lnTo>
                    <a:pt x="41" y="50"/>
                  </a:lnTo>
                  <a:lnTo>
                    <a:pt x="8" y="82"/>
                  </a:lnTo>
                  <a:lnTo>
                    <a:pt x="0" y="74"/>
                  </a:lnTo>
                  <a:lnTo>
                    <a:pt x="32" y="41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endParaRPr lang="en-US" sz="9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440FB98-ACFB-4165-8453-C425049D6CCE}"/>
              </a:ext>
            </a:extLst>
          </p:cNvPr>
          <p:cNvGrpSpPr/>
          <p:nvPr/>
        </p:nvGrpSpPr>
        <p:grpSpPr>
          <a:xfrm>
            <a:off x="3009353" y="5222566"/>
            <a:ext cx="1724657" cy="1095375"/>
            <a:chOff x="1523368" y="4667250"/>
            <a:chExt cx="1724657" cy="1095375"/>
          </a:xfrm>
        </p:grpSpPr>
        <p:sp>
          <p:nvSpPr>
            <p:cNvPr id="70" name="Dialog Outer">
              <a:extLst>
                <a:ext uri="{FF2B5EF4-FFF2-40B4-BE49-F238E27FC236}">
                  <a16:creationId xmlns:a16="http://schemas.microsoft.com/office/drawing/2014/main" id="{1C72189F-2DDD-4164-9F27-0BC3D7104EF2}"/>
                </a:ext>
              </a:extLst>
            </p:cNvPr>
            <p:cNvSpPr/>
            <p:nvPr/>
          </p:nvSpPr>
          <p:spPr>
            <a:xfrm>
              <a:off x="1523368" y="4667250"/>
              <a:ext cx="1724657" cy="1095375"/>
            </a:xfrm>
            <a:prstGeom prst="roundRect">
              <a:avLst>
                <a:gd name="adj" fmla="val 1508"/>
              </a:avLst>
            </a:prstGeom>
            <a:solidFill>
              <a:schemeClr val="bg1">
                <a:lumMod val="50000"/>
              </a:schemeClr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28800" rIns="72000" bIns="28800" rtlCol="0" anchor="t" anchorCtr="0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Calibri" pitchFamily="34" charset="0"/>
              </a:endParaRPr>
            </a:p>
          </p:txBody>
        </p:sp>
        <p:sp>
          <p:nvSpPr>
            <p:cNvPr id="71" name="Dialog Inner">
              <a:extLst>
                <a:ext uri="{FF2B5EF4-FFF2-40B4-BE49-F238E27FC236}">
                  <a16:creationId xmlns:a16="http://schemas.microsoft.com/office/drawing/2014/main" id="{A5C14C87-62E8-4F39-81D0-B937CEF711DC}"/>
                </a:ext>
              </a:extLst>
            </p:cNvPr>
            <p:cNvSpPr/>
            <p:nvPr/>
          </p:nvSpPr>
          <p:spPr>
            <a:xfrm>
              <a:off x="1579200" y="4810125"/>
              <a:ext cx="1611675" cy="8919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Close Button">
              <a:extLst>
                <a:ext uri="{FF2B5EF4-FFF2-40B4-BE49-F238E27FC236}">
                  <a16:creationId xmlns:a16="http://schemas.microsoft.com/office/drawing/2014/main" id="{323B39BA-40AB-4F69-8089-712695462E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16952" y="4696155"/>
              <a:ext cx="75622" cy="75870"/>
            </a:xfrm>
            <a:custGeom>
              <a:avLst/>
              <a:gdLst>
                <a:gd name="T0" fmla="*/ 12 w 246"/>
                <a:gd name="T1" fmla="*/ 15 h 241"/>
                <a:gd name="T2" fmla="*/ 12 w 246"/>
                <a:gd name="T3" fmla="*/ 56 h 241"/>
                <a:gd name="T4" fmla="*/ 80 w 246"/>
                <a:gd name="T5" fmla="*/ 122 h 241"/>
                <a:gd name="T6" fmla="*/ 12 w 246"/>
                <a:gd name="T7" fmla="*/ 188 h 241"/>
                <a:gd name="T8" fmla="*/ 12 w 246"/>
                <a:gd name="T9" fmla="*/ 229 h 241"/>
                <a:gd name="T10" fmla="*/ 56 w 246"/>
                <a:gd name="T11" fmla="*/ 229 h 241"/>
                <a:gd name="T12" fmla="*/ 123 w 246"/>
                <a:gd name="T13" fmla="*/ 165 h 241"/>
                <a:gd name="T14" fmla="*/ 190 w 246"/>
                <a:gd name="T15" fmla="*/ 229 h 241"/>
                <a:gd name="T16" fmla="*/ 234 w 246"/>
                <a:gd name="T17" fmla="*/ 229 h 241"/>
                <a:gd name="T18" fmla="*/ 234 w 246"/>
                <a:gd name="T19" fmla="*/ 188 h 241"/>
                <a:gd name="T20" fmla="*/ 167 w 246"/>
                <a:gd name="T21" fmla="*/ 122 h 241"/>
                <a:gd name="T22" fmla="*/ 234 w 246"/>
                <a:gd name="T23" fmla="*/ 56 h 241"/>
                <a:gd name="T24" fmla="*/ 234 w 246"/>
                <a:gd name="T25" fmla="*/ 15 h 241"/>
                <a:gd name="T26" fmla="*/ 190 w 246"/>
                <a:gd name="T27" fmla="*/ 15 h 241"/>
                <a:gd name="T28" fmla="*/ 123 w 246"/>
                <a:gd name="T29" fmla="*/ 79 h 241"/>
                <a:gd name="T30" fmla="*/ 56 w 246"/>
                <a:gd name="T31" fmla="*/ 15 h 241"/>
                <a:gd name="T32" fmla="*/ 12 w 246"/>
                <a:gd name="T33" fmla="*/ 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6" h="241">
                  <a:moveTo>
                    <a:pt x="12" y="15"/>
                  </a:moveTo>
                  <a:cubicBezTo>
                    <a:pt x="0" y="26"/>
                    <a:pt x="0" y="45"/>
                    <a:pt x="12" y="56"/>
                  </a:cubicBezTo>
                  <a:lnTo>
                    <a:pt x="80" y="122"/>
                  </a:lnTo>
                  <a:lnTo>
                    <a:pt x="12" y="188"/>
                  </a:lnTo>
                  <a:cubicBezTo>
                    <a:pt x="0" y="199"/>
                    <a:pt x="0" y="218"/>
                    <a:pt x="12" y="229"/>
                  </a:cubicBezTo>
                  <a:cubicBezTo>
                    <a:pt x="24" y="241"/>
                    <a:pt x="44" y="241"/>
                    <a:pt x="56" y="229"/>
                  </a:cubicBezTo>
                  <a:lnTo>
                    <a:pt x="123" y="165"/>
                  </a:lnTo>
                  <a:lnTo>
                    <a:pt x="190" y="229"/>
                  </a:lnTo>
                  <a:cubicBezTo>
                    <a:pt x="202" y="241"/>
                    <a:pt x="222" y="241"/>
                    <a:pt x="234" y="229"/>
                  </a:cubicBezTo>
                  <a:cubicBezTo>
                    <a:pt x="246" y="218"/>
                    <a:pt x="246" y="199"/>
                    <a:pt x="234" y="188"/>
                  </a:cubicBezTo>
                  <a:lnTo>
                    <a:pt x="167" y="122"/>
                  </a:lnTo>
                  <a:lnTo>
                    <a:pt x="234" y="56"/>
                  </a:lnTo>
                  <a:cubicBezTo>
                    <a:pt x="246" y="45"/>
                    <a:pt x="246" y="26"/>
                    <a:pt x="234" y="15"/>
                  </a:cubicBezTo>
                  <a:cubicBezTo>
                    <a:pt x="222" y="3"/>
                    <a:pt x="202" y="3"/>
                    <a:pt x="190" y="15"/>
                  </a:cubicBezTo>
                  <a:lnTo>
                    <a:pt x="123" y="79"/>
                  </a:lnTo>
                  <a:lnTo>
                    <a:pt x="56" y="15"/>
                  </a:lnTo>
                  <a:cubicBezTo>
                    <a:pt x="41" y="0"/>
                    <a:pt x="26" y="3"/>
                    <a:pt x="12" y="15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endParaRPr lang="en-US" sz="900">
                <a:solidFill>
                  <a:srgbClr val="262626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TextBox 6">
              <a:extLst>
                <a:ext uri="{FF2B5EF4-FFF2-40B4-BE49-F238E27FC236}">
                  <a16:creationId xmlns:a16="http://schemas.microsoft.com/office/drawing/2014/main" id="{0E2477DF-466D-4F4B-BC4C-0CF7E9DBEA48}"/>
                </a:ext>
              </a:extLst>
            </p:cNvPr>
            <p:cNvSpPr txBox="1"/>
            <p:nvPr/>
          </p:nvSpPr>
          <p:spPr>
            <a:xfrm>
              <a:off x="2133600" y="5238750"/>
              <a:ext cx="954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[Yes]   [No]</a:t>
              </a:r>
              <a:endParaRPr kumimoji="1"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TextBox 6">
              <a:extLst>
                <a:ext uri="{FF2B5EF4-FFF2-40B4-BE49-F238E27FC236}">
                  <a16:creationId xmlns:a16="http://schemas.microsoft.com/office/drawing/2014/main" id="{843E89A9-AF58-4D83-86A5-FBBFD98F6816}"/>
                </a:ext>
              </a:extLst>
            </p:cNvPr>
            <p:cNvSpPr txBox="1"/>
            <p:nvPr/>
          </p:nvSpPr>
          <p:spPr>
            <a:xfrm>
              <a:off x="2019300" y="5010150"/>
              <a:ext cx="9540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800" dirty="0">
                  <a:latin typeface="맑은 고딕" pitchFamily="50" charset="-127"/>
                  <a:ea typeface="맑은 고딕" pitchFamily="50" charset="-127"/>
                </a:rPr>
                <a:t>안내 내용입니다</a:t>
              </a:r>
              <a:r>
                <a:rPr kumimoji="1" lang="en-US" altLang="ko-KR" sz="80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1"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5" name="그림 74" descr="warning.png">
              <a:extLst>
                <a:ext uri="{FF2B5EF4-FFF2-40B4-BE49-F238E27FC236}">
                  <a16:creationId xmlns:a16="http://schemas.microsoft.com/office/drawing/2014/main" id="{3B0226E5-B5B2-453D-BDC1-A3B4FEA18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1428" y="5086348"/>
              <a:ext cx="259771" cy="259771"/>
            </a:xfrm>
            <a:prstGeom prst="rect">
              <a:avLst/>
            </a:prstGeom>
          </p:spPr>
        </p:pic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968B2997-B47D-4F18-A3D7-B24C5CC44298}"/>
              </a:ext>
            </a:extLst>
          </p:cNvPr>
          <p:cNvGraphicFramePr>
            <a:graphicFrameLocks noGrp="1"/>
          </p:cNvGraphicFramePr>
          <p:nvPr/>
        </p:nvGraphicFramePr>
        <p:xfrm>
          <a:off x="1260474" y="1027332"/>
          <a:ext cx="9674225" cy="534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1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0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705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(Kind)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명칭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(Name)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(Explain)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053">
                <a:tc rowSpan="3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◆ </a:t>
                      </a:r>
                      <a:r>
                        <a:rPr kumimoji="1"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Font</a:t>
                      </a:r>
                      <a:endParaRPr kumimoji="1"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000" b="0" dirty="0">
                          <a:latin typeface="맑은 고딕" pitchFamily="50" charset="-127"/>
                          <a:ea typeface="맑은 고딕" pitchFamily="50" charset="-127"/>
                        </a:rPr>
                        <a:t>   폰트</a:t>
                      </a:r>
                      <a:r>
                        <a:rPr kumimoji="1" lang="en-US" altLang="ko-KR" sz="10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0" dirty="0">
                          <a:latin typeface="맑은 고딕" pitchFamily="50" charset="-127"/>
                          <a:ea typeface="맑은 고딕" pitchFamily="50" charset="-127"/>
                        </a:rPr>
                        <a:t>일반텍스트</a:t>
                      </a:r>
                      <a:r>
                        <a:rPr kumimoji="1" lang="en-US" altLang="ko-KR" sz="10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:  </a:t>
                      </a:r>
                      <a:r>
                        <a:rPr kumimoji="1"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(size 7~8) </a:t>
                      </a:r>
                      <a:endParaRPr kumimoji="1"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5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   폰트</a:t>
                      </a:r>
                      <a:r>
                        <a:rPr kumimoji="1"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강조텍스트</a:t>
                      </a:r>
                      <a:r>
                        <a:rPr kumimoji="1"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타이틀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:  </a:t>
                      </a:r>
                      <a:r>
                        <a:rPr kumimoji="1"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맑은고딕</a:t>
                      </a: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(size 9~11 / Bold) </a:t>
                      </a:r>
                      <a:endParaRPr kumimoji="1"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05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u="none" dirty="0"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kumimoji="1" lang="ko-KR" altLang="en-US" sz="1000" b="1" u="sng" dirty="0">
                          <a:latin typeface="맑은 고딕" pitchFamily="50" charset="-127"/>
                          <a:ea typeface="맑은 고딕" pitchFamily="50" charset="-127"/>
                        </a:rPr>
                        <a:t>링크된 폰트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Link Font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링크가 걸린 시스템 폰트 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(Bold)</a:t>
                      </a:r>
                      <a:endParaRPr kumimoji="1"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053">
                <a:tc rowSpan="10"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◆ </a:t>
                      </a:r>
                      <a:r>
                        <a:rPr kumimoji="1"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object</a:t>
                      </a:r>
                      <a:endParaRPr kumimoji="1"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폰트는 왼쪽 정렬 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List </a:t>
                      </a: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선택 박스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05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Input Box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지시 없는 경우 왼쪽 정렬 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내용 입력 전 간단 설명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05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Input Box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입력중인 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Input Box </a:t>
                      </a: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메뉴 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내용 입력 박스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05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Radio Button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단일 선택 메뉴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05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Check Box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중복 선택 가능 메뉴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비활성화는 선택 되지 않음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05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날짜 선택 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날짜 선택 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년도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05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검색 박스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내용 입력 시 검색이 되는 박스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705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추가 삭제 버튼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추가 삭제할 항목</a:t>
                      </a:r>
                      <a:r>
                        <a:rPr kumimoji="1"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필요 </a:t>
                      </a: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시 클릭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05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                  /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활성화 버튼 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비활성화 버튼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클릭이 가능한 활성화된 버튼</a:t>
                      </a:r>
                      <a:r>
                        <a:rPr kumimoji="1"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/ </a:t>
                      </a: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클릭이 불가능한 비활성화된 버튼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8544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이미지 박스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고정 이미지가 들어가는 위치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90625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◆ </a:t>
                      </a:r>
                      <a:r>
                        <a:rPr kumimoji="1"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Alert Box</a:t>
                      </a:r>
                      <a:endParaRPr kumimoji="1"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알럿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박스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안내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경고</a:t>
                      </a:r>
                      <a:r>
                        <a:rPr kumimoji="1"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kumimoji="1"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이벤트 내용과 버튼 내용 안내</a:t>
                      </a:r>
                      <a:r>
                        <a:rPr kumimoji="1"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박스</a:t>
                      </a:r>
                      <a:r>
                        <a:rPr kumimoji="1" lang="en-US" altLang="ko-KR" sz="1000" baseline="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77" name="그룹 76">
            <a:extLst>
              <a:ext uri="{FF2B5EF4-FFF2-40B4-BE49-F238E27FC236}">
                <a16:creationId xmlns:a16="http://schemas.microsoft.com/office/drawing/2014/main" id="{0CE6E672-4E07-4F2F-8038-2DB0BE74C0BE}"/>
              </a:ext>
            </a:extLst>
          </p:cNvPr>
          <p:cNvGrpSpPr/>
          <p:nvPr/>
        </p:nvGrpSpPr>
        <p:grpSpPr>
          <a:xfrm>
            <a:off x="3022055" y="3458389"/>
            <a:ext cx="1852374" cy="217755"/>
            <a:chOff x="7715435" y="6602145"/>
            <a:chExt cx="1852374" cy="217755"/>
          </a:xfrm>
        </p:grpSpPr>
        <p:pic>
          <p:nvPicPr>
            <p:cNvPr id="78" name="그림 77" descr="calendar.png">
              <a:extLst>
                <a:ext uri="{FF2B5EF4-FFF2-40B4-BE49-F238E27FC236}">
                  <a16:creationId xmlns:a16="http://schemas.microsoft.com/office/drawing/2014/main" id="{80E8E027-73A4-473E-AC9A-0BCC25C15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3895" y="6642502"/>
              <a:ext cx="133403" cy="133403"/>
            </a:xfrm>
            <a:prstGeom prst="rect">
              <a:avLst/>
            </a:prstGeom>
          </p:spPr>
        </p:pic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8F430C6-C7B3-4FE4-BC10-75982FCD6971}"/>
                </a:ext>
              </a:extLst>
            </p:cNvPr>
            <p:cNvSpPr/>
            <p:nvPr/>
          </p:nvSpPr>
          <p:spPr>
            <a:xfrm>
              <a:off x="7715435" y="6608712"/>
              <a:ext cx="976671" cy="20316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11">
              <a:extLst>
                <a:ext uri="{FF2B5EF4-FFF2-40B4-BE49-F238E27FC236}">
                  <a16:creationId xmlns:a16="http://schemas.microsoft.com/office/drawing/2014/main" id="{F5D6E03F-0C88-46E7-9322-288FED510E4C}"/>
                </a:ext>
              </a:extLst>
            </p:cNvPr>
            <p:cNvSpPr txBox="1"/>
            <p:nvPr/>
          </p:nvSpPr>
          <p:spPr>
            <a:xfrm>
              <a:off x="7785650" y="6604456"/>
              <a:ext cx="8354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YYYY-MM-DD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E421D59-A7F1-4A87-A81E-B08513F6EA5A}"/>
                </a:ext>
              </a:extLst>
            </p:cNvPr>
            <p:cNvSpPr/>
            <p:nvPr/>
          </p:nvSpPr>
          <p:spPr>
            <a:xfrm>
              <a:off x="8957615" y="6608712"/>
              <a:ext cx="610194" cy="20342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11">
              <a:extLst>
                <a:ext uri="{FF2B5EF4-FFF2-40B4-BE49-F238E27FC236}">
                  <a16:creationId xmlns:a16="http://schemas.microsoft.com/office/drawing/2014/main" id="{DFD52731-932E-41C5-BE19-06593E4CEA4F}"/>
                </a:ext>
              </a:extLst>
            </p:cNvPr>
            <p:cNvSpPr txBox="1"/>
            <p:nvPr/>
          </p:nvSpPr>
          <p:spPr>
            <a:xfrm>
              <a:off x="8977258" y="6602145"/>
              <a:ext cx="5629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HH-MM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93F631F-0530-4D78-AC6C-2CE03FEF1FFF}"/>
              </a:ext>
            </a:extLst>
          </p:cNvPr>
          <p:cNvGrpSpPr/>
          <p:nvPr/>
        </p:nvGrpSpPr>
        <p:grpSpPr>
          <a:xfrm>
            <a:off x="3024843" y="4033641"/>
            <a:ext cx="264625" cy="111692"/>
            <a:chOff x="532495" y="3863708"/>
            <a:chExt cx="264625" cy="111692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19B6883-33DF-44DD-940D-39C2979FAA5C}"/>
                </a:ext>
              </a:extLst>
            </p:cNvPr>
            <p:cNvSpPr/>
            <p:nvPr/>
          </p:nvSpPr>
          <p:spPr bwMode="auto">
            <a:xfrm>
              <a:off x="532495" y="3863708"/>
              <a:ext cx="111320" cy="111692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+</a:t>
              </a:r>
              <a:endPara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ECC2806-39D5-44F8-8CBE-D8AE1313B91C}"/>
                </a:ext>
              </a:extLst>
            </p:cNvPr>
            <p:cNvSpPr/>
            <p:nvPr/>
          </p:nvSpPr>
          <p:spPr bwMode="auto">
            <a:xfrm>
              <a:off x="685800" y="3863708"/>
              <a:ext cx="111320" cy="111692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-</a:t>
              </a:r>
              <a:endParaRPr kumimoji="1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25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1910" y="406401"/>
            <a:ext cx="11774311" cy="3612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15"/>
          <p:cNvSpPr txBox="1"/>
          <p:nvPr/>
        </p:nvSpPr>
        <p:spPr>
          <a:xfrm>
            <a:off x="308751" y="496191"/>
            <a:ext cx="3959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메뉴 구조도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cxnSp>
        <p:nvCxnSpPr>
          <p:cNvPr id="184" name="직선 연결선 183"/>
          <p:cNvCxnSpPr>
            <a:cxnSpLocks/>
          </p:cNvCxnSpPr>
          <p:nvPr/>
        </p:nvCxnSpPr>
        <p:spPr>
          <a:xfrm>
            <a:off x="2335036" y="1243702"/>
            <a:ext cx="7115210" cy="1073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 rot="5400000">
            <a:off x="2159470" y="1417625"/>
            <a:ext cx="342900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/>
          <p:cNvCxnSpPr>
            <a:cxnSpLocks/>
          </p:cNvCxnSpPr>
          <p:nvPr/>
        </p:nvCxnSpPr>
        <p:spPr>
          <a:xfrm>
            <a:off x="7099329" y="1257560"/>
            <a:ext cx="0" cy="27150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 rot="5400000">
            <a:off x="4670403" y="1425089"/>
            <a:ext cx="342900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 rot="5400000">
            <a:off x="9279590" y="1417625"/>
            <a:ext cx="342900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18"/>
          <p:cNvSpPr>
            <a:spLocks noChangeArrowheads="1"/>
          </p:cNvSpPr>
          <p:nvPr/>
        </p:nvSpPr>
        <p:spPr bwMode="auto">
          <a:xfrm>
            <a:off x="1631365" y="1365865"/>
            <a:ext cx="1413861" cy="334499"/>
          </a:xfrm>
          <a:prstGeom prst="rect">
            <a:avLst/>
          </a:prstGeom>
          <a:solidFill>
            <a:srgbClr val="80D4E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Rectangle 18"/>
          <p:cNvSpPr>
            <a:spLocks noChangeArrowheads="1"/>
          </p:cNvSpPr>
          <p:nvPr/>
        </p:nvSpPr>
        <p:spPr bwMode="auto">
          <a:xfrm>
            <a:off x="6354814" y="1373328"/>
            <a:ext cx="1513754" cy="334499"/>
          </a:xfrm>
          <a:prstGeom prst="rect">
            <a:avLst/>
          </a:prstGeom>
          <a:solidFill>
            <a:srgbClr val="80D4E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Rectangle 18"/>
          <p:cNvSpPr>
            <a:spLocks noChangeArrowheads="1"/>
          </p:cNvSpPr>
          <p:nvPr/>
        </p:nvSpPr>
        <p:spPr bwMode="auto">
          <a:xfrm>
            <a:off x="3972404" y="1373329"/>
            <a:ext cx="1513755" cy="334499"/>
          </a:xfrm>
          <a:prstGeom prst="rect">
            <a:avLst/>
          </a:prstGeom>
          <a:solidFill>
            <a:srgbClr val="80D4E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프론트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Rectangle 18"/>
          <p:cNvSpPr>
            <a:spLocks noChangeArrowheads="1"/>
          </p:cNvSpPr>
          <p:nvPr/>
        </p:nvSpPr>
        <p:spPr bwMode="auto">
          <a:xfrm>
            <a:off x="8760182" y="1365865"/>
            <a:ext cx="1418390" cy="334499"/>
          </a:xfrm>
          <a:prstGeom prst="rect">
            <a:avLst/>
          </a:prstGeom>
          <a:solidFill>
            <a:srgbClr val="80D4E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기준정보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9" name="직선 연결선 228"/>
          <p:cNvCxnSpPr/>
          <p:nvPr/>
        </p:nvCxnSpPr>
        <p:spPr>
          <a:xfrm rot="5400000">
            <a:off x="5800261" y="1085316"/>
            <a:ext cx="342900" cy="15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138"/>
          <p:cNvSpPr>
            <a:spLocks noChangeArrowheads="1"/>
          </p:cNvSpPr>
          <p:nvPr/>
        </p:nvSpPr>
        <p:spPr bwMode="auto">
          <a:xfrm>
            <a:off x="390525" y="845078"/>
            <a:ext cx="11372850" cy="32429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rgbClr val="3A5E92"/>
            </a:solidFill>
            <a:miter lim="800000"/>
            <a:headEnd/>
            <a:tailEnd/>
          </a:ln>
        </p:spPr>
        <p:txBody>
          <a:bodyPr wrap="none" lIns="83077" tIns="43200" rIns="83077" bIns="432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44083">
              <a:defRPr/>
            </a:pPr>
            <a:r>
              <a:rPr lang="ko-KR" altLang="en-US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라이트 </a:t>
            </a:r>
            <a:r>
              <a:rPr lang="en-US" altLang="ko-KR" sz="10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Arial" charset="0"/>
              </a:rPr>
              <a:t>PMS</a:t>
            </a:r>
            <a:endParaRPr lang="en-US" altLang="ko-KR" sz="1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31" name="Button"/>
          <p:cNvSpPr>
            <a:spLocks/>
          </p:cNvSpPr>
          <p:nvPr/>
        </p:nvSpPr>
        <p:spPr bwMode="auto">
          <a:xfrm>
            <a:off x="9349074" y="885080"/>
            <a:ext cx="857250" cy="235951"/>
          </a:xfrm>
          <a:prstGeom prst="roundRect">
            <a:avLst>
              <a:gd name="adj" fmla="val 8776"/>
            </a:avLst>
          </a:prstGeom>
          <a:solidFill>
            <a:srgbClr val="80D4E8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 Depth(8)</a:t>
            </a:r>
            <a:endParaRPr lang="en-US" sz="800" b="1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2" name="Button"/>
          <p:cNvSpPr>
            <a:spLocks/>
          </p:cNvSpPr>
          <p:nvPr/>
        </p:nvSpPr>
        <p:spPr bwMode="auto">
          <a:xfrm>
            <a:off x="10111074" y="885080"/>
            <a:ext cx="857250" cy="235951"/>
          </a:xfrm>
          <a:prstGeom prst="roundRect">
            <a:avLst>
              <a:gd name="adj" fmla="val 8776"/>
            </a:avLst>
          </a:prstGeom>
          <a:solidFill>
            <a:schemeClr val="bg2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 Depth(60)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3" name="Button"/>
          <p:cNvSpPr>
            <a:spLocks/>
          </p:cNvSpPr>
          <p:nvPr/>
        </p:nvSpPr>
        <p:spPr bwMode="auto">
          <a:xfrm>
            <a:off x="10873074" y="885080"/>
            <a:ext cx="857250" cy="235951"/>
          </a:xfrm>
          <a:prstGeom prst="roundRect">
            <a:avLst>
              <a:gd name="adj" fmla="val 8776"/>
            </a:avLst>
          </a:prstGeom>
          <a:solidFill>
            <a:schemeClr val="bg1"/>
          </a:solidFill>
          <a:ln w="6350" cap="flat" cmpd="sng" algn="ctr">
            <a:solidFill>
              <a:srgbClr val="33333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 Depth(34)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A63C8E3-671F-482B-969D-AE72C9997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365" y="2275973"/>
            <a:ext cx="1413860" cy="3344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예약현황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52C1951E-3089-4981-A2E6-BF56B2403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365" y="1852606"/>
            <a:ext cx="1413860" cy="3344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예약등록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D5273D71-18FA-4595-8A44-E982BED8C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403" y="1862592"/>
            <a:ext cx="1513755" cy="3344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체크인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843F22A0-41D4-4DDC-BB10-97676D9F0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403" y="2275972"/>
            <a:ext cx="1513755" cy="3344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인하우스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619B4B73-E086-469D-ABD4-33E331753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451" y="1852605"/>
            <a:ext cx="1513755" cy="3344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매출현황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F225511D-8105-4770-8359-0E2698C5D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712" y="1852604"/>
            <a:ext cx="1413860" cy="3344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객실정보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CFC689C6-A0D1-4212-9D69-F9389E331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712" y="2275972"/>
            <a:ext cx="1413860" cy="3344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투숙객정보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59AB2F90-617C-43E0-8905-906BDEBF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161" y="2676071"/>
            <a:ext cx="1513755" cy="3344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체크아웃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슬라이드 번호 개체 틀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00" name="Text Box 4"/>
          <p:cNvSpPr txBox="1">
            <a:spLocks noChangeArrowheads="1"/>
          </p:cNvSpPr>
          <p:nvPr/>
        </p:nvSpPr>
        <p:spPr bwMode="auto">
          <a:xfrm>
            <a:off x="3144128" y="2528353"/>
            <a:ext cx="5580063" cy="14128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50800" dir="5400000" sx="101000" sy="101000" algn="tl" rotWithShape="0">
              <a:schemeClr val="bg1">
                <a:lumMod val="50000"/>
                <a:alpha val="43000"/>
              </a:schemeClr>
            </a:outerShdw>
          </a:effectLst>
        </p:spPr>
        <p:txBody>
          <a:bodyPr lIns="36000" tIns="46800" rIns="36000" bIns="46800" anchor="ctr"/>
          <a:lstStyle>
            <a:defPPr>
              <a:defRPr lang="ko-KR"/>
            </a:defPPr>
            <a:lvl1pPr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ctr" rtl="0" fontAlgn="base" latinLnBrk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0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600">
                <a:latin typeface="맑은 고딕" pitchFamily="50" charset="-127"/>
                <a:ea typeface="맑은 고딕" pitchFamily="50" charset="-127"/>
              </a:rPr>
              <a:t>기준정보</a:t>
            </a:r>
            <a:endParaRPr lang="ko-KR" altLang="en-US" sz="3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18B3D146-A401-4ED9-9452-902A80827983}"/>
              </a:ext>
            </a:extLst>
          </p:cNvPr>
          <p:cNvSpPr txBox="1"/>
          <p:nvPr/>
        </p:nvSpPr>
        <p:spPr>
          <a:xfrm>
            <a:off x="5232685" y="3528898"/>
            <a:ext cx="1518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( </a:t>
            </a:r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객실정보 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투숙객정보</a:t>
            </a:r>
            <a:r>
              <a:rPr lang="en-US" altLang="ko-KR" sz="900" b="1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992736"/>
              </p:ext>
            </p:extLst>
          </p:nvPr>
        </p:nvGraphicFramePr>
        <p:xfrm>
          <a:off x="9484660" y="406401"/>
          <a:ext cx="2481002" cy="3814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메뉴명칭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>
                          <a:solidFill>
                            <a:srgbClr val="FF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객실정보</a:t>
                      </a:r>
                      <a:endParaRPr lang="en-US" altLang="ko-KR" sz="800" b="1" dirty="0">
                        <a:solidFill>
                          <a:srgbClr val="FF33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LP-UI-PA-01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기준정보 </a:t>
                      </a:r>
                      <a:r>
                        <a:rPr kumimoji="1" lang="en-US" altLang="ko-KR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객실정보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화면기능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4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객실타입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(ROOM_TYPE)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공콩코드로 조회 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SB : Single Bed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: Double Bed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 : Double Twin Bed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그리드 입력으로 처리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객실타입 공통코드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객실상태</a:t>
                      </a: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(ROOM_STATUS)</a:t>
                      </a: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 공통코드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EMT : </a:t>
                      </a: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공실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IN : </a:t>
                      </a: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재실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OUT : </a:t>
                      </a: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외출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청소상태</a:t>
                      </a: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(CLEAN_STATUS)</a:t>
                      </a: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 공통코드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VD : </a:t>
                      </a: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청소대기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VW : </a:t>
                      </a: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청소중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VC : </a:t>
                      </a: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청소완료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서비스상태</a:t>
                      </a: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(SVC_STATUS)</a:t>
                      </a: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 공통코드</a:t>
                      </a:r>
                      <a:endParaRPr lang="en-US" altLang="ko-KR" sz="80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OOO</a:t>
                      </a: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Out Of Order</a:t>
                      </a:r>
                    </a:p>
                    <a:p>
                      <a:pPr marL="171450" marR="0" indent="-17145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OOS : Out Of Service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807461"/>
                  </a:ext>
                </a:extLst>
              </a:tr>
            </a:tbl>
          </a:graphicData>
        </a:graphic>
      </p:graphicFrame>
      <p:sp>
        <p:nvSpPr>
          <p:cNvPr id="150" name="슬라이드 번호 개체 틀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96AB06-02C6-4DC9-8536-7E40E230B7E7}"/>
              </a:ext>
            </a:extLst>
          </p:cNvPr>
          <p:cNvCxnSpPr/>
          <p:nvPr/>
        </p:nvCxnSpPr>
        <p:spPr>
          <a:xfrm>
            <a:off x="195072" y="646176"/>
            <a:ext cx="9298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282E8844-74D1-432C-B9C9-DB796F26E113}"/>
              </a:ext>
            </a:extLst>
          </p:cNvPr>
          <p:cNvSpPr txBox="1"/>
          <p:nvPr/>
        </p:nvSpPr>
        <p:spPr>
          <a:xfrm>
            <a:off x="7370120" y="416376"/>
            <a:ext cx="2073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      홍길동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님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pic>
        <p:nvPicPr>
          <p:cNvPr id="12" name="그림 11" descr="logout.png">
            <a:extLst>
              <a:ext uri="{FF2B5EF4-FFF2-40B4-BE49-F238E27FC236}">
                <a16:creationId xmlns:a16="http://schemas.microsoft.com/office/drawing/2014/main" id="{CD44951B-85EB-4D62-B072-6AD98C1559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0883" y="472672"/>
            <a:ext cx="126747" cy="12674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383A05-F28D-4B15-9CC9-7A940D9DE62F}"/>
              </a:ext>
            </a:extLst>
          </p:cNvPr>
          <p:cNvSpPr/>
          <p:nvPr/>
        </p:nvSpPr>
        <p:spPr>
          <a:xfrm>
            <a:off x="9156700" y="749300"/>
            <a:ext cx="177800" cy="17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00">
            <a:extLst>
              <a:ext uri="{FF2B5EF4-FFF2-40B4-BE49-F238E27FC236}">
                <a16:creationId xmlns:a16="http://schemas.microsoft.com/office/drawing/2014/main" id="{6638DE9E-0949-413D-B7C4-66E3B253EC5F}"/>
              </a:ext>
            </a:extLst>
          </p:cNvPr>
          <p:cNvGrpSpPr/>
          <p:nvPr/>
        </p:nvGrpSpPr>
        <p:grpSpPr>
          <a:xfrm rot="2700000">
            <a:off x="9159675" y="745622"/>
            <a:ext cx="177168" cy="182075"/>
            <a:chOff x="8564940" y="1178601"/>
            <a:chExt cx="177168" cy="182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오른쪽 화살표 327">
              <a:extLst>
                <a:ext uri="{FF2B5EF4-FFF2-40B4-BE49-F238E27FC236}">
                  <a16:creationId xmlns:a16="http://schemas.microsoft.com/office/drawing/2014/main" id="{6A1214BE-46B3-442B-A3C3-EDD939087466}"/>
                </a:ext>
              </a:extLst>
            </p:cNvPr>
            <p:cNvSpPr/>
            <p:nvPr/>
          </p:nvSpPr>
          <p:spPr>
            <a:xfrm rot="16200000">
              <a:off x="8620492" y="1187926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347">
              <a:extLst>
                <a:ext uri="{FF2B5EF4-FFF2-40B4-BE49-F238E27FC236}">
                  <a16:creationId xmlns:a16="http://schemas.microsoft.com/office/drawing/2014/main" id="{FF9E427F-6C95-47C9-B4FB-E66D37991920}"/>
                </a:ext>
              </a:extLst>
            </p:cNvPr>
            <p:cNvSpPr/>
            <p:nvPr/>
          </p:nvSpPr>
          <p:spPr>
            <a:xfrm rot="5400000">
              <a:off x="8620492" y="1304725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358">
              <a:extLst>
                <a:ext uri="{FF2B5EF4-FFF2-40B4-BE49-F238E27FC236}">
                  <a16:creationId xmlns:a16="http://schemas.microsoft.com/office/drawing/2014/main" id="{A170313B-15F4-4951-BBE7-C50FC11F144E}"/>
                </a:ext>
              </a:extLst>
            </p:cNvPr>
            <p:cNvSpPr/>
            <p:nvPr/>
          </p:nvSpPr>
          <p:spPr>
            <a:xfrm rot="10800000">
              <a:off x="8564940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359">
              <a:extLst>
                <a:ext uri="{FF2B5EF4-FFF2-40B4-BE49-F238E27FC236}">
                  <a16:creationId xmlns:a16="http://schemas.microsoft.com/office/drawing/2014/main" id="{6BD1822F-572E-45F1-AAA9-6FC7F9E629E5}"/>
                </a:ext>
              </a:extLst>
            </p:cNvPr>
            <p:cNvSpPr/>
            <p:nvPr/>
          </p:nvSpPr>
          <p:spPr>
            <a:xfrm>
              <a:off x="8676832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1">
            <a:extLst>
              <a:ext uri="{FF2B5EF4-FFF2-40B4-BE49-F238E27FC236}">
                <a16:creationId xmlns:a16="http://schemas.microsoft.com/office/drawing/2014/main" id="{A30E8F75-5667-4F69-8072-34F3A04CB0A0}"/>
              </a:ext>
            </a:extLst>
          </p:cNvPr>
          <p:cNvSpPr txBox="1"/>
          <p:nvPr/>
        </p:nvSpPr>
        <p:spPr>
          <a:xfrm>
            <a:off x="1889826" y="19037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객실정보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1CE8B4F-D87C-4A06-99A6-AE1E37E9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52100"/>
              </p:ext>
            </p:extLst>
          </p:nvPr>
        </p:nvGraphicFramePr>
        <p:xfrm>
          <a:off x="200962" y="1038224"/>
          <a:ext cx="1170726" cy="692850"/>
        </p:xfrm>
        <a:graphic>
          <a:graphicData uri="http://schemas.openxmlformats.org/drawingml/2006/table">
            <a:tbl>
              <a:tblPr/>
              <a:tblGrid>
                <a:gridCol w="117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기준정보</a:t>
                      </a:r>
                      <a:endParaRPr lang="en-US" altLang="ko-KR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algn="l" defTabSz="844083" latinLnBrk="0"/>
                      <a:r>
                        <a:rPr lang="ko-KR" altLang="en-US" sz="800" b="1" ker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 객실정보</a:t>
                      </a:r>
                      <a:endParaRPr lang="ko-KR" altLang="en-US" sz="800" b="0" kern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▶ 투숙객정보</a:t>
                      </a:r>
                      <a:endParaRPr lang="ko-KR" altLang="en-US" sz="800" b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443913C-F64F-4D52-9BE0-8975ECB0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394512"/>
              </p:ext>
            </p:extLst>
          </p:nvPr>
        </p:nvGraphicFramePr>
        <p:xfrm>
          <a:off x="1939651" y="3131833"/>
          <a:ext cx="6869612" cy="213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9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9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2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21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680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DND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ExBed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객실상태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청소상태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서비스상태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사용안함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공실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청소완료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102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사용안함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외출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청소중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DT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사용안함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재실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청소대기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DB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사용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사용안함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공실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청소완료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O.O.O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5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" name="TextBox 11">
            <a:extLst>
              <a:ext uri="{FF2B5EF4-FFF2-40B4-BE49-F238E27FC236}">
                <a16:creationId xmlns:a16="http://schemas.microsoft.com/office/drawing/2014/main" id="{62A8503C-67D0-42D6-A173-7B56CE556FCA}"/>
              </a:ext>
            </a:extLst>
          </p:cNvPr>
          <p:cNvSpPr txBox="1"/>
          <p:nvPr/>
        </p:nvSpPr>
        <p:spPr>
          <a:xfrm>
            <a:off x="2010985" y="288585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객실목록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11">
            <a:extLst>
              <a:ext uri="{FF2B5EF4-FFF2-40B4-BE49-F238E27FC236}">
                <a16:creationId xmlns:a16="http://schemas.microsoft.com/office/drawing/2014/main" id="{E0F3F5A0-86ED-42DC-991B-5CE19D3ED056}"/>
              </a:ext>
            </a:extLst>
          </p:cNvPr>
          <p:cNvSpPr txBox="1"/>
          <p:nvPr/>
        </p:nvSpPr>
        <p:spPr>
          <a:xfrm>
            <a:off x="8077161" y="5287540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44083" latinLnBrk="0"/>
            <a:r>
              <a:rPr lang="en-US" altLang="ko-KR" sz="900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1 - 7 of 50</a:t>
            </a:r>
            <a:endParaRPr lang="ko-KR" altLang="en-US" sz="900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Link Bar">
            <a:extLst>
              <a:ext uri="{FF2B5EF4-FFF2-40B4-BE49-F238E27FC236}">
                <a16:creationId xmlns:a16="http://schemas.microsoft.com/office/drawing/2014/main" id="{FC773CA5-6FBF-48D7-8CEF-C6EE645F89A8}"/>
              </a:ext>
            </a:extLst>
          </p:cNvPr>
          <p:cNvSpPr>
            <a:spLocks/>
          </p:cNvSpPr>
          <p:nvPr/>
        </p:nvSpPr>
        <p:spPr bwMode="auto">
          <a:xfrm>
            <a:off x="1718965" y="745759"/>
            <a:ext cx="3293704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프론트 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보고서  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기준정보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시스템관리</a:t>
            </a:r>
            <a:endParaRPr lang="en-US" sz="900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 descr="list.png">
            <a:extLst>
              <a:ext uri="{FF2B5EF4-FFF2-40B4-BE49-F238E27FC236}">
                <a16:creationId xmlns:a16="http://schemas.microsoft.com/office/drawing/2014/main" id="{BCEB969B-5D0A-4C62-818A-425C02C0597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43225" y="2962106"/>
            <a:ext cx="111453" cy="11145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CB60135-ACE1-4212-9270-711266947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31" y="700229"/>
            <a:ext cx="1271589" cy="258292"/>
          </a:xfrm>
          <a:prstGeom prst="rect">
            <a:avLst/>
          </a:prstGeom>
        </p:spPr>
      </p:pic>
      <p:grpSp>
        <p:nvGrpSpPr>
          <p:cNvPr id="80" name="그룹 248">
            <a:extLst>
              <a:ext uri="{FF2B5EF4-FFF2-40B4-BE49-F238E27FC236}">
                <a16:creationId xmlns:a16="http://schemas.microsoft.com/office/drawing/2014/main" id="{2AD35881-C31F-4503-8E55-4D2BAF035CD6}"/>
              </a:ext>
            </a:extLst>
          </p:cNvPr>
          <p:cNvGrpSpPr/>
          <p:nvPr/>
        </p:nvGrpSpPr>
        <p:grpSpPr>
          <a:xfrm>
            <a:off x="7556871" y="1970374"/>
            <a:ext cx="628650" cy="215444"/>
            <a:chOff x="8664897" y="1371600"/>
            <a:chExt cx="628650" cy="215444"/>
          </a:xfrm>
        </p:grpSpPr>
        <p:sp>
          <p:nvSpPr>
            <p:cNvPr id="81" name="모서리가 둥근 직사각형 313">
              <a:extLst>
                <a:ext uri="{FF2B5EF4-FFF2-40B4-BE49-F238E27FC236}">
                  <a16:creationId xmlns:a16="http://schemas.microsoft.com/office/drawing/2014/main" id="{282CD48D-3F06-4B38-8004-D9CF6A369C70}"/>
                </a:ext>
              </a:extLst>
            </p:cNvPr>
            <p:cNvSpPr/>
            <p:nvPr/>
          </p:nvSpPr>
          <p:spPr>
            <a:xfrm>
              <a:off x="8664897" y="1374888"/>
              <a:ext cx="628650" cy="200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11">
              <a:extLst>
                <a:ext uri="{FF2B5EF4-FFF2-40B4-BE49-F238E27FC236}">
                  <a16:creationId xmlns:a16="http://schemas.microsoft.com/office/drawing/2014/main" id="{7607FAEB-F22C-4466-AB45-A3D490B9E359}"/>
                </a:ext>
              </a:extLst>
            </p:cNvPr>
            <p:cNvSpPr txBox="1"/>
            <p:nvPr/>
          </p:nvSpPr>
          <p:spPr>
            <a:xfrm>
              <a:off x="8820150" y="137160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조회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83" name="그림 82" descr="magnifier.png">
              <a:extLst>
                <a:ext uri="{FF2B5EF4-FFF2-40B4-BE49-F238E27FC236}">
                  <a16:creationId xmlns:a16="http://schemas.microsoft.com/office/drawing/2014/main" id="{6E4B2E14-2096-4956-A924-28A0B5892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82049" y="1419224"/>
              <a:ext cx="95252" cy="95252"/>
            </a:xfrm>
            <a:prstGeom prst="rect">
              <a:avLst/>
            </a:prstGeom>
          </p:spPr>
        </p:pic>
      </p:grpSp>
      <p:grpSp>
        <p:nvGrpSpPr>
          <p:cNvPr id="84" name="그룹 95">
            <a:extLst>
              <a:ext uri="{FF2B5EF4-FFF2-40B4-BE49-F238E27FC236}">
                <a16:creationId xmlns:a16="http://schemas.microsoft.com/office/drawing/2014/main" id="{21F692BD-6783-42C0-874A-76D24C18185C}"/>
              </a:ext>
            </a:extLst>
          </p:cNvPr>
          <p:cNvGrpSpPr/>
          <p:nvPr/>
        </p:nvGrpSpPr>
        <p:grpSpPr>
          <a:xfrm>
            <a:off x="8252134" y="1971059"/>
            <a:ext cx="447357" cy="215444"/>
            <a:chOff x="7529694" y="1410759"/>
            <a:chExt cx="447357" cy="215444"/>
          </a:xfrm>
        </p:grpSpPr>
        <p:sp>
          <p:nvSpPr>
            <p:cNvPr id="85" name="모서리가 둥근 직사각형 77">
              <a:extLst>
                <a:ext uri="{FF2B5EF4-FFF2-40B4-BE49-F238E27FC236}">
                  <a16:creationId xmlns:a16="http://schemas.microsoft.com/office/drawing/2014/main" id="{49310817-C705-4B54-AC14-57C016C55784}"/>
                </a:ext>
              </a:extLst>
            </p:cNvPr>
            <p:cNvSpPr/>
            <p:nvPr/>
          </p:nvSpPr>
          <p:spPr>
            <a:xfrm>
              <a:off x="7529694" y="1416950"/>
              <a:ext cx="447357" cy="200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6" name="TextBox 11">
              <a:extLst>
                <a:ext uri="{FF2B5EF4-FFF2-40B4-BE49-F238E27FC236}">
                  <a16:creationId xmlns:a16="http://schemas.microsoft.com/office/drawing/2014/main" id="{5C3B8F6B-9AB8-4114-A50D-8B17AD9D41E6}"/>
                </a:ext>
              </a:extLst>
            </p:cNvPr>
            <p:cNvSpPr txBox="1"/>
            <p:nvPr/>
          </p:nvSpPr>
          <p:spPr>
            <a:xfrm>
              <a:off x="7553186" y="141075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저장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31FF6DE-E461-4C73-8220-F828E1C2F752}"/>
              </a:ext>
            </a:extLst>
          </p:cNvPr>
          <p:cNvGrpSpPr/>
          <p:nvPr/>
        </p:nvGrpSpPr>
        <p:grpSpPr>
          <a:xfrm>
            <a:off x="8442646" y="2858115"/>
            <a:ext cx="389850" cy="215444"/>
            <a:chOff x="7135924" y="2008094"/>
            <a:chExt cx="389850" cy="215444"/>
          </a:xfrm>
        </p:grpSpPr>
        <p:sp>
          <p:nvSpPr>
            <p:cNvPr id="88" name="모서리가 둥근 직사각형 118">
              <a:extLst>
                <a:ext uri="{FF2B5EF4-FFF2-40B4-BE49-F238E27FC236}">
                  <a16:creationId xmlns:a16="http://schemas.microsoft.com/office/drawing/2014/main" id="{8BCD0B65-6718-4E7E-9EFA-A88093BA7D5D}"/>
                </a:ext>
              </a:extLst>
            </p:cNvPr>
            <p:cNvSpPr/>
            <p:nvPr/>
          </p:nvSpPr>
          <p:spPr>
            <a:xfrm>
              <a:off x="7149372" y="2043953"/>
              <a:ext cx="327194" cy="1434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9" name="TextBox 11">
              <a:extLst>
                <a:ext uri="{FF2B5EF4-FFF2-40B4-BE49-F238E27FC236}">
                  <a16:creationId xmlns:a16="http://schemas.microsoft.com/office/drawing/2014/main" id="{A3BD8324-9EAE-4CAF-8522-2BC7BD257CE3}"/>
                </a:ext>
              </a:extLst>
            </p:cNvPr>
            <p:cNvSpPr txBox="1"/>
            <p:nvPr/>
          </p:nvSpPr>
          <p:spPr>
            <a:xfrm>
              <a:off x="7135924" y="200809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삭제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9C3B72F-4046-4E4A-A5BD-66392F647E4A}"/>
              </a:ext>
            </a:extLst>
          </p:cNvPr>
          <p:cNvGrpSpPr/>
          <p:nvPr/>
        </p:nvGrpSpPr>
        <p:grpSpPr>
          <a:xfrm>
            <a:off x="8084041" y="2858115"/>
            <a:ext cx="389850" cy="215444"/>
            <a:chOff x="6705600" y="2008094"/>
            <a:chExt cx="389850" cy="215444"/>
          </a:xfrm>
        </p:grpSpPr>
        <p:sp>
          <p:nvSpPr>
            <p:cNvPr id="91" name="모서리가 둥근 직사각형 129">
              <a:extLst>
                <a:ext uri="{FF2B5EF4-FFF2-40B4-BE49-F238E27FC236}">
                  <a16:creationId xmlns:a16="http://schemas.microsoft.com/office/drawing/2014/main" id="{A2F635ED-0AD4-463F-A602-2E178BEB5D6B}"/>
                </a:ext>
              </a:extLst>
            </p:cNvPr>
            <p:cNvSpPr/>
            <p:nvPr/>
          </p:nvSpPr>
          <p:spPr>
            <a:xfrm>
              <a:off x="6719048" y="2043953"/>
              <a:ext cx="327194" cy="1434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2" name="TextBox 11">
              <a:extLst>
                <a:ext uri="{FF2B5EF4-FFF2-40B4-BE49-F238E27FC236}">
                  <a16:creationId xmlns:a16="http://schemas.microsoft.com/office/drawing/2014/main" id="{332BB2E8-6373-4393-9325-0CEAD799CFF4}"/>
                </a:ext>
              </a:extLst>
            </p:cNvPr>
            <p:cNvSpPr txBox="1"/>
            <p:nvPr/>
          </p:nvSpPr>
          <p:spPr>
            <a:xfrm>
              <a:off x="6705600" y="2008094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추가</a:t>
              </a:r>
            </a:p>
          </p:txBody>
        </p:sp>
      </p:grpSp>
      <p:sp>
        <p:nvSpPr>
          <p:cNvPr id="95" name="모서리가 둥근 직사각형 173">
            <a:extLst>
              <a:ext uri="{FF2B5EF4-FFF2-40B4-BE49-F238E27FC236}">
                <a16:creationId xmlns:a16="http://schemas.microsoft.com/office/drawing/2014/main" id="{573284EB-72CE-40A6-8AF9-B47645176BCD}"/>
              </a:ext>
            </a:extLst>
          </p:cNvPr>
          <p:cNvSpPr/>
          <p:nvPr/>
        </p:nvSpPr>
        <p:spPr>
          <a:xfrm>
            <a:off x="2493223" y="3206695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모서리가 둥근 직사각형 180">
            <a:extLst>
              <a:ext uri="{FF2B5EF4-FFF2-40B4-BE49-F238E27FC236}">
                <a16:creationId xmlns:a16="http://schemas.microsoft.com/office/drawing/2014/main" id="{86BF6D91-68CD-4C4A-B490-16353716A331}"/>
              </a:ext>
            </a:extLst>
          </p:cNvPr>
          <p:cNvSpPr/>
          <p:nvPr/>
        </p:nvSpPr>
        <p:spPr>
          <a:xfrm>
            <a:off x="2493223" y="3676946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185">
            <a:extLst>
              <a:ext uri="{FF2B5EF4-FFF2-40B4-BE49-F238E27FC236}">
                <a16:creationId xmlns:a16="http://schemas.microsoft.com/office/drawing/2014/main" id="{5F59C3E1-416C-4CEE-9678-6389652DB870}"/>
              </a:ext>
            </a:extLst>
          </p:cNvPr>
          <p:cNvSpPr/>
          <p:nvPr/>
        </p:nvSpPr>
        <p:spPr>
          <a:xfrm>
            <a:off x="2493223" y="3914639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모서리가 둥근 직사각형 189">
            <a:extLst>
              <a:ext uri="{FF2B5EF4-FFF2-40B4-BE49-F238E27FC236}">
                <a16:creationId xmlns:a16="http://schemas.microsoft.com/office/drawing/2014/main" id="{400A23ED-CEC4-443C-BBBE-2AD46259B6E2}"/>
              </a:ext>
            </a:extLst>
          </p:cNvPr>
          <p:cNvSpPr/>
          <p:nvPr/>
        </p:nvSpPr>
        <p:spPr>
          <a:xfrm>
            <a:off x="2493223" y="4163971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191">
            <a:extLst>
              <a:ext uri="{FF2B5EF4-FFF2-40B4-BE49-F238E27FC236}">
                <a16:creationId xmlns:a16="http://schemas.microsoft.com/office/drawing/2014/main" id="{DF8A88BE-AD4E-48E6-A68C-51D17E09773C}"/>
              </a:ext>
            </a:extLst>
          </p:cNvPr>
          <p:cNvSpPr/>
          <p:nvPr/>
        </p:nvSpPr>
        <p:spPr>
          <a:xfrm>
            <a:off x="2493223" y="4395692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201">
            <a:extLst>
              <a:ext uri="{FF2B5EF4-FFF2-40B4-BE49-F238E27FC236}">
                <a16:creationId xmlns:a16="http://schemas.microsoft.com/office/drawing/2014/main" id="{21FE005B-73B9-48C5-85F1-08A855283E99}"/>
              </a:ext>
            </a:extLst>
          </p:cNvPr>
          <p:cNvSpPr/>
          <p:nvPr/>
        </p:nvSpPr>
        <p:spPr>
          <a:xfrm>
            <a:off x="2493223" y="4629686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A3318793-0BBC-4BB6-9F09-B5193EEBDD6E}"/>
              </a:ext>
            </a:extLst>
          </p:cNvPr>
          <p:cNvGrpSpPr/>
          <p:nvPr/>
        </p:nvGrpSpPr>
        <p:grpSpPr>
          <a:xfrm>
            <a:off x="2421685" y="3403608"/>
            <a:ext cx="235962" cy="184666"/>
            <a:chOff x="1456508" y="2702461"/>
            <a:chExt cx="235962" cy="184666"/>
          </a:xfrm>
        </p:grpSpPr>
        <p:sp>
          <p:nvSpPr>
            <p:cNvPr id="102" name="모서리가 둥근 직사각형 213">
              <a:extLst>
                <a:ext uri="{FF2B5EF4-FFF2-40B4-BE49-F238E27FC236}">
                  <a16:creationId xmlns:a16="http://schemas.microsoft.com/office/drawing/2014/main" id="{B0F27305-F164-4DEC-B1C5-E888BD7ADA5D}"/>
                </a:ext>
              </a:extLst>
            </p:cNvPr>
            <p:cNvSpPr/>
            <p:nvPr/>
          </p:nvSpPr>
          <p:spPr>
            <a:xfrm>
              <a:off x="1528046" y="2743200"/>
              <a:ext cx="95250" cy="95250"/>
            </a:xfrm>
            <a:prstGeom prst="round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28">
              <a:extLst>
                <a:ext uri="{FF2B5EF4-FFF2-40B4-BE49-F238E27FC236}">
                  <a16:creationId xmlns:a16="http://schemas.microsoft.com/office/drawing/2014/main" id="{4A9458EE-B2B7-4060-A31E-F6C89299E65A}"/>
                </a:ext>
              </a:extLst>
            </p:cNvPr>
            <p:cNvSpPr txBox="1"/>
            <p:nvPr/>
          </p:nvSpPr>
          <p:spPr>
            <a:xfrm>
              <a:off x="1456508" y="2702461"/>
              <a:ext cx="23596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600" b="1" dirty="0">
                  <a:latin typeface="맑은 고딕" pitchFamily="50" charset="-127"/>
                  <a:ea typeface="맑은 고딕" pitchFamily="50" charset="-127"/>
                </a:rPr>
                <a:t>V</a:t>
              </a:r>
              <a:endParaRPr lang="ko-KR" altLang="en-US" sz="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4" name="모서리가 둥근 직사각형 220">
            <a:extLst>
              <a:ext uri="{FF2B5EF4-FFF2-40B4-BE49-F238E27FC236}">
                <a16:creationId xmlns:a16="http://schemas.microsoft.com/office/drawing/2014/main" id="{6AA58873-13E1-49C4-A391-DBE29F662F27}"/>
              </a:ext>
            </a:extLst>
          </p:cNvPr>
          <p:cNvSpPr/>
          <p:nvPr/>
        </p:nvSpPr>
        <p:spPr>
          <a:xfrm>
            <a:off x="2493223" y="4871544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모서리가 둥근 직사각형 221">
            <a:extLst>
              <a:ext uri="{FF2B5EF4-FFF2-40B4-BE49-F238E27FC236}">
                <a16:creationId xmlns:a16="http://schemas.microsoft.com/office/drawing/2014/main" id="{88F5E827-E5F8-4F86-AAB9-421EC5CDEF6A}"/>
              </a:ext>
            </a:extLst>
          </p:cNvPr>
          <p:cNvSpPr/>
          <p:nvPr/>
        </p:nvSpPr>
        <p:spPr>
          <a:xfrm>
            <a:off x="2493223" y="5105538"/>
            <a:ext cx="95250" cy="9525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66778B52-517A-4173-8B34-3CFCBAD0E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411534"/>
              </p:ext>
            </p:extLst>
          </p:nvPr>
        </p:nvGraphicFramePr>
        <p:xfrm>
          <a:off x="1949822" y="2274571"/>
          <a:ext cx="6801061" cy="277906"/>
        </p:xfrm>
        <a:graphic>
          <a:graphicData uri="http://schemas.openxmlformats.org/drawingml/2006/table">
            <a:tbl>
              <a:tblPr/>
              <a:tblGrid>
                <a:gridCol w="7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　객실타입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순서도: 페이지 연결자 21">
            <a:extLst>
              <a:ext uri="{FF2B5EF4-FFF2-40B4-BE49-F238E27FC236}">
                <a16:creationId xmlns:a16="http://schemas.microsoft.com/office/drawing/2014/main" id="{6836530B-C21F-43BB-8C1D-916AE50166EA}"/>
              </a:ext>
            </a:extLst>
          </p:cNvPr>
          <p:cNvSpPr/>
          <p:nvPr/>
        </p:nvSpPr>
        <p:spPr>
          <a:xfrm>
            <a:off x="1906070" y="2179336"/>
            <a:ext cx="119824" cy="149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0105870B-096A-49C5-BF1F-CFCF0E63E5A3}"/>
              </a:ext>
            </a:extLst>
          </p:cNvPr>
          <p:cNvGrpSpPr/>
          <p:nvPr/>
        </p:nvGrpSpPr>
        <p:grpSpPr>
          <a:xfrm>
            <a:off x="2744282" y="2291101"/>
            <a:ext cx="840231" cy="215444"/>
            <a:chOff x="2262198" y="1520720"/>
            <a:chExt cx="840231" cy="215444"/>
          </a:xfrm>
        </p:grpSpPr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1C9A9836-467C-4C46-9DFC-128376940DF8}"/>
                </a:ext>
              </a:extLst>
            </p:cNvPr>
            <p:cNvSpPr/>
            <p:nvPr/>
          </p:nvSpPr>
          <p:spPr>
            <a:xfrm rot="10800000">
              <a:off x="2981299" y="1618091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ED09DE2D-8F92-46E7-BF45-EB5F71F3960C}"/>
                </a:ext>
              </a:extLst>
            </p:cNvPr>
            <p:cNvSpPr/>
            <p:nvPr/>
          </p:nvSpPr>
          <p:spPr>
            <a:xfrm>
              <a:off x="2320381" y="1552553"/>
              <a:ext cx="782048" cy="161947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TextBox 11">
              <a:extLst>
                <a:ext uri="{FF2B5EF4-FFF2-40B4-BE49-F238E27FC236}">
                  <a16:creationId xmlns:a16="http://schemas.microsoft.com/office/drawing/2014/main" id="{06A23635-86C2-4908-826A-6199045107EE}"/>
                </a:ext>
              </a:extLst>
            </p:cNvPr>
            <p:cNvSpPr txBox="1"/>
            <p:nvPr/>
          </p:nvSpPr>
          <p:spPr>
            <a:xfrm>
              <a:off x="2262198" y="152072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선택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2D43954-B34E-4FCD-8554-89BB19A3CA77}"/>
              </a:ext>
            </a:extLst>
          </p:cNvPr>
          <p:cNvSpPr/>
          <p:nvPr/>
        </p:nvSpPr>
        <p:spPr>
          <a:xfrm>
            <a:off x="1748686" y="3361612"/>
            <a:ext cx="7192114" cy="23953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4" name="순서도: 페이지 연결자 21">
            <a:extLst>
              <a:ext uri="{FF2B5EF4-FFF2-40B4-BE49-F238E27FC236}">
                <a16:creationId xmlns:a16="http://schemas.microsoft.com/office/drawing/2014/main" id="{3AEA9541-D771-4C69-919F-100009543BD1}"/>
              </a:ext>
            </a:extLst>
          </p:cNvPr>
          <p:cNvSpPr/>
          <p:nvPr/>
        </p:nvSpPr>
        <p:spPr>
          <a:xfrm>
            <a:off x="1685925" y="3331016"/>
            <a:ext cx="119824" cy="149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순서도: 페이지 연결자 21">
            <a:extLst>
              <a:ext uri="{FF2B5EF4-FFF2-40B4-BE49-F238E27FC236}">
                <a16:creationId xmlns:a16="http://schemas.microsoft.com/office/drawing/2014/main" id="{A46E279A-5952-4F2C-BBEC-A9C6CC1C60C3}"/>
              </a:ext>
            </a:extLst>
          </p:cNvPr>
          <p:cNvSpPr/>
          <p:nvPr/>
        </p:nvSpPr>
        <p:spPr>
          <a:xfrm>
            <a:off x="4044442" y="2947158"/>
            <a:ext cx="119824" cy="149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 dirty="0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순서도: 페이지 연결자 21">
            <a:extLst>
              <a:ext uri="{FF2B5EF4-FFF2-40B4-BE49-F238E27FC236}">
                <a16:creationId xmlns:a16="http://schemas.microsoft.com/office/drawing/2014/main" id="{84FFAD3E-D5F3-43E0-A8F4-D86DBA724A9F}"/>
              </a:ext>
            </a:extLst>
          </p:cNvPr>
          <p:cNvSpPr/>
          <p:nvPr/>
        </p:nvSpPr>
        <p:spPr>
          <a:xfrm>
            <a:off x="6644727" y="2942054"/>
            <a:ext cx="119824" cy="149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7" name="순서도: 페이지 연결자 21">
            <a:extLst>
              <a:ext uri="{FF2B5EF4-FFF2-40B4-BE49-F238E27FC236}">
                <a16:creationId xmlns:a16="http://schemas.microsoft.com/office/drawing/2014/main" id="{10CDAA5B-0076-40D3-8A9C-3AFC67B4C133}"/>
              </a:ext>
            </a:extLst>
          </p:cNvPr>
          <p:cNvSpPr/>
          <p:nvPr/>
        </p:nvSpPr>
        <p:spPr>
          <a:xfrm>
            <a:off x="7494713" y="2930633"/>
            <a:ext cx="119824" cy="149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8" name="순서도: 페이지 연결자 21">
            <a:extLst>
              <a:ext uri="{FF2B5EF4-FFF2-40B4-BE49-F238E27FC236}">
                <a16:creationId xmlns:a16="http://schemas.microsoft.com/office/drawing/2014/main" id="{7124CE77-A746-41A7-B2D2-18DBA1567C1B}"/>
              </a:ext>
            </a:extLst>
          </p:cNvPr>
          <p:cNvSpPr/>
          <p:nvPr/>
        </p:nvSpPr>
        <p:spPr>
          <a:xfrm>
            <a:off x="8340651" y="2947158"/>
            <a:ext cx="119824" cy="149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직사각형 122"/>
          <p:cNvSpPr/>
          <p:nvPr/>
        </p:nvSpPr>
        <p:spPr>
          <a:xfrm>
            <a:off x="191910" y="406401"/>
            <a:ext cx="11774311" cy="6050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143274"/>
              </p:ext>
            </p:extLst>
          </p:nvPr>
        </p:nvGraphicFramePr>
        <p:xfrm>
          <a:off x="9484660" y="406401"/>
          <a:ext cx="2481002" cy="2874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메뉴명칭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1" baseline="0">
                          <a:solidFill>
                            <a:srgbClr val="FF33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투숙객정보</a:t>
                      </a:r>
                      <a:endParaRPr lang="en-US" altLang="ko-KR" sz="800" b="1" dirty="0">
                        <a:solidFill>
                          <a:srgbClr val="FF33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2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kumimoji="1" lang="en-US" altLang="ko-KR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LP-UI-PA-02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 설명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기준정보 </a:t>
                      </a:r>
                      <a:r>
                        <a:rPr kumimoji="1" lang="en-US" altLang="ko-KR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 </a:t>
                      </a:r>
                      <a:r>
                        <a:rPr kumimoji="1" lang="ko-KR" altLang="en-US" sz="800" kern="1200" spc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투숙객정보</a:t>
                      </a:r>
                      <a:endParaRPr kumimoji="1" lang="ko-KR" altLang="en-US" sz="800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27">
                <a:tc gridSpan="2"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화면기능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43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(LANG)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공통코드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 :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한국어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 :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영어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 :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중국어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JP :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일본어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625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0" name="슬라이드 번호 개체 틀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1065-6B4D-46C9-894C-EDB80785C98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C96AB06-02C6-4DC9-8536-7E40E230B7E7}"/>
              </a:ext>
            </a:extLst>
          </p:cNvPr>
          <p:cNvCxnSpPr/>
          <p:nvPr/>
        </p:nvCxnSpPr>
        <p:spPr>
          <a:xfrm>
            <a:off x="195072" y="646176"/>
            <a:ext cx="92985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282E8844-74D1-432C-B9C9-DB796F26E113}"/>
              </a:ext>
            </a:extLst>
          </p:cNvPr>
          <p:cNvSpPr txBox="1"/>
          <p:nvPr/>
        </p:nvSpPr>
        <p:spPr>
          <a:xfrm>
            <a:off x="7370120" y="416376"/>
            <a:ext cx="20730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      홍길동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님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80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로그아웃</a:t>
            </a:r>
          </a:p>
        </p:txBody>
      </p:sp>
      <p:pic>
        <p:nvPicPr>
          <p:cNvPr id="12" name="그림 11" descr="logout.png">
            <a:extLst>
              <a:ext uri="{FF2B5EF4-FFF2-40B4-BE49-F238E27FC236}">
                <a16:creationId xmlns:a16="http://schemas.microsoft.com/office/drawing/2014/main" id="{CD44951B-85EB-4D62-B072-6AD98C1559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50883" y="472672"/>
            <a:ext cx="126747" cy="12674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383A05-F28D-4B15-9CC9-7A940D9DE62F}"/>
              </a:ext>
            </a:extLst>
          </p:cNvPr>
          <p:cNvSpPr/>
          <p:nvPr/>
        </p:nvSpPr>
        <p:spPr>
          <a:xfrm>
            <a:off x="9156700" y="749300"/>
            <a:ext cx="177800" cy="177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00">
            <a:extLst>
              <a:ext uri="{FF2B5EF4-FFF2-40B4-BE49-F238E27FC236}">
                <a16:creationId xmlns:a16="http://schemas.microsoft.com/office/drawing/2014/main" id="{6638DE9E-0949-413D-B7C4-66E3B253EC5F}"/>
              </a:ext>
            </a:extLst>
          </p:cNvPr>
          <p:cNvGrpSpPr/>
          <p:nvPr/>
        </p:nvGrpSpPr>
        <p:grpSpPr>
          <a:xfrm rot="2700000">
            <a:off x="9159675" y="745622"/>
            <a:ext cx="177168" cy="182075"/>
            <a:chOff x="8564940" y="1178601"/>
            <a:chExt cx="177168" cy="1820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오른쪽 화살표 327">
              <a:extLst>
                <a:ext uri="{FF2B5EF4-FFF2-40B4-BE49-F238E27FC236}">
                  <a16:creationId xmlns:a16="http://schemas.microsoft.com/office/drawing/2014/main" id="{6A1214BE-46B3-442B-A3C3-EDD939087466}"/>
                </a:ext>
              </a:extLst>
            </p:cNvPr>
            <p:cNvSpPr/>
            <p:nvPr/>
          </p:nvSpPr>
          <p:spPr>
            <a:xfrm rot="16200000">
              <a:off x="8620492" y="1187926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347">
              <a:extLst>
                <a:ext uri="{FF2B5EF4-FFF2-40B4-BE49-F238E27FC236}">
                  <a16:creationId xmlns:a16="http://schemas.microsoft.com/office/drawing/2014/main" id="{FF9E427F-6C95-47C9-B4FB-E66D37991920}"/>
                </a:ext>
              </a:extLst>
            </p:cNvPr>
            <p:cNvSpPr/>
            <p:nvPr/>
          </p:nvSpPr>
          <p:spPr>
            <a:xfrm rot="5400000">
              <a:off x="8620492" y="1304725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오른쪽 화살표 358">
              <a:extLst>
                <a:ext uri="{FF2B5EF4-FFF2-40B4-BE49-F238E27FC236}">
                  <a16:creationId xmlns:a16="http://schemas.microsoft.com/office/drawing/2014/main" id="{A170313B-15F4-4951-BBE7-C50FC11F144E}"/>
                </a:ext>
              </a:extLst>
            </p:cNvPr>
            <p:cNvSpPr/>
            <p:nvPr/>
          </p:nvSpPr>
          <p:spPr>
            <a:xfrm rot="10800000">
              <a:off x="8564940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오른쪽 화살표 359">
              <a:extLst>
                <a:ext uri="{FF2B5EF4-FFF2-40B4-BE49-F238E27FC236}">
                  <a16:creationId xmlns:a16="http://schemas.microsoft.com/office/drawing/2014/main" id="{6BD1822F-572E-45F1-AAA9-6FC7F9E629E5}"/>
                </a:ext>
              </a:extLst>
            </p:cNvPr>
            <p:cNvSpPr/>
            <p:nvPr/>
          </p:nvSpPr>
          <p:spPr>
            <a:xfrm>
              <a:off x="8676832" y="1244927"/>
              <a:ext cx="65276" cy="46626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1CE8B4F-D87C-4A06-99A6-AE1E37E9D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70267"/>
              </p:ext>
            </p:extLst>
          </p:nvPr>
        </p:nvGraphicFramePr>
        <p:xfrm>
          <a:off x="200962" y="1038224"/>
          <a:ext cx="1170726" cy="692850"/>
        </p:xfrm>
        <a:graphic>
          <a:graphicData uri="http://schemas.openxmlformats.org/drawingml/2006/table">
            <a:tbl>
              <a:tblPr/>
              <a:tblGrid>
                <a:gridCol w="1170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spc="0" dirty="0">
                          <a:ln>
                            <a:solidFill>
                              <a:srgbClr val="1C2A3E">
                                <a:alpha val="1600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기준정보</a:t>
                      </a:r>
                      <a:endParaRPr lang="en-US" altLang="ko-KR" sz="800" b="1" kern="1200" spc="0" dirty="0">
                        <a:ln>
                          <a:solidFill>
                            <a:srgbClr val="1C2A3E">
                              <a:alpha val="1600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algn="l" defTabSz="844083" latinLnBrk="0"/>
                      <a:r>
                        <a:rPr lang="ko-KR" altLang="en-US" sz="800" b="0" kern="0">
                          <a:solidFill>
                            <a:sysClr val="windowText" lastClr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▶ 객실정보</a:t>
                      </a:r>
                      <a:endParaRPr lang="ko-KR" altLang="en-US" sz="800" b="0" kern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▼ 투숙객정보</a:t>
                      </a:r>
                      <a:endParaRPr lang="ko-KR" altLang="en-US" sz="800" b="0" kern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04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" name="Link Bar">
            <a:extLst>
              <a:ext uri="{FF2B5EF4-FFF2-40B4-BE49-F238E27FC236}">
                <a16:creationId xmlns:a16="http://schemas.microsoft.com/office/drawing/2014/main" id="{FC773CA5-6FBF-48D7-8CEF-C6EE645F89A8}"/>
              </a:ext>
            </a:extLst>
          </p:cNvPr>
          <p:cNvSpPr>
            <a:spLocks/>
          </p:cNvSpPr>
          <p:nvPr/>
        </p:nvSpPr>
        <p:spPr bwMode="auto">
          <a:xfrm>
            <a:off x="1718965" y="745759"/>
            <a:ext cx="3293704" cy="2039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예약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프론트   </a:t>
            </a:r>
            <a:r>
              <a:rPr 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   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보고서  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기준정보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시스템관리</a:t>
            </a:r>
            <a:endParaRPr lang="en-US" sz="900" dirty="0"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B60135-ACE1-4212-9270-711266947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31" y="700229"/>
            <a:ext cx="1271589" cy="258292"/>
          </a:xfrm>
          <a:prstGeom prst="rect">
            <a:avLst/>
          </a:prstGeom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1BB326D1-A2AA-4AAD-8B4D-E576E053580C}"/>
              </a:ext>
            </a:extLst>
          </p:cNvPr>
          <p:cNvSpPr txBox="1"/>
          <p:nvPr/>
        </p:nvSpPr>
        <p:spPr>
          <a:xfrm>
            <a:off x="1436625" y="111523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>
                <a:latin typeface="맑은 고딕" pitchFamily="50" charset="-127"/>
                <a:ea typeface="맑은 고딕" pitchFamily="50" charset="-127"/>
              </a:rPr>
              <a:t>투숙객정보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568A6DE-E608-4E9C-95A0-CC1930413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939812"/>
              </p:ext>
            </p:extLst>
          </p:nvPr>
        </p:nvGraphicFramePr>
        <p:xfrm>
          <a:off x="1507215" y="2419173"/>
          <a:ext cx="3587773" cy="163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850">
                  <a:extLst>
                    <a:ext uri="{9D8B030D-6E8A-4147-A177-3AD203B41FA5}">
                      <a16:colId xmlns:a16="http://schemas.microsoft.com/office/drawing/2014/main" val="950267518"/>
                    </a:ext>
                  </a:extLst>
                </a:gridCol>
                <a:gridCol w="672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2098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고영조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010-1111-1111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남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김민혜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010-2222-2222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aaa@naver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김수진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010-3333-3333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김연정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010-4444-4444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국정의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010-5555-5555</a:t>
                      </a:r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남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9" name="TextBox 11">
            <a:extLst>
              <a:ext uri="{FF2B5EF4-FFF2-40B4-BE49-F238E27FC236}">
                <a16:creationId xmlns:a16="http://schemas.microsoft.com/office/drawing/2014/main" id="{3E90D727-C313-4AD2-9F1E-35BC021DCF40}"/>
              </a:ext>
            </a:extLst>
          </p:cNvPr>
          <p:cNvSpPr txBox="1"/>
          <p:nvPr/>
        </p:nvSpPr>
        <p:spPr>
          <a:xfrm>
            <a:off x="5415136" y="216121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투숙객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정보</a:t>
            </a:r>
          </a:p>
        </p:txBody>
      </p:sp>
      <p:sp>
        <p:nvSpPr>
          <p:cNvPr id="63" name="TextBox 11">
            <a:extLst>
              <a:ext uri="{FF2B5EF4-FFF2-40B4-BE49-F238E27FC236}">
                <a16:creationId xmlns:a16="http://schemas.microsoft.com/office/drawing/2014/main" id="{C022CC75-863B-4FE7-A9A9-AADD900D77F6}"/>
              </a:ext>
            </a:extLst>
          </p:cNvPr>
          <p:cNvSpPr txBox="1"/>
          <p:nvPr/>
        </p:nvSpPr>
        <p:spPr>
          <a:xfrm>
            <a:off x="1567558" y="216616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투숙객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66" name="모서리가 둥근 직사각형 188">
            <a:extLst>
              <a:ext uri="{FF2B5EF4-FFF2-40B4-BE49-F238E27FC236}">
                <a16:creationId xmlns:a16="http://schemas.microsoft.com/office/drawing/2014/main" id="{402C7A96-2988-4EEE-BB45-F88306B97A92}"/>
              </a:ext>
            </a:extLst>
          </p:cNvPr>
          <p:cNvSpPr/>
          <p:nvPr/>
        </p:nvSpPr>
        <p:spPr>
          <a:xfrm>
            <a:off x="7239974" y="1357667"/>
            <a:ext cx="628650" cy="2000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CCD64166-0717-450F-8D9C-06B95E3BE0F7}"/>
              </a:ext>
            </a:extLst>
          </p:cNvPr>
          <p:cNvSpPr txBox="1"/>
          <p:nvPr/>
        </p:nvSpPr>
        <p:spPr>
          <a:xfrm>
            <a:off x="7395227" y="135437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조회</a:t>
            </a:r>
          </a:p>
        </p:txBody>
      </p:sp>
      <p:pic>
        <p:nvPicPr>
          <p:cNvPr id="69" name="그림 68" descr="magnifier.png">
            <a:extLst>
              <a:ext uri="{FF2B5EF4-FFF2-40B4-BE49-F238E27FC236}">
                <a16:creationId xmlns:a16="http://schemas.microsoft.com/office/drawing/2014/main" id="{BDBC8DBD-B4FB-411A-BEAB-60F57567A2D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57126" y="1420111"/>
            <a:ext cx="95252" cy="95252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9696B306-F53E-48EC-ABBB-D95CF2C3383C}"/>
              </a:ext>
            </a:extLst>
          </p:cNvPr>
          <p:cNvGrpSpPr/>
          <p:nvPr/>
        </p:nvGrpSpPr>
        <p:grpSpPr>
          <a:xfrm>
            <a:off x="7923244" y="1351883"/>
            <a:ext cx="483623" cy="226020"/>
            <a:chOff x="2705100" y="1587387"/>
            <a:chExt cx="628650" cy="215444"/>
          </a:xfrm>
        </p:grpSpPr>
        <p:sp>
          <p:nvSpPr>
            <p:cNvPr id="71" name="모서리가 둥근 직사각형 184">
              <a:extLst>
                <a:ext uri="{FF2B5EF4-FFF2-40B4-BE49-F238E27FC236}">
                  <a16:creationId xmlns:a16="http://schemas.microsoft.com/office/drawing/2014/main" id="{638BF085-6F4F-494F-8888-96DCD4BEED42}"/>
                </a:ext>
              </a:extLst>
            </p:cNvPr>
            <p:cNvSpPr/>
            <p:nvPr/>
          </p:nvSpPr>
          <p:spPr>
            <a:xfrm>
              <a:off x="2705100" y="1590675"/>
              <a:ext cx="628650" cy="200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2" name="TextBox 11">
              <a:extLst>
                <a:ext uri="{FF2B5EF4-FFF2-40B4-BE49-F238E27FC236}">
                  <a16:creationId xmlns:a16="http://schemas.microsoft.com/office/drawing/2014/main" id="{C719630A-F03B-4C44-A086-9E4ED69095F0}"/>
                </a:ext>
              </a:extLst>
            </p:cNvPr>
            <p:cNvSpPr txBox="1"/>
            <p:nvPr/>
          </p:nvSpPr>
          <p:spPr>
            <a:xfrm>
              <a:off x="2797610" y="1587387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>
                  <a:latin typeface="맑은 고딕" pitchFamily="50" charset="-127"/>
                  <a:ea typeface="맑은 고딕" pitchFamily="50" charset="-127"/>
                </a:rPr>
                <a:t>저장</a:t>
              </a:r>
              <a:endParaRPr lang="ko-KR" altLang="en-US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1691097-1461-4BB5-A489-056AABF37C76}"/>
              </a:ext>
            </a:extLst>
          </p:cNvPr>
          <p:cNvGrpSpPr/>
          <p:nvPr/>
        </p:nvGrpSpPr>
        <p:grpSpPr>
          <a:xfrm>
            <a:off x="8450030" y="1351883"/>
            <a:ext cx="921414" cy="215444"/>
            <a:chOff x="2898719" y="1943100"/>
            <a:chExt cx="921414" cy="215444"/>
          </a:xfrm>
        </p:grpSpPr>
        <p:sp>
          <p:nvSpPr>
            <p:cNvPr id="74" name="모서리가 둥근 직사각형 181">
              <a:extLst>
                <a:ext uri="{FF2B5EF4-FFF2-40B4-BE49-F238E27FC236}">
                  <a16:creationId xmlns:a16="http://schemas.microsoft.com/office/drawing/2014/main" id="{993C9D7D-5AAD-4EA9-9506-9141D9C370A9}"/>
                </a:ext>
              </a:extLst>
            </p:cNvPr>
            <p:cNvSpPr/>
            <p:nvPr/>
          </p:nvSpPr>
          <p:spPr>
            <a:xfrm>
              <a:off x="2898719" y="1945965"/>
              <a:ext cx="880972" cy="2000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5" name="TextBox 11">
              <a:extLst>
                <a:ext uri="{FF2B5EF4-FFF2-40B4-BE49-F238E27FC236}">
                  <a16:creationId xmlns:a16="http://schemas.microsoft.com/office/drawing/2014/main" id="{D01BACA7-B988-429E-966B-232260ED128C}"/>
                </a:ext>
              </a:extLst>
            </p:cNvPr>
            <p:cNvSpPr txBox="1"/>
            <p:nvPr/>
          </p:nvSpPr>
          <p:spPr>
            <a:xfrm>
              <a:off x="2983044" y="1943100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latin typeface="맑은 고딕" pitchFamily="50" charset="-127"/>
                  <a:ea typeface="맑은 고딕" pitchFamily="50" charset="-127"/>
                </a:rPr>
                <a:t>엑셀 다운로드</a:t>
              </a:r>
            </a:p>
          </p:txBody>
        </p:sp>
        <p:pic>
          <p:nvPicPr>
            <p:cNvPr id="76" name="그림 75" descr="excel-file.png">
              <a:extLst>
                <a:ext uri="{FF2B5EF4-FFF2-40B4-BE49-F238E27FC236}">
                  <a16:creationId xmlns:a16="http://schemas.microsoft.com/office/drawing/2014/main" id="{5D0DE9A2-C5E3-4C7A-9449-C158B8255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3352" y="1981200"/>
              <a:ext cx="123826" cy="123826"/>
            </a:xfrm>
            <a:prstGeom prst="rect">
              <a:avLst/>
            </a:prstGeom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24500C5-671E-4D00-8EA9-C17D78A6F977}"/>
              </a:ext>
            </a:extLst>
          </p:cNvPr>
          <p:cNvSpPr/>
          <p:nvPr/>
        </p:nvSpPr>
        <p:spPr bwMode="auto">
          <a:xfrm rot="16200000" flipH="1">
            <a:off x="4274597" y="3238854"/>
            <a:ext cx="1730047" cy="892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8B4CF09F-8390-46CE-B1A8-D6380999ECF2}"/>
              </a:ext>
            </a:extLst>
          </p:cNvPr>
          <p:cNvSpPr/>
          <p:nvPr/>
        </p:nvSpPr>
        <p:spPr bwMode="auto">
          <a:xfrm rot="10800000" flipH="1" flipV="1">
            <a:off x="5103039" y="2433085"/>
            <a:ext cx="72507" cy="65193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C8E723E-8C41-4598-8195-A4EA0245289C}"/>
              </a:ext>
            </a:extLst>
          </p:cNvPr>
          <p:cNvCxnSpPr/>
          <p:nvPr/>
        </p:nvCxnSpPr>
        <p:spPr bwMode="auto">
          <a:xfrm rot="16200000" flipH="1">
            <a:off x="5142855" y="2489077"/>
            <a:ext cx="0" cy="9573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8A1F3D2-A8DD-49FF-B45A-5D1D817D5201}"/>
              </a:ext>
            </a:extLst>
          </p:cNvPr>
          <p:cNvGrpSpPr/>
          <p:nvPr/>
        </p:nvGrpSpPr>
        <p:grpSpPr>
          <a:xfrm>
            <a:off x="5094989" y="4035294"/>
            <a:ext cx="95732" cy="84045"/>
            <a:chOff x="5117632" y="4208935"/>
            <a:chExt cx="95732" cy="84045"/>
          </a:xfrm>
        </p:grpSpPr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9C8732A7-F036-4CFF-87A7-90147ABC009E}"/>
                </a:ext>
              </a:extLst>
            </p:cNvPr>
            <p:cNvSpPr/>
            <p:nvPr/>
          </p:nvSpPr>
          <p:spPr bwMode="auto">
            <a:xfrm flipV="1">
              <a:off x="5130478" y="4227787"/>
              <a:ext cx="72507" cy="65193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60AD26E-15BD-44FA-A71C-10C2AA342A01}"/>
                </a:ext>
              </a:extLst>
            </p:cNvPr>
            <p:cNvCxnSpPr/>
            <p:nvPr/>
          </p:nvCxnSpPr>
          <p:spPr bwMode="auto">
            <a:xfrm rot="16200000" flipH="1">
              <a:off x="5165498" y="4161069"/>
              <a:ext cx="0" cy="9573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AF08689-270E-4E36-8A18-62F50469F05E}"/>
              </a:ext>
            </a:extLst>
          </p:cNvPr>
          <p:cNvSpPr/>
          <p:nvPr/>
        </p:nvSpPr>
        <p:spPr bwMode="auto">
          <a:xfrm rot="16200000" flipH="1">
            <a:off x="5012257" y="2601594"/>
            <a:ext cx="262951" cy="957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60AC2AD-A944-40C6-AF3D-77A04E01BBBA}"/>
              </a:ext>
            </a:extLst>
          </p:cNvPr>
          <p:cNvGrpSpPr/>
          <p:nvPr/>
        </p:nvGrpSpPr>
        <p:grpSpPr>
          <a:xfrm>
            <a:off x="1466292" y="4039991"/>
            <a:ext cx="3610474" cy="107373"/>
            <a:chOff x="1488935" y="4213773"/>
            <a:chExt cx="3610474" cy="107373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9D5CAAFC-4C49-411B-8473-85F2E7D5940A}"/>
                </a:ext>
              </a:extLst>
            </p:cNvPr>
            <p:cNvSpPr/>
            <p:nvPr/>
          </p:nvSpPr>
          <p:spPr bwMode="auto">
            <a:xfrm flipH="1">
              <a:off x="1488935" y="4213773"/>
              <a:ext cx="3610474" cy="1073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13" name="이등변 삼각형 112">
              <a:extLst>
                <a:ext uri="{FF2B5EF4-FFF2-40B4-BE49-F238E27FC236}">
                  <a16:creationId xmlns:a16="http://schemas.microsoft.com/office/drawing/2014/main" id="{0EA9633B-EC39-4CDB-B033-EB44CB74E534}"/>
                </a:ext>
              </a:extLst>
            </p:cNvPr>
            <p:cNvSpPr/>
            <p:nvPr/>
          </p:nvSpPr>
          <p:spPr bwMode="auto">
            <a:xfrm rot="16200000" flipH="1" flipV="1">
              <a:off x="5015933" y="4229199"/>
              <a:ext cx="72507" cy="65193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02B8EA95-46D8-44B3-8C1C-73B9DC497170}"/>
                </a:ext>
              </a:extLst>
            </p:cNvPr>
            <p:cNvCxnSpPr/>
            <p:nvPr/>
          </p:nvCxnSpPr>
          <p:spPr bwMode="auto">
            <a:xfrm flipH="1">
              <a:off x="4992076" y="4213775"/>
              <a:ext cx="0" cy="95732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480C04C2-3405-45A1-8CFE-1CBC35480287}"/>
                </a:ext>
              </a:extLst>
            </p:cNvPr>
            <p:cNvGrpSpPr/>
            <p:nvPr/>
          </p:nvGrpSpPr>
          <p:grpSpPr>
            <a:xfrm>
              <a:off x="1513355" y="4213775"/>
              <a:ext cx="84045" cy="95732"/>
              <a:chOff x="3002289" y="4213775"/>
              <a:chExt cx="84045" cy="95732"/>
            </a:xfrm>
          </p:grpSpPr>
          <p:sp>
            <p:nvSpPr>
              <p:cNvPr id="124" name="이등변 삼각형 123">
                <a:extLst>
                  <a:ext uri="{FF2B5EF4-FFF2-40B4-BE49-F238E27FC236}">
                    <a16:creationId xmlns:a16="http://schemas.microsoft.com/office/drawing/2014/main" id="{517BAC92-5A1A-495F-BE8E-3F4C3E90B4A5}"/>
                  </a:ext>
                </a:extLst>
              </p:cNvPr>
              <p:cNvSpPr/>
              <p:nvPr/>
            </p:nvSpPr>
            <p:spPr bwMode="auto">
              <a:xfrm rot="5400000" flipV="1">
                <a:off x="2998632" y="4230278"/>
                <a:ext cx="72507" cy="65193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9A05074D-3D63-49DA-9327-782986FF8AD8}"/>
                  </a:ext>
                </a:extLst>
              </p:cNvPr>
              <p:cNvCxnSpPr/>
              <p:nvPr/>
            </p:nvCxnSpPr>
            <p:spPr bwMode="auto">
              <a:xfrm flipH="1">
                <a:off x="3086334" y="4213775"/>
                <a:ext cx="0" cy="95732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752ABB8-D0C7-4801-BBAD-78BC13B11D1F}"/>
                </a:ext>
              </a:extLst>
            </p:cNvPr>
            <p:cNvSpPr/>
            <p:nvPr/>
          </p:nvSpPr>
          <p:spPr bwMode="auto">
            <a:xfrm flipH="1">
              <a:off x="4324337" y="4214652"/>
              <a:ext cx="262951" cy="95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EE556D45-3D87-4358-B2F8-4BAA35234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08016"/>
              </p:ext>
            </p:extLst>
          </p:nvPr>
        </p:nvGraphicFramePr>
        <p:xfrm>
          <a:off x="5347692" y="2411217"/>
          <a:ext cx="4058929" cy="126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3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6801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연락처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            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언어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                             </a:t>
                      </a: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남      여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7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FEEE9EC-7004-4B7E-82FB-DB5E8280C13F}"/>
              </a:ext>
            </a:extLst>
          </p:cNvPr>
          <p:cNvSpPr/>
          <p:nvPr/>
        </p:nvSpPr>
        <p:spPr>
          <a:xfrm>
            <a:off x="6062480" y="2438351"/>
            <a:ext cx="86789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56CDE4AD-C3AA-46C8-963F-6BA32B82820C}"/>
              </a:ext>
            </a:extLst>
          </p:cNvPr>
          <p:cNvSpPr/>
          <p:nvPr/>
        </p:nvSpPr>
        <p:spPr>
          <a:xfrm>
            <a:off x="7779221" y="2447875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C1684E8-0A7A-4A70-B1F8-A409BD537BE0}"/>
              </a:ext>
            </a:extLst>
          </p:cNvPr>
          <p:cNvSpPr/>
          <p:nvPr/>
        </p:nvSpPr>
        <p:spPr>
          <a:xfrm>
            <a:off x="7779221" y="2670634"/>
            <a:ext cx="721621" cy="1634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D3E1AE7-2B4E-434D-BBF5-211AE6759E69}"/>
              </a:ext>
            </a:extLst>
          </p:cNvPr>
          <p:cNvSpPr/>
          <p:nvPr/>
        </p:nvSpPr>
        <p:spPr>
          <a:xfrm>
            <a:off x="6096000" y="3172307"/>
            <a:ext cx="2433320" cy="4500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381A8BD-A1C1-4F24-A091-0D440FB04DF0}"/>
              </a:ext>
            </a:extLst>
          </p:cNvPr>
          <p:cNvSpPr/>
          <p:nvPr/>
        </p:nvSpPr>
        <p:spPr>
          <a:xfrm>
            <a:off x="7776393" y="2911023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0864ABE-CCAA-4ABE-BC6E-44A2B88E58CE}"/>
              </a:ext>
            </a:extLst>
          </p:cNvPr>
          <p:cNvSpPr/>
          <p:nvPr/>
        </p:nvSpPr>
        <p:spPr>
          <a:xfrm>
            <a:off x="6062480" y="2672312"/>
            <a:ext cx="86789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6DBDAB9A-F264-4453-BA94-1AC96BC58B46}"/>
              </a:ext>
            </a:extLst>
          </p:cNvPr>
          <p:cNvCxnSpPr/>
          <p:nvPr/>
        </p:nvCxnSpPr>
        <p:spPr>
          <a:xfrm>
            <a:off x="5272907" y="2070374"/>
            <a:ext cx="0" cy="412432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1">
            <a:extLst>
              <a:ext uri="{FF2B5EF4-FFF2-40B4-BE49-F238E27FC236}">
                <a16:creationId xmlns:a16="http://schemas.microsoft.com/office/drawing/2014/main" id="{02EF7F7B-0AE6-4E15-8EF8-D2D62685F71A}"/>
              </a:ext>
            </a:extLst>
          </p:cNvPr>
          <p:cNvSpPr txBox="1"/>
          <p:nvPr/>
        </p:nvSpPr>
        <p:spPr>
          <a:xfrm>
            <a:off x="7721548" y="2886443"/>
            <a:ext cx="8354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YYYY-MM-DD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4" name="그림 163" descr="calendar.png">
            <a:extLst>
              <a:ext uri="{FF2B5EF4-FFF2-40B4-BE49-F238E27FC236}">
                <a16:creationId xmlns:a16="http://schemas.microsoft.com/office/drawing/2014/main" id="{C3C3275E-3091-4196-A8B6-30EFE16C539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39483" y="2937043"/>
            <a:ext cx="111052" cy="111052"/>
          </a:xfrm>
          <a:prstGeom prst="rect">
            <a:avLst/>
          </a:prstGeom>
        </p:spPr>
      </p:pic>
      <p:pic>
        <p:nvPicPr>
          <p:cNvPr id="172" name="그림 171" descr="list.png">
            <a:extLst>
              <a:ext uri="{FF2B5EF4-FFF2-40B4-BE49-F238E27FC236}">
                <a16:creationId xmlns:a16="http://schemas.microsoft.com/office/drawing/2014/main" id="{A11FFABD-D7EF-48EC-97FB-398F655E6ED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2353" y="2227937"/>
            <a:ext cx="111453" cy="111453"/>
          </a:xfrm>
          <a:prstGeom prst="rect">
            <a:avLst/>
          </a:prstGeom>
        </p:spPr>
      </p:pic>
      <p:pic>
        <p:nvPicPr>
          <p:cNvPr id="173" name="그림 172" descr="checkbox-pen-outline.png">
            <a:extLst>
              <a:ext uri="{FF2B5EF4-FFF2-40B4-BE49-F238E27FC236}">
                <a16:creationId xmlns:a16="http://schemas.microsoft.com/office/drawing/2014/main" id="{9742D9CB-1EE6-4A6C-A6D5-FD7644DA691A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5897" y="2186669"/>
            <a:ext cx="144110" cy="144110"/>
          </a:xfrm>
          <a:prstGeom prst="rect">
            <a:avLst/>
          </a:prstGeom>
        </p:spPr>
      </p:pic>
      <p:sp>
        <p:nvSpPr>
          <p:cNvPr id="174" name="타원 173">
            <a:extLst>
              <a:ext uri="{FF2B5EF4-FFF2-40B4-BE49-F238E27FC236}">
                <a16:creationId xmlns:a16="http://schemas.microsoft.com/office/drawing/2014/main" id="{750D512A-F6EF-4F08-9CD7-806716244F74}"/>
              </a:ext>
            </a:extLst>
          </p:cNvPr>
          <p:cNvSpPr/>
          <p:nvPr/>
        </p:nvSpPr>
        <p:spPr>
          <a:xfrm>
            <a:off x="9072723" y="2944219"/>
            <a:ext cx="95250" cy="952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5" name="그룹 215">
            <a:extLst>
              <a:ext uri="{FF2B5EF4-FFF2-40B4-BE49-F238E27FC236}">
                <a16:creationId xmlns:a16="http://schemas.microsoft.com/office/drawing/2014/main" id="{7B7592DE-CC34-4199-84FD-E43854BAEAC1}"/>
              </a:ext>
            </a:extLst>
          </p:cNvPr>
          <p:cNvGrpSpPr/>
          <p:nvPr/>
        </p:nvGrpSpPr>
        <p:grpSpPr>
          <a:xfrm>
            <a:off x="8750119" y="2934111"/>
            <a:ext cx="95250" cy="95250"/>
            <a:chOff x="5117303" y="1197777"/>
            <a:chExt cx="95250" cy="95250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0FC6DDA8-E029-45CD-A18D-67CA2F6241AA}"/>
                </a:ext>
              </a:extLst>
            </p:cNvPr>
            <p:cNvSpPr/>
            <p:nvPr/>
          </p:nvSpPr>
          <p:spPr>
            <a:xfrm>
              <a:off x="5117303" y="1197777"/>
              <a:ext cx="95250" cy="9525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756AD3AA-4FD4-4654-A8BF-55C93E024E83}"/>
                </a:ext>
              </a:extLst>
            </p:cNvPr>
            <p:cNvSpPr/>
            <p:nvPr/>
          </p:nvSpPr>
          <p:spPr bwMode="auto">
            <a:xfrm>
              <a:off x="5145114" y="1225588"/>
              <a:ext cx="39629" cy="3962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aphicFrame>
        <p:nvGraphicFramePr>
          <p:cNvPr id="198" name="표 197">
            <a:extLst>
              <a:ext uri="{FF2B5EF4-FFF2-40B4-BE49-F238E27FC236}">
                <a16:creationId xmlns:a16="http://schemas.microsoft.com/office/drawing/2014/main" id="{5C4F10F3-426B-4CB0-94BA-BFA312BDB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33498"/>
              </p:ext>
            </p:extLst>
          </p:nvPr>
        </p:nvGraphicFramePr>
        <p:xfrm>
          <a:off x="1510100" y="1697370"/>
          <a:ext cx="7842130" cy="23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2253138910"/>
                    </a:ext>
                  </a:extLst>
                </a:gridCol>
                <a:gridCol w="2634559">
                  <a:extLst>
                    <a:ext uri="{9D8B030D-6E8A-4147-A177-3AD203B41FA5}">
                      <a16:colId xmlns:a16="http://schemas.microsoft.com/office/drawing/2014/main" val="2921720621"/>
                    </a:ext>
                  </a:extLst>
                </a:gridCol>
              </a:tblGrid>
              <a:tr h="2368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8E427EE-4A11-4D67-8F10-068520666C4A}"/>
              </a:ext>
            </a:extLst>
          </p:cNvPr>
          <p:cNvSpPr/>
          <p:nvPr/>
        </p:nvSpPr>
        <p:spPr>
          <a:xfrm>
            <a:off x="2324235" y="1731297"/>
            <a:ext cx="1250016" cy="1619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F11BEDFB-7E63-4DF7-ACD9-58548EBC7535}"/>
              </a:ext>
            </a:extLst>
          </p:cNvPr>
          <p:cNvSpPr/>
          <p:nvPr/>
        </p:nvSpPr>
        <p:spPr>
          <a:xfrm>
            <a:off x="4644766" y="1733304"/>
            <a:ext cx="1250016" cy="1619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FF45CD9D-3C12-4068-8B45-F584E4327998}"/>
              </a:ext>
            </a:extLst>
          </p:cNvPr>
          <p:cNvSpPr/>
          <p:nvPr/>
        </p:nvSpPr>
        <p:spPr>
          <a:xfrm>
            <a:off x="6779661" y="1731905"/>
            <a:ext cx="1811430" cy="1517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11">
            <a:extLst>
              <a:ext uri="{FF2B5EF4-FFF2-40B4-BE49-F238E27FC236}">
                <a16:creationId xmlns:a16="http://schemas.microsoft.com/office/drawing/2014/main" id="{74731005-D006-4915-8177-5F314F47E409}"/>
              </a:ext>
            </a:extLst>
          </p:cNvPr>
          <p:cNvSpPr txBox="1"/>
          <p:nvPr/>
        </p:nvSpPr>
        <p:spPr>
          <a:xfrm>
            <a:off x="5430616" y="3848983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>
                <a:latin typeface="맑은 고딕" pitchFamily="50" charset="-127"/>
                <a:ea typeface="맑은 고딕" pitchFamily="50" charset="-127"/>
              </a:rPr>
              <a:t>투숙 이력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9" name="그림 238" descr="list.png">
            <a:extLst>
              <a:ext uri="{FF2B5EF4-FFF2-40B4-BE49-F238E27FC236}">
                <a16:creationId xmlns:a16="http://schemas.microsoft.com/office/drawing/2014/main" id="{FFE1C563-7AF3-47C8-84EF-5E230B03965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65411" y="3910758"/>
            <a:ext cx="111453" cy="111453"/>
          </a:xfrm>
          <a:prstGeom prst="rect">
            <a:avLst/>
          </a:prstGeom>
        </p:spPr>
      </p:pic>
      <p:graphicFrame>
        <p:nvGraphicFramePr>
          <p:cNvPr id="240" name="표 239">
            <a:extLst>
              <a:ext uri="{FF2B5EF4-FFF2-40B4-BE49-F238E27FC236}">
                <a16:creationId xmlns:a16="http://schemas.microsoft.com/office/drawing/2014/main" id="{64071098-9E7E-4388-B49A-A5F386B26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73465"/>
              </p:ext>
            </p:extLst>
          </p:nvPr>
        </p:nvGraphicFramePr>
        <p:xfrm>
          <a:off x="5349668" y="4068459"/>
          <a:ext cx="4047829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994">
                  <a:extLst>
                    <a:ext uri="{9D8B030D-6E8A-4147-A177-3AD203B41FA5}">
                      <a16:colId xmlns:a16="http://schemas.microsoft.com/office/drawing/2014/main" val="1208450674"/>
                    </a:ext>
                  </a:extLst>
                </a:gridCol>
                <a:gridCol w="606582">
                  <a:extLst>
                    <a:ext uri="{9D8B030D-6E8A-4147-A177-3AD203B41FA5}">
                      <a16:colId xmlns:a16="http://schemas.microsoft.com/office/drawing/2014/main" val="3821972848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투숙일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숙박수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객실타입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투숙번호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20.4.2-20.4.5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SB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itchFamily="50" charset="-127"/>
                          <a:ea typeface="맑은 고딕" pitchFamily="50" charset="-127"/>
                        </a:rPr>
                        <a:t>R20200402001</a:t>
                      </a: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0EB11023-512E-48DB-8419-E6D253378062}"/>
              </a:ext>
            </a:extLst>
          </p:cNvPr>
          <p:cNvSpPr/>
          <p:nvPr/>
        </p:nvSpPr>
        <p:spPr>
          <a:xfrm>
            <a:off x="6089222" y="2908212"/>
            <a:ext cx="714375" cy="1714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2" name="이등변 삼각형 241">
            <a:extLst>
              <a:ext uri="{FF2B5EF4-FFF2-40B4-BE49-F238E27FC236}">
                <a16:creationId xmlns:a16="http://schemas.microsoft.com/office/drawing/2014/main" id="{7C7736C1-9472-4770-9BC4-317F2F9F2172}"/>
              </a:ext>
            </a:extLst>
          </p:cNvPr>
          <p:cNvSpPr/>
          <p:nvPr/>
        </p:nvSpPr>
        <p:spPr>
          <a:xfrm rot="10800000">
            <a:off x="6713109" y="2968833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3" name="TextBox 11">
            <a:extLst>
              <a:ext uri="{FF2B5EF4-FFF2-40B4-BE49-F238E27FC236}">
                <a16:creationId xmlns:a16="http://schemas.microsoft.com/office/drawing/2014/main" id="{33EA0588-4A66-4337-8E95-F8D878C91FE4}"/>
              </a:ext>
            </a:extLst>
          </p:cNvPr>
          <p:cNvSpPr txBox="1"/>
          <p:nvPr/>
        </p:nvSpPr>
        <p:spPr>
          <a:xfrm>
            <a:off x="6045228" y="288916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>
                <a:latin typeface="맑은 고딕" pitchFamily="50" charset="-127"/>
                <a:ea typeface="맑은 고딕" pitchFamily="50" charset="-127"/>
              </a:rPr>
              <a:t>한국어</a:t>
            </a:r>
            <a:endParaRPr lang="ko-KR" altLang="en-US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4" name="순서도: 페이지 연결자 21">
            <a:extLst>
              <a:ext uri="{FF2B5EF4-FFF2-40B4-BE49-F238E27FC236}">
                <a16:creationId xmlns:a16="http://schemas.microsoft.com/office/drawing/2014/main" id="{553225D7-0E22-4226-B7C5-291F1B34736D}"/>
              </a:ext>
            </a:extLst>
          </p:cNvPr>
          <p:cNvSpPr/>
          <p:nvPr/>
        </p:nvSpPr>
        <p:spPr>
          <a:xfrm>
            <a:off x="6032435" y="2818478"/>
            <a:ext cx="119824" cy="14978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1963"/>
              <a:gd name="connsiteX1" fmla="*/ 10000 w 10000"/>
              <a:gd name="connsiteY1" fmla="*/ 0 h 11963"/>
              <a:gd name="connsiteX2" fmla="*/ 10000 w 10000"/>
              <a:gd name="connsiteY2" fmla="*/ 8000 h 11963"/>
              <a:gd name="connsiteX3" fmla="*/ 5000 w 10000"/>
              <a:gd name="connsiteY3" fmla="*/ 11963 h 11963"/>
              <a:gd name="connsiteX4" fmla="*/ 0 w 10000"/>
              <a:gd name="connsiteY4" fmla="*/ 8000 h 11963"/>
              <a:gd name="connsiteX5" fmla="*/ 0 w 10000"/>
              <a:gd name="connsiteY5" fmla="*/ 0 h 1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1963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5000" y="11963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4290" rIns="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ko-KR" sz="800" b="1" spc="-101">
                <a:ln>
                  <a:solidFill>
                    <a:schemeClr val="bg1">
                      <a:alpha val="1600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en-US" sz="800" b="1" spc="-101" dirty="0">
              <a:ln>
                <a:solidFill>
                  <a:schemeClr val="bg1">
                    <a:alpha val="16000"/>
                  </a:schemeClr>
                </a:solidFill>
              </a:ln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8011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自定义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ABAB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gency FB"/>
        <a:ea typeface="微软雅黑"/>
        <a:cs typeface=""/>
      </a:majorFont>
      <a:minorFont>
        <a:latin typeface="Agency F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0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67952</TotalTime>
  <Words>2677</Words>
  <Application>Microsoft Office PowerPoint</Application>
  <PresentationFormat>와이드스크린</PresentationFormat>
  <Paragraphs>1510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微软雅黑</vt:lpstr>
      <vt:lpstr>굴림</vt:lpstr>
      <vt:lpstr>맑은 고딕</vt:lpstr>
      <vt:lpstr>Agency FB</vt:lpstr>
      <vt:lpstr>Arial</vt:lpstr>
      <vt:lpstr>Calibri</vt:lpstr>
      <vt:lpstr>Segoe UI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만호</cp:lastModifiedBy>
  <cp:revision>4054</cp:revision>
  <dcterms:created xsi:type="dcterms:W3CDTF">2015-01-01T10:40:40Z</dcterms:created>
  <dcterms:modified xsi:type="dcterms:W3CDTF">2021-05-15T00:07:12Z</dcterms:modified>
</cp:coreProperties>
</file>