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52354" y="1392381"/>
            <a:ext cx="7568045" cy="1205345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Instituto superior Rumiñahui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872508"/>
          </a:xfrm>
        </p:spPr>
        <p:txBody>
          <a:bodyPr>
            <a:normAutofit/>
          </a:bodyPr>
          <a:lstStyle/>
          <a:p>
            <a:r>
              <a:rPr lang="es-EC" dirty="0" smtClean="0"/>
              <a:t>Integrantes: Diego Flores ,Mauricio Endara</a:t>
            </a:r>
          </a:p>
          <a:p>
            <a:r>
              <a:rPr lang="es-EC" dirty="0" smtClean="0"/>
              <a:t>Tema: Manejo de archivos en netbeans</a:t>
            </a:r>
          </a:p>
          <a:p>
            <a:r>
              <a:rPr lang="es-EC" dirty="0" smtClean="0"/>
              <a:t>Fecha: 26/02/19</a:t>
            </a:r>
          </a:p>
          <a:p>
            <a:r>
              <a:rPr lang="es-EC" dirty="0" smtClean="0"/>
              <a:t>Nivel : </a:t>
            </a:r>
            <a:r>
              <a:rPr lang="es-EC" dirty="0"/>
              <a:t>T</a:t>
            </a:r>
            <a:r>
              <a:rPr lang="es-EC" dirty="0" smtClean="0"/>
              <a:t>ercero Sistemas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214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3" r="29182" b="13279"/>
          <a:stretch/>
        </p:blipFill>
        <p:spPr>
          <a:xfrm>
            <a:off x="1028700" y="2701636"/>
            <a:ext cx="8603673" cy="3823855"/>
          </a:xfrm>
        </p:spPr>
      </p:pic>
      <p:sp>
        <p:nvSpPr>
          <p:cNvPr id="5" name="Rectángulo 4"/>
          <p:cNvSpPr/>
          <p:nvPr/>
        </p:nvSpPr>
        <p:spPr>
          <a:xfrm>
            <a:off x="2518833" y="1537855"/>
            <a:ext cx="4993794" cy="10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EJEMPLO PRACTICO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0281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C" dirty="0" smtClean="0"/>
              <a:t>Conclusiones </a:t>
            </a:r>
          </a:p>
          <a:p>
            <a:r>
              <a:rPr lang="es-EC" dirty="0" smtClean="0"/>
              <a:t>Se concluye que la creación de archivos en java es muy importante para el almacenamiento de datos .</a:t>
            </a:r>
          </a:p>
          <a:p>
            <a:r>
              <a:rPr lang="es-EC" dirty="0" smtClean="0"/>
              <a:t>Se concluye que para la creación de archivos se debe conocer los métodos y palabras reservadas </a:t>
            </a:r>
          </a:p>
          <a:p>
            <a:pPr marL="0" indent="0" algn="ctr">
              <a:buNone/>
            </a:pPr>
            <a:r>
              <a:rPr lang="es-EC" dirty="0" smtClean="0"/>
              <a:t>Recomenciones </a:t>
            </a:r>
          </a:p>
          <a:p>
            <a:pPr marL="0" indent="0">
              <a:buNone/>
            </a:pPr>
            <a:r>
              <a:rPr lang="es-EC" dirty="0" smtClean="0"/>
              <a:t>Se recomienda conocer el proceso para la creación de archivos en java </a:t>
            </a:r>
          </a:p>
          <a:p>
            <a:pPr marL="0" indent="0">
              <a:buNone/>
            </a:pPr>
            <a:r>
              <a:rPr lang="es-EC" dirty="0" smtClean="0"/>
              <a:t>Se recomienda saber las palabras reservadas y los métodos para el uso de archivos en java </a:t>
            </a:r>
          </a:p>
          <a:p>
            <a:pPr marL="0" indent="0" algn="ctr">
              <a:buNone/>
            </a:pPr>
            <a:endParaRPr lang="es-EC" dirty="0" smtClean="0"/>
          </a:p>
          <a:p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735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 smtClean="0"/>
              <a:t>OBJETIVO GENERAL </a:t>
            </a:r>
          </a:p>
          <a:p>
            <a:r>
              <a:rPr lang="es-EC" dirty="0" smtClean="0"/>
              <a:t>1.-Analizar cada uno de los métodos en java para aplicarlos en el manejo de archivos en el entorno de programación orientada a objetos </a:t>
            </a:r>
          </a:p>
          <a:p>
            <a:pPr marL="0" indent="0">
              <a:buNone/>
            </a:pPr>
            <a:r>
              <a:rPr lang="es-EC" dirty="0" smtClean="0"/>
              <a:t>Objetivo especifico </a:t>
            </a:r>
          </a:p>
          <a:p>
            <a:pPr marL="0" indent="0">
              <a:buNone/>
            </a:pPr>
            <a:r>
              <a:rPr lang="es-EC" dirty="0" smtClean="0"/>
              <a:t>1.-Investigar el funcionamiento y creación de archivos en java</a:t>
            </a:r>
          </a:p>
          <a:p>
            <a:pPr marL="0" indent="0">
              <a:buNone/>
            </a:pPr>
            <a:r>
              <a:rPr lang="es-EC" dirty="0" smtClean="0"/>
              <a:t>2.-Comprender la utilidad del manejo de archivos en un proyecto </a:t>
            </a:r>
          </a:p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99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1.-Concepto </a:t>
            </a:r>
            <a:r>
              <a:rPr lang="es-EC" dirty="0"/>
              <a:t>de archivo </a:t>
            </a:r>
            <a:r>
              <a:rPr lang="es-EC" dirty="0" smtClean="0"/>
              <a:t> </a:t>
            </a:r>
          </a:p>
          <a:p>
            <a:r>
              <a:rPr lang="es-EC" dirty="0"/>
              <a:t>E</a:t>
            </a:r>
            <a:r>
              <a:rPr lang="es-EC" dirty="0" smtClean="0"/>
              <a:t>n los programas usan variables para almacenar información los datos  de entrada, los resultados calculados y valores intermedios generados  a lo largo del cálculo. Toda esta información es efímera cuando acaba el programa, todo desaparece.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443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2483" y="1070263"/>
            <a:ext cx="8208817" cy="987137"/>
          </a:xfrm>
        </p:spPr>
        <p:txBody>
          <a:bodyPr/>
          <a:lstStyle/>
          <a:p>
            <a:r>
              <a:rPr lang="es-EC" dirty="0" smtClean="0"/>
              <a:t>Manejo de archivos en java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6934" y="2231033"/>
            <a:ext cx="10287000" cy="4013039"/>
          </a:xfrm>
        </p:spPr>
        <p:txBody>
          <a:bodyPr/>
          <a:lstStyle/>
          <a:p>
            <a:r>
              <a:rPr lang="es-EC" dirty="0"/>
              <a:t>El manejo de </a:t>
            </a:r>
            <a:r>
              <a:rPr lang="es-EC" dirty="0" smtClean="0"/>
              <a:t>archivo </a:t>
            </a:r>
            <a:r>
              <a:rPr lang="es-EC" dirty="0"/>
              <a:t>es un tema fundamental en cualquier lenguaje </a:t>
            </a:r>
            <a:r>
              <a:rPr lang="es-EC" dirty="0"/>
              <a:t>de programación. </a:t>
            </a:r>
            <a:r>
              <a:rPr lang="es-EC" dirty="0"/>
              <a:t>Pues nos permite interactuar con los dispositivos de almacenamiento externo </a:t>
            </a:r>
            <a:r>
              <a:rPr lang="es-EC" dirty="0"/>
              <a:t>para poder </a:t>
            </a:r>
            <a:r>
              <a:rPr lang="es-EC" dirty="0"/>
              <a:t>mantener la información en el tiempo</a:t>
            </a:r>
            <a:r>
              <a:rPr lang="es-EC" dirty="0" smtClean="0"/>
              <a:t>. </a:t>
            </a:r>
          </a:p>
          <a:p>
            <a:endParaRPr lang="es-EC" dirty="0"/>
          </a:p>
        </p:txBody>
      </p:sp>
      <p:pic>
        <p:nvPicPr>
          <p:cNvPr id="1026" name="Picture 2" descr="Resultado de imagen para logo de una carp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73" y="4641155"/>
            <a:ext cx="1839480" cy="130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ogo de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91" y="3574473"/>
            <a:ext cx="2473324" cy="237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1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En java </a:t>
            </a:r>
            <a:r>
              <a:rPr lang="es-EC" dirty="0"/>
              <a:t>no es una </a:t>
            </a:r>
            <a:r>
              <a:rPr lang="es-EC" dirty="0" smtClean="0"/>
              <a:t>excepción. Cuando </a:t>
            </a:r>
            <a:r>
              <a:rPr lang="es-EC" dirty="0"/>
              <a:t>se desarrollan </a:t>
            </a:r>
            <a:r>
              <a:rPr lang="es-EC" dirty="0" err="1"/>
              <a:t>applets</a:t>
            </a:r>
            <a:r>
              <a:rPr lang="es-EC" dirty="0"/>
              <a:t> para utilizar en red, hay que tener en cuenta que la </a:t>
            </a:r>
            <a:r>
              <a:rPr lang="es-EC" dirty="0" smtClean="0"/>
              <a:t>entrada y salida directa </a:t>
            </a:r>
            <a:r>
              <a:rPr lang="es-EC" dirty="0"/>
              <a:t>a fichero es una violación de seguridad de acceso. Muchos usuarios configurarán </a:t>
            </a:r>
            <a:r>
              <a:rPr lang="es-EC" dirty="0" smtClean="0"/>
              <a:t>sus navegadores </a:t>
            </a:r>
            <a:r>
              <a:rPr lang="es-EC" dirty="0"/>
              <a:t>para permitir el acceso al sistema de </a:t>
            </a:r>
            <a:r>
              <a:rPr lang="es-EC" dirty="0" smtClean="0"/>
              <a:t>ficheros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053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4628" y="1465117"/>
            <a:ext cx="10820400" cy="3013365"/>
          </a:xfrm>
        </p:spPr>
        <p:txBody>
          <a:bodyPr/>
          <a:lstStyle/>
          <a:p>
            <a:r>
              <a:rPr lang="es-EC" dirty="0" smtClean="0"/>
              <a:t>Los archivos desde el bajo nivel Desde el punto de vista de más bajo nivel, podemos definir un archivo (o fichero) como</a:t>
            </a:r>
            <a:r>
              <a:rPr lang="es-EC" dirty="0"/>
              <a:t>: </a:t>
            </a:r>
            <a:r>
              <a:rPr lang="es-EC" dirty="0" smtClean="0"/>
              <a:t>Un conjunto de bits almacenados en un dispositivo, y accesible a través de un camino de acceso (pathname) que lo identifica</a:t>
            </a:r>
            <a:r>
              <a:rPr lang="es-EC" dirty="0"/>
              <a:t>. Es </a:t>
            </a:r>
            <a:r>
              <a:rPr lang="es-EC" dirty="0" smtClean="0"/>
              <a:t>decir, un conjunto de 0s y 1s que reside fuera de la memoria del ordenador, ya sea en el disco duro, un pendrive, un CD, entre otros.</a:t>
            </a:r>
          </a:p>
          <a:p>
            <a:r>
              <a:rPr lang="es-EC" dirty="0" smtClean="0"/>
              <a:t>Estos tipos de archivos se diferenciarán  desde el punto de vista de la programación cada uno de ellos  proporcionará diferentes funcionalidades </a:t>
            </a:r>
            <a:r>
              <a:rPr lang="es-EC" dirty="0"/>
              <a:t>(</a:t>
            </a:r>
            <a:r>
              <a:rPr lang="es-EC" dirty="0" smtClean="0"/>
              <a:t>métodos) </a:t>
            </a:r>
            <a:r>
              <a:rPr lang="es-EC" dirty="0"/>
              <a:t>para su manipulación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837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C" dirty="0"/>
              <a:t>Será necesario el uso de 4 clases especiales para poder escribir, la clase File, </a:t>
            </a:r>
            <a:r>
              <a:rPr lang="es-EC" dirty="0" err="1"/>
              <a:t>FileWriter</a:t>
            </a:r>
            <a:r>
              <a:rPr lang="es-EC" dirty="0"/>
              <a:t>, </a:t>
            </a:r>
            <a:r>
              <a:rPr lang="es-EC" dirty="0" err="1"/>
              <a:t>BufferedWriter</a:t>
            </a:r>
            <a:r>
              <a:rPr lang="es-EC" dirty="0"/>
              <a:t> y </a:t>
            </a:r>
            <a:r>
              <a:rPr lang="es-EC" dirty="0" err="1"/>
              <a:t>PrintWriter</a:t>
            </a:r>
            <a:r>
              <a:rPr lang="es-EC" dirty="0"/>
              <a:t>, cada una hace lo siguiente:</a:t>
            </a:r>
          </a:p>
          <a:p>
            <a:pPr fontAlgn="base"/>
            <a:r>
              <a:rPr lang="es-EC" dirty="0"/>
              <a:t>File: esta clase es la </a:t>
            </a:r>
            <a:r>
              <a:rPr lang="es-EC" dirty="0" err="1"/>
              <a:t>escencia</a:t>
            </a:r>
            <a:r>
              <a:rPr lang="es-EC" dirty="0"/>
              <a:t> de crear un nuevo archivo, si un archivo con el mismo nombre ya existe podríamos sin querer escribir contenido sobre el mismo.</a:t>
            </a:r>
          </a:p>
          <a:p>
            <a:pPr fontAlgn="base"/>
            <a:r>
              <a:rPr lang="es-EC" dirty="0" err="1"/>
              <a:t>FileWriter</a:t>
            </a:r>
            <a:r>
              <a:rPr lang="es-EC" dirty="0"/>
              <a:t>: es un objeto que tiene como función escribir datos en un archivo.</a:t>
            </a:r>
          </a:p>
          <a:p>
            <a:pPr fontAlgn="base"/>
            <a:r>
              <a:rPr lang="es-EC" dirty="0" err="1"/>
              <a:t>BufferedWriter</a:t>
            </a:r>
            <a:r>
              <a:rPr lang="es-EC" dirty="0"/>
              <a:t>: objeto que reserva un espacio en memoria donde se guarda la información antes de ser escrita en un archivo.</a:t>
            </a:r>
          </a:p>
          <a:p>
            <a:pPr fontAlgn="base"/>
            <a:r>
              <a:rPr lang="es-EC" dirty="0" err="1"/>
              <a:t>PrintWriter</a:t>
            </a:r>
            <a:r>
              <a:rPr lang="es-EC" dirty="0"/>
              <a:t>: Es el objeto que utilizamos para escribir directamente sobre el archivo de texto.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9150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PROCESO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47804"/>
          </a:xfrm>
        </p:spPr>
        <p:txBody>
          <a:bodyPr/>
          <a:lstStyle/>
          <a:p>
            <a:r>
              <a:rPr lang="es-EC" dirty="0"/>
              <a:t>Creación de un nuevo archivo</a:t>
            </a:r>
          </a:p>
          <a:p>
            <a:r>
              <a:rPr lang="es-EC" dirty="0"/>
              <a:t>Para crear un archivo nuevo en Java utilizaremos la clase File, veamos los puntos importantes a recordar y el ejemplo de código:</a:t>
            </a:r>
          </a:p>
          <a:p>
            <a:r>
              <a:rPr lang="es-EC" dirty="0"/>
              <a:t>El hecho de crear un objeto de esta clase no creará el archivo en el disco</a:t>
            </a:r>
          </a:p>
          <a:p>
            <a:r>
              <a:rPr lang="es-EC" dirty="0"/>
              <a:t>Se puede utilizar la clase file para crear un archivo o un directorio</a:t>
            </a:r>
          </a:p>
          <a:p>
            <a:r>
              <a:rPr lang="es-EC" dirty="0"/>
              <a:t>El método </a:t>
            </a:r>
            <a:r>
              <a:rPr lang="es-EC" dirty="0" err="1"/>
              <a:t>exists</a:t>
            </a:r>
            <a:r>
              <a:rPr lang="es-EC" dirty="0"/>
              <a:t>() devuelve un valor </a:t>
            </a:r>
            <a:r>
              <a:rPr lang="es-EC" dirty="0" err="1"/>
              <a:t>boolean</a:t>
            </a:r>
            <a:r>
              <a:rPr lang="es-EC" dirty="0"/>
              <a:t> que es verdadero si el archivo ya existe en el equipo y falso si no.</a:t>
            </a:r>
          </a:p>
          <a:p>
            <a:r>
              <a:rPr lang="es-EC" dirty="0"/>
              <a:t>El método </a:t>
            </a:r>
            <a:r>
              <a:rPr lang="es-EC" dirty="0" err="1"/>
              <a:t>createNewFile</a:t>
            </a:r>
            <a:r>
              <a:rPr lang="es-EC" dirty="0"/>
              <a:t>() creará el archivo en el disco duro.</a:t>
            </a:r>
          </a:p>
          <a:p>
            <a:r>
              <a:rPr lang="es-EC" dirty="0"/>
              <a:t>El método </a:t>
            </a:r>
            <a:r>
              <a:rPr lang="es-EC" dirty="0" err="1"/>
              <a:t>createNewFile</a:t>
            </a:r>
            <a:r>
              <a:rPr lang="es-EC" dirty="0"/>
              <a:t>() puede provocar una </a:t>
            </a:r>
            <a:r>
              <a:rPr lang="es-EC" dirty="0" err="1"/>
              <a:t>IOException</a:t>
            </a:r>
            <a:r>
              <a:rPr lang="es-EC" dirty="0"/>
              <a:t> así que debe ser manejada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869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Principales métodos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43895"/>
          </a:xfrm>
        </p:spPr>
        <p:txBody>
          <a:bodyPr>
            <a:normAutofit fontScale="92500"/>
          </a:bodyPr>
          <a:lstStyle/>
          <a:p>
            <a:r>
              <a:rPr lang="es-EC" dirty="0"/>
              <a:t>Principales métodos</a:t>
            </a:r>
          </a:p>
          <a:p>
            <a:r>
              <a:rPr lang="es-EC" dirty="0"/>
              <a:t>Los métodos principales de la clase File son los siguientes:</a:t>
            </a:r>
          </a:p>
          <a:p>
            <a:r>
              <a:rPr lang="es-EC" dirty="0" err="1"/>
              <a:t>createNewFile</a:t>
            </a:r>
            <a:r>
              <a:rPr lang="es-EC" dirty="0"/>
              <a:t>(): Crea un nuevo archivo en disco</a:t>
            </a:r>
          </a:p>
          <a:p>
            <a:r>
              <a:rPr lang="es-EC" dirty="0" err="1"/>
              <a:t>delete</a:t>
            </a:r>
            <a:r>
              <a:rPr lang="es-EC" dirty="0"/>
              <a:t>(): Borra un archivo</a:t>
            </a:r>
          </a:p>
          <a:p>
            <a:r>
              <a:rPr lang="es-EC" dirty="0" err="1"/>
              <a:t>exists</a:t>
            </a:r>
            <a:r>
              <a:rPr lang="es-EC" dirty="0"/>
              <a:t>(): Devuelve verdadero o falso dependiendo si el archivo existe o no</a:t>
            </a:r>
          </a:p>
          <a:p>
            <a:r>
              <a:rPr lang="es-EC" dirty="0" err="1"/>
              <a:t>isDirectory</a:t>
            </a:r>
            <a:r>
              <a:rPr lang="es-EC" dirty="0"/>
              <a:t>(): Devuelve verdadero o falso dependiendo si es un directorio o no</a:t>
            </a:r>
          </a:p>
          <a:p>
            <a:r>
              <a:rPr lang="es-EC" dirty="0" err="1"/>
              <a:t>isFile</a:t>
            </a:r>
            <a:r>
              <a:rPr lang="es-EC" dirty="0"/>
              <a:t>(): Devuelve verdadero o falso dependiendo si es un archivo o no</a:t>
            </a:r>
          </a:p>
          <a:p>
            <a:r>
              <a:rPr lang="es-EC" dirty="0" err="1"/>
              <a:t>list</a:t>
            </a:r>
            <a:r>
              <a:rPr lang="es-EC" dirty="0"/>
              <a:t>(): Lista todos los archivos contenidos en el directorio</a:t>
            </a:r>
          </a:p>
          <a:p>
            <a:r>
              <a:rPr lang="es-EC" dirty="0" err="1"/>
              <a:t>mkdir</a:t>
            </a:r>
            <a:r>
              <a:rPr lang="es-EC" dirty="0"/>
              <a:t>(): Crear un nuevo directorio</a:t>
            </a:r>
          </a:p>
          <a:p>
            <a:r>
              <a:rPr lang="es-EC" dirty="0" err="1"/>
              <a:t>renameTo</a:t>
            </a:r>
            <a:r>
              <a:rPr lang="es-EC" dirty="0"/>
              <a:t>() : Re nombra un archivo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2920885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34</TotalTime>
  <Words>696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Estela de condensación</vt:lpstr>
      <vt:lpstr>Instituto superior Rumiñahui</vt:lpstr>
      <vt:lpstr>Presentación de PowerPoint</vt:lpstr>
      <vt:lpstr>Presentación de PowerPoint</vt:lpstr>
      <vt:lpstr>Manejo de archivos en java </vt:lpstr>
      <vt:lpstr>Presentación de PowerPoint</vt:lpstr>
      <vt:lpstr>Presentación de PowerPoint</vt:lpstr>
      <vt:lpstr>Presentación de PowerPoint</vt:lpstr>
      <vt:lpstr>PROCESO</vt:lpstr>
      <vt:lpstr>Principales métodos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Rumiñahui</dc:title>
  <dc:creator>BlioPc8</dc:creator>
  <cp:lastModifiedBy>BlioPc8</cp:lastModifiedBy>
  <cp:revision>4</cp:revision>
  <dcterms:created xsi:type="dcterms:W3CDTF">2019-02-26T14:11:39Z</dcterms:created>
  <dcterms:modified xsi:type="dcterms:W3CDTF">2019-02-26T14:46:30Z</dcterms:modified>
</cp:coreProperties>
</file>