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5CE1E-144A-4308-BFE2-464681DC1222}">
  <a:tblStyle styleId="{58A5CE1E-144A-4308-BFE2-464681DC1222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724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2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6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01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25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9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19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370800"/>
            <a:ext cx="7452600" cy="152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Pair Programming: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How it can and can’t work.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57200" y="2992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BirdFeedr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983700" y="4656900"/>
            <a:ext cx="7176599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By: Miguel Roman, Thomas Macari, Di Tran, Wei Huang, Joshua Gillham, Nathan Witt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3984950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70000" y="1143950"/>
            <a:ext cx="8055599" cy="26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Cast: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Narrator and slide operator</a:t>
            </a:r>
            <a:r>
              <a:rPr lang="en" sz="1800">
                <a:solidFill>
                  <a:schemeClr val="dk1"/>
                </a:solidFill>
              </a:rPr>
              <a:t>……………………..</a:t>
            </a:r>
            <a:r>
              <a:rPr lang="en" sz="1800"/>
              <a:t>Miguel Roman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Interactive Narrator……………………………...Thomas Macari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Negative navigator ……………………………...Di Tran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Negative driver…………………………………...Wei Huang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Positive navigator………………………………..Joshua Gillham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Positive driver…………………………………….Nathan Witt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Pair Programming?</a:t>
            </a:r>
          </a:p>
        </p:txBody>
      </p:sp>
      <p:sp>
        <p:nvSpPr>
          <p:cNvPr id="16" name="Shape 38"/>
          <p:cNvSpPr txBox="1">
            <a:spLocks/>
          </p:cNvSpPr>
          <p:nvPr/>
        </p:nvSpPr>
        <p:spPr>
          <a:xfrm>
            <a:off x="457200" y="1181102"/>
            <a:ext cx="8229600" cy="1072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lnSpc>
                <a:spcPct val="115000"/>
              </a:lnSpc>
              <a:buFont typeface="Arial"/>
              <a:buChar char="●"/>
            </a:pPr>
            <a:r>
              <a:rPr lang="en-US" dirty="0" smtClean="0"/>
              <a:t>When two programmers work at one terminal. </a:t>
            </a:r>
            <a:endParaRPr lang="en-US" dirty="0"/>
          </a:p>
        </p:txBody>
      </p:sp>
      <p:sp>
        <p:nvSpPr>
          <p:cNvPr id="17" name="Shape 38"/>
          <p:cNvSpPr txBox="1">
            <a:spLocks/>
          </p:cNvSpPr>
          <p:nvPr/>
        </p:nvSpPr>
        <p:spPr>
          <a:xfrm>
            <a:off x="923109" y="3863068"/>
            <a:ext cx="7763691" cy="1072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1" indent="-419100">
              <a:lnSpc>
                <a:spcPct val="115000"/>
              </a:lnSpc>
              <a:buFont typeface="Arial"/>
              <a:buChar char="●"/>
            </a:pPr>
            <a:r>
              <a:rPr lang="en-US" dirty="0" smtClean="0"/>
              <a:t>The other is the navigator, who reviews the code.</a:t>
            </a:r>
            <a:endParaRPr lang="en-US" dirty="0"/>
          </a:p>
        </p:txBody>
      </p:sp>
      <p:sp>
        <p:nvSpPr>
          <p:cNvPr id="18" name="Shape 38"/>
          <p:cNvSpPr txBox="1">
            <a:spLocks/>
          </p:cNvSpPr>
          <p:nvPr/>
        </p:nvSpPr>
        <p:spPr>
          <a:xfrm>
            <a:off x="923109" y="2253889"/>
            <a:ext cx="7763691" cy="536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1" indent="-419100">
              <a:lnSpc>
                <a:spcPct val="115000"/>
              </a:lnSpc>
              <a:buFont typeface="Arial"/>
              <a:buChar char="●"/>
            </a:pPr>
            <a:r>
              <a:rPr lang="en-US" dirty="0" smtClean="0"/>
              <a:t>One is the driver, who writes the code.</a:t>
            </a:r>
            <a:endParaRPr lang="en-US" dirty="0"/>
          </a:p>
        </p:txBody>
      </p:sp>
      <p:sp>
        <p:nvSpPr>
          <p:cNvPr id="19" name="Shape 38"/>
          <p:cNvSpPr txBox="1">
            <a:spLocks/>
          </p:cNvSpPr>
          <p:nvPr/>
        </p:nvSpPr>
        <p:spPr>
          <a:xfrm>
            <a:off x="923109" y="2790282"/>
            <a:ext cx="7763691" cy="1072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1" indent="-419100">
              <a:lnSpc>
                <a:spcPct val="115000"/>
              </a:lnSpc>
              <a:buFont typeface="Arial"/>
              <a:buChar char="●"/>
            </a:pPr>
            <a:r>
              <a:rPr lang="en-US" dirty="0" smtClean="0"/>
              <a:t>It is encouraged that the participants switch between these roles often within sessions.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8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Negative Expert - Expert Scenario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242600" cy="6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Experts choose to work independently.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/>
          <p:nvPr/>
        </p:nvSpPr>
        <p:spPr>
          <a:xfrm>
            <a:off x="457200" y="1827450"/>
            <a:ext cx="6190800" cy="7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chemeClr val="dk1"/>
                </a:solidFill>
              </a:rPr>
              <a:t>Pair programming not enforced.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Positive Expert - Expert Scenario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6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Both thinking about the project at hand.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" name="Shape 52"/>
          <p:cNvSpPr txBox="1"/>
          <p:nvPr/>
        </p:nvSpPr>
        <p:spPr>
          <a:xfrm>
            <a:off x="457200" y="1847850"/>
            <a:ext cx="7283399" cy="10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Both talking and thinking about each other's responses.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57200" y="2915550"/>
            <a:ext cx="7463700" cy="117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chemeClr val="dk1"/>
                </a:solidFill>
              </a:rPr>
              <a:t>Explaining why they want to add what they want to add.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Negative Expert - Novice Scenario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356399" cy="68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Novice intimidated by expert.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 txBox="1"/>
          <p:nvPr/>
        </p:nvSpPr>
        <p:spPr>
          <a:xfrm>
            <a:off x="457200" y="1954412"/>
            <a:ext cx="6931800" cy="6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Expert dominates coding session.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57200" y="2737775"/>
            <a:ext cx="6754499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Expert risks taking over for novice.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Positive Expert - Novice Scenario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0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Both believe the other can bring valuable potential to the project.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57200" y="2416025"/>
            <a:ext cx="65855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Novice not afraid to contribute.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7200" y="3211825"/>
            <a:ext cx="7807200" cy="11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Expert willing to listen to novice.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Negative Novice - Novice Scenario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4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Without mentor role, novices produce substandard code.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57200" y="2401325"/>
            <a:ext cx="7310400" cy="6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May be too intimidated to ask for help.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57200" y="3193950"/>
            <a:ext cx="7503900" cy="114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Both too afraid to admit to their own lack of knowledge.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Positive Novice - Novice Scenario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6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Willing to at least try and tackle the problem.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57200" y="1996050"/>
            <a:ext cx="7755899" cy="10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Listen to each other and use the others certainty levels as warning signals.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7200" y="3216150"/>
            <a:ext cx="78278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Willing to ask for help when needed.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Wrap Up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786900" y="1463100"/>
          <a:ext cx="7570200" cy="2662308"/>
        </p:xfrm>
        <a:graphic>
          <a:graphicData uri="http://schemas.openxmlformats.org/drawingml/2006/table">
            <a:tbl>
              <a:tblPr>
                <a:noFill/>
                <a:tableStyleId>{58A5CE1E-144A-4308-BFE2-464681DC1222}</a:tableStyleId>
              </a:tblPr>
              <a:tblGrid>
                <a:gridCol w="1482450"/>
                <a:gridCol w="2618000"/>
                <a:gridCol w="34697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Scenario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When done well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When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Not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done well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Expert - Expert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Both experts are engaged.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 separately, or one works and the other drifts off.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Expert - Novice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novice has just as valid input as the expert.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expert does all the work while the novice is pushed away.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Novice - Novice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Both novices listen to eachothers concerns and ask for help. 	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Neither novice acknowledges their mistakes and/or refuses to ask for help.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</vt:lpstr>
      <vt:lpstr>Pair Programming: How it can and can’t work.</vt:lpstr>
      <vt:lpstr>What’s Pair Programming?</vt:lpstr>
      <vt:lpstr>Negative Expert - Expert Scenario</vt:lpstr>
      <vt:lpstr>Positive Expert - Expert Scenario</vt:lpstr>
      <vt:lpstr>Negative Expert - Novice Scenario</vt:lpstr>
      <vt:lpstr>Positive Expert - Novice Scenario</vt:lpstr>
      <vt:lpstr>Negative Novice - Novice Scenario</vt:lpstr>
      <vt:lpstr>Positive Novice - Novice Scenario</vt:lpstr>
      <vt:lpstr>To Wrap Up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Programming: How it can and can’t work.</dc:title>
  <cp:lastModifiedBy>Josh</cp:lastModifiedBy>
  <cp:revision>2</cp:revision>
  <dcterms:modified xsi:type="dcterms:W3CDTF">2015-02-25T04:48:20Z</dcterms:modified>
</cp:coreProperties>
</file>