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36"/>
    <p:restoredTop sz="94720"/>
  </p:normalViewPr>
  <p:slideViewPr>
    <p:cSldViewPr snapToGrid="0">
      <p:cViewPr varScale="1">
        <p:scale>
          <a:sx n="135" d="100"/>
          <a:sy n="135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C1B1-851D-C54C-BBAB-D2577892136D}" type="datetimeFigureOut">
              <a:rPr lang="en-IT" smtClean="0"/>
              <a:t>9/18/23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B959-483C-4A4A-9368-8911F18A84F1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202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AB959-483C-4A4A-9368-8911F18A84F1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81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77D-8E9A-9CA1-9A5B-4586916A0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E3B9-4C16-416C-C623-854E1072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BDCE-8A65-1698-1EE7-FCAD372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1CC7-CE7F-10EB-5E6B-DB8AD129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FB58-211B-543B-C32B-D455A9A9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33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2910-6CA2-4B55-2306-A0EAEC0E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DBC8-3586-77FC-D909-48A0A534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FD4-F8D5-4493-3673-DDA619CD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F15F-2ED6-51F1-572B-16E4D3E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21AA-65FB-BFC0-86B9-337B1BB4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152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0DAA7-4152-4B66-D38C-F5C92418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8D41-2A4D-735B-8F95-0B35A377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5DFE-F225-2CC4-7AE7-06DE1B5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7422-C891-3504-353E-0E173FF3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2144-7164-4533-5C54-D4DF88CF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9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4FC2-57C0-E9CF-21C9-4DDED82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9AEA-A34E-E990-00E1-20289C9A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A17B-1EF4-C612-CBF0-95AFA945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5DED-4E27-10E9-CC9A-C25C7C78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B9A7-D7BA-E0C7-7C8F-2DE76EDB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54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7039-E514-BE21-1CF7-432998AD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C321-9AE3-36A8-6F4E-9DADA1CD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1AC6-2BDA-7422-E7C2-0A7FF78F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1E5-1662-559E-1F44-9BB2ABA2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62EB-114A-062C-7CF0-F1F43D98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76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B4AB-B56A-8A99-0CBB-A903A91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93DB-184F-6E68-FE8E-BFE86A933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F186C-B857-5649-080D-41C2FBC8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5590-F2CC-1D22-845F-310BEEEB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261D-7523-7EF0-2371-F932EC29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E73C7-953E-6945-A27C-017C1CD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98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66CE-B60A-2BC8-D933-E775B94A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C1D8-1D69-DD2B-0236-228AB40E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BFFC5-947D-D774-7EC3-F51D84FC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9B978-C11D-B85F-AF68-2AC16E92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D85FF-E131-91D1-0030-60C3AABAA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CA24C-D5BC-B2B4-3357-EB93AD54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82C1-F29D-29B6-80DF-F8F0E729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21F3F-D914-F1D9-E08D-F050A48E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40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708C-A8B8-B98D-E78A-850092D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110A0-8AE4-9069-9ED6-58D29B61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D7B6B-BB96-870E-3050-5829C20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7685-9159-E1ED-7E40-38CBA173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24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0B6FA-E075-B077-A184-200C03AB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6A68-ECAE-21BB-7818-844BE338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568A-44C8-4653-A1A8-3BD65BE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742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CA92-6751-4180-1095-D3C68AC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9D93-84C8-8477-9761-3B8DF0A0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D0288-7B51-47C2-DCC9-45024D53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DAC74-557A-D028-C768-C1231192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25A2-8040-532D-5F18-8548AFA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E61C-A16E-41F0-47B0-985F2323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08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EB5B-1D89-2152-C542-9801CA57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09950-2C67-A8F1-3AA2-7FC8C695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64BEE-B0E2-0609-BCA8-0F418675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4C824-5CA7-1E3F-4015-72102305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7877-CC9C-EF63-BD19-07ACB230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854DA-8A90-0A3F-DB79-1EBD5F6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05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77C7-96E3-8766-3DB3-AAF416E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CC9C-028E-28CA-6C8C-A8212F1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4A42-3CA9-1C4B-D477-526860C5C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3FF8-AA55-D145-B727-1AB12F5336F0}" type="datetimeFigureOut">
              <a:rPr lang="en-IT" smtClean="0"/>
              <a:t>9/18/23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5965-EB48-987D-B999-E8A98AF74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E1EA-6D55-9A07-D598-D8B2F7DAB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982-5E2F-854D-AE8D-1DDC8F265AAB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5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FD78A-94CC-7BC5-E875-C743CB688825}"/>
              </a:ext>
            </a:extLst>
          </p:cNvPr>
          <p:cNvSpPr txBox="1"/>
          <p:nvPr/>
        </p:nvSpPr>
        <p:spPr>
          <a:xfrm>
            <a:off x="956033" y="454498"/>
            <a:ext cx="235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</a:t>
            </a:r>
            <a:r>
              <a:rPr lang="en-IT" dirty="0"/>
              <a:t>nfrastructure data (FC)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99145-F2DB-8CA3-C34F-4EDB72594AE5}"/>
              </a:ext>
            </a:extLst>
          </p:cNvPr>
          <p:cNvSpPr txBox="1"/>
          <p:nvPr/>
        </p:nvSpPr>
        <p:spPr>
          <a:xfrm>
            <a:off x="5056358" y="454498"/>
            <a:ext cx="1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FogCutter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BF888F-545D-C890-7D83-A3EE093A82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14948" y="639164"/>
            <a:ext cx="1741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9F7C62-1D7A-168F-ACCE-61FBB37941DA}"/>
              </a:ext>
            </a:extLst>
          </p:cNvPr>
          <p:cNvSpPr txBox="1"/>
          <p:nvPr/>
        </p:nvSpPr>
        <p:spPr>
          <a:xfrm>
            <a:off x="8295651" y="433695"/>
            <a:ext cx="92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Cut</a:t>
            </a:r>
            <a:r>
              <a:rPr lang="it-IT" dirty="0"/>
              <a:t> (FC)</a:t>
            </a:r>
            <a:endParaRPr lang="en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8326E-0E15-E1F9-CB22-227A7CB65B1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163456" y="618361"/>
            <a:ext cx="2132195" cy="2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ECE9A5-8B03-36BB-686C-950E09E251EF}"/>
              </a:ext>
            </a:extLst>
          </p:cNvPr>
          <p:cNvSpPr txBox="1"/>
          <p:nvPr/>
        </p:nvSpPr>
        <p:spPr>
          <a:xfrm>
            <a:off x="1547933" y="2480370"/>
            <a:ext cx="1107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iFogSim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A55E2-77BD-B998-FE2C-6749D99505B3}"/>
              </a:ext>
            </a:extLst>
          </p:cNvPr>
          <p:cNvSpPr txBox="1"/>
          <p:nvPr/>
        </p:nvSpPr>
        <p:spPr>
          <a:xfrm>
            <a:off x="105452" y="3183710"/>
            <a:ext cx="4012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P1</a:t>
            </a:r>
          </a:p>
          <a:p>
            <a:pPr algn="ctr"/>
            <a:r>
              <a:rPr lang="it-IT" b="1" dirty="0"/>
              <a:t>Time to compute P1</a:t>
            </a:r>
          </a:p>
          <a:p>
            <a:pPr algn="ctr"/>
            <a:r>
              <a:rPr lang="it-IT" b="1" dirty="0"/>
              <a:t>Data on performance of P1 deployment</a:t>
            </a:r>
            <a:endParaRPr lang="en-IT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D6D9EF-6C77-3953-6B5D-8DDF3E4D54F8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2101482" y="2849702"/>
            <a:ext cx="10321" cy="3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A0FBBB-1BDD-7D44-F3A8-30A4D72FF799}"/>
              </a:ext>
            </a:extLst>
          </p:cNvPr>
          <p:cNvCxnSpPr>
            <a:cxnSpLocks/>
            <a:stCxn id="4" idx="2"/>
            <a:endCxn id="77" idx="0"/>
          </p:cNvCxnSpPr>
          <p:nvPr/>
        </p:nvCxnSpPr>
        <p:spPr>
          <a:xfrm flipH="1">
            <a:off x="2135489" y="823830"/>
            <a:ext cx="2" cy="37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3EDECA-4FDF-EA1A-F3B6-0C75FF582CB9}"/>
              </a:ext>
            </a:extLst>
          </p:cNvPr>
          <p:cNvSpPr txBox="1"/>
          <p:nvPr/>
        </p:nvSpPr>
        <p:spPr>
          <a:xfrm>
            <a:off x="8168557" y="2466876"/>
            <a:ext cx="1107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iFogSim</a:t>
            </a:r>
            <a:endParaRPr lang="en-IT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E821F9-F600-0148-4C0F-4169E8706C65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>
            <a:off x="8722106" y="2836208"/>
            <a:ext cx="13788" cy="34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601B9C-25A5-D0C6-7DA4-B4D4C0BBC4CC}"/>
              </a:ext>
            </a:extLst>
          </p:cNvPr>
          <p:cNvSpPr txBox="1"/>
          <p:nvPr/>
        </p:nvSpPr>
        <p:spPr>
          <a:xfrm>
            <a:off x="2859644" y="2500928"/>
            <a:ext cx="12442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placers</a:t>
            </a:r>
            <a:endParaRPr lang="en-IT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FCD708-7EC3-60D6-5DDD-E54E5FE66CB4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>
            <a:off x="2655031" y="2665036"/>
            <a:ext cx="204613" cy="20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8AD0B2-7F90-68D3-4D3A-838BBF56E2B6}"/>
              </a:ext>
            </a:extLst>
          </p:cNvPr>
          <p:cNvSpPr txBox="1"/>
          <p:nvPr/>
        </p:nvSpPr>
        <p:spPr>
          <a:xfrm>
            <a:off x="9487198" y="2465027"/>
            <a:ext cx="12550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placers</a:t>
            </a:r>
            <a:endParaRPr lang="en-IT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B8C1C9-C51A-E2F0-321A-A92BDFF340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282585" y="2629135"/>
            <a:ext cx="204613" cy="20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25EEB6-6323-0EB7-B06B-5336EE88FB43}"/>
              </a:ext>
            </a:extLst>
          </p:cNvPr>
          <p:cNvSpPr txBox="1"/>
          <p:nvPr/>
        </p:nvSpPr>
        <p:spPr>
          <a:xfrm>
            <a:off x="6729543" y="3183710"/>
            <a:ext cx="4012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P2</a:t>
            </a:r>
          </a:p>
          <a:p>
            <a:pPr algn="ctr"/>
            <a:r>
              <a:rPr lang="it-IT" b="1" dirty="0"/>
              <a:t>Time to compute P2</a:t>
            </a:r>
          </a:p>
          <a:p>
            <a:pPr algn="ctr"/>
            <a:r>
              <a:rPr lang="it-IT" b="1" dirty="0"/>
              <a:t>Data on performance of P2 deployment</a:t>
            </a:r>
            <a:endParaRPr lang="en-IT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B2149-CEDC-EE20-BF02-82CE6B615087}"/>
              </a:ext>
            </a:extLst>
          </p:cNvPr>
          <p:cNvSpPr txBox="1"/>
          <p:nvPr/>
        </p:nvSpPr>
        <p:spPr>
          <a:xfrm>
            <a:off x="1495313" y="1202871"/>
            <a:ext cx="128035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Marshalling</a:t>
            </a:r>
            <a:endParaRPr lang="en-IT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D6808A-3FEF-3029-F722-85D1D64E1A42}"/>
              </a:ext>
            </a:extLst>
          </p:cNvPr>
          <p:cNvSpPr txBox="1"/>
          <p:nvPr/>
        </p:nvSpPr>
        <p:spPr>
          <a:xfrm>
            <a:off x="8119403" y="1188361"/>
            <a:ext cx="128035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Marshalling</a:t>
            </a:r>
            <a:endParaRPr lang="en-IT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22E45A-D607-ED67-E0E8-447358D73FD2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2135489" y="1572203"/>
            <a:ext cx="0" cy="37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ACFB2E-9D03-7A9F-9C11-53F41BA1A084}"/>
              </a:ext>
            </a:extLst>
          </p:cNvPr>
          <p:cNvSpPr txBox="1"/>
          <p:nvPr/>
        </p:nvSpPr>
        <p:spPr>
          <a:xfrm>
            <a:off x="939007" y="1946353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</a:t>
            </a:r>
            <a:r>
              <a:rPr lang="en-IT" dirty="0"/>
              <a:t>nfrastructure data (iFS)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B3B218-ED89-6B74-426E-5930C88A301B}"/>
              </a:ext>
            </a:extLst>
          </p:cNvPr>
          <p:cNvCxnSpPr>
            <a:cxnSpLocks/>
          </p:cNvCxnSpPr>
          <p:nvPr/>
        </p:nvCxnSpPr>
        <p:spPr>
          <a:xfrm>
            <a:off x="2098018" y="2208507"/>
            <a:ext cx="3462" cy="2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411307-24F6-0517-C5CA-ED2B3230CEF3}"/>
              </a:ext>
            </a:extLst>
          </p:cNvPr>
          <p:cNvCxnSpPr>
            <a:cxnSpLocks/>
          </p:cNvCxnSpPr>
          <p:nvPr/>
        </p:nvCxnSpPr>
        <p:spPr>
          <a:xfrm flipH="1">
            <a:off x="8722106" y="1572203"/>
            <a:ext cx="2" cy="37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C8F9F3C-0731-D19A-B5C1-34DD59285A5C}"/>
              </a:ext>
            </a:extLst>
          </p:cNvPr>
          <p:cNvSpPr txBox="1"/>
          <p:nvPr/>
        </p:nvSpPr>
        <p:spPr>
          <a:xfrm>
            <a:off x="7653040" y="1845440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</a:t>
            </a:r>
            <a:r>
              <a:rPr lang="en-IT" dirty="0"/>
              <a:t>nfrastructure data (iFS)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E37C5D-5684-5D17-9874-83B859189958}"/>
              </a:ext>
            </a:extLst>
          </p:cNvPr>
          <p:cNvCxnSpPr>
            <a:cxnSpLocks/>
          </p:cNvCxnSpPr>
          <p:nvPr/>
        </p:nvCxnSpPr>
        <p:spPr>
          <a:xfrm flipH="1">
            <a:off x="8725570" y="2112160"/>
            <a:ext cx="2" cy="37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A3BE15D-F28E-222F-845D-62034C330366}"/>
              </a:ext>
            </a:extLst>
          </p:cNvPr>
          <p:cNvCxnSpPr>
            <a:cxnSpLocks/>
          </p:cNvCxnSpPr>
          <p:nvPr/>
        </p:nvCxnSpPr>
        <p:spPr>
          <a:xfrm flipH="1">
            <a:off x="8759579" y="799034"/>
            <a:ext cx="2" cy="37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BDF670D-4479-949C-5573-1020F88F284A}"/>
              </a:ext>
            </a:extLst>
          </p:cNvPr>
          <p:cNvSpPr txBox="1"/>
          <p:nvPr/>
        </p:nvSpPr>
        <p:spPr>
          <a:xfrm>
            <a:off x="1251526" y="5051360"/>
            <a:ext cx="9359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>
                <a:solidFill>
                  <a:srgbClr val="FF0000"/>
                </a:solidFill>
              </a:rPr>
              <a:t>First step is to implement the marshalling.</a:t>
            </a:r>
          </a:p>
          <a:p>
            <a:r>
              <a:rPr lang="en-IT" sz="1600" dirty="0">
                <a:solidFill>
                  <a:srgbClr val="FF0000"/>
                </a:solidFill>
              </a:rPr>
              <a:t>Expected outcome of the experiment: measure the reduced time for placing and the better performance of P2</a:t>
            </a:r>
          </a:p>
          <a:p>
            <a:r>
              <a:rPr lang="en-IT" sz="1600" dirty="0">
                <a:solidFill>
                  <a:schemeClr val="bg1">
                    <a:lumMod val="50000"/>
                  </a:schemeClr>
                </a:solidFill>
              </a:rPr>
              <a:t>(Assumption: Application owner provides “good UI input” to FogCutter.)</a:t>
            </a:r>
          </a:p>
          <a:p>
            <a:r>
              <a:rPr lang="en-IT" sz="1600" dirty="0">
                <a:solidFill>
                  <a:srgbClr val="FF0000"/>
                </a:solidFill>
              </a:rPr>
              <a:t>Perhaps we can also consider measuring what happens with different “qualities” of the UI constraints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ACE71D-5B3E-CACF-C9D8-39CB8A9EE6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82256" y="454498"/>
            <a:ext cx="87410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92A2348-C605-A6BF-CEFC-C36FAD9EF6F3}"/>
              </a:ext>
            </a:extLst>
          </p:cNvPr>
          <p:cNvSpPr txBox="1"/>
          <p:nvPr/>
        </p:nvSpPr>
        <p:spPr>
          <a:xfrm>
            <a:off x="3680085" y="259430"/>
            <a:ext cx="47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UI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85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A2FD32-50E2-0031-C99A-DF6658D12FA2}"/>
              </a:ext>
            </a:extLst>
          </p:cNvPr>
          <p:cNvSpPr txBox="1"/>
          <p:nvPr/>
        </p:nvSpPr>
        <p:spPr>
          <a:xfrm>
            <a:off x="8111732" y="2286400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4"/>
                </a:solidFill>
              </a:rPr>
              <a:t>fogCutter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5D1321-886E-A8A7-E9D1-E72E7026F274}"/>
              </a:ext>
            </a:extLst>
          </p:cNvPr>
          <p:cNvSpPr txBox="1"/>
          <p:nvPr/>
        </p:nvSpPr>
        <p:spPr>
          <a:xfrm>
            <a:off x="3454998" y="1721224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iFogSim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36A19D-D463-8575-6B95-43EA3358C6A9}"/>
              </a:ext>
            </a:extLst>
          </p:cNvPr>
          <p:cNvSpPr txBox="1"/>
          <p:nvPr/>
        </p:nvSpPr>
        <p:spPr>
          <a:xfrm>
            <a:off x="5225633" y="144855"/>
            <a:ext cx="17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InputGeneration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D605B2-78BF-AA2C-7A4C-3EE2BE445EBB}"/>
              </a:ext>
            </a:extLst>
          </p:cNvPr>
          <p:cNvSpPr txBox="1"/>
          <p:nvPr/>
        </p:nvSpPr>
        <p:spPr>
          <a:xfrm>
            <a:off x="5519398" y="819958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Infra JSON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AD135C7-AF49-0FAB-A2E7-BE81DB6F373F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3912046" y="1189290"/>
            <a:ext cx="2183953" cy="5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4C7DB16-FE21-813B-8716-D1439F21827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5999" y="514187"/>
            <a:ext cx="1" cy="30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6A15584-9A5B-88D8-62F8-9B4ED103145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9" y="1189290"/>
            <a:ext cx="1029196" cy="30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38ED94-28BC-82ED-C438-6F7628A45C81}"/>
              </a:ext>
            </a:extLst>
          </p:cNvPr>
          <p:cNvSpPr txBox="1"/>
          <p:nvPr/>
        </p:nvSpPr>
        <p:spPr>
          <a:xfrm>
            <a:off x="6966366" y="1423477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marshaller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B76DFF9-AF09-D483-E212-7E16280C287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>
            <a:off x="7556047" y="1792809"/>
            <a:ext cx="1090736" cy="49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0AD81D-54D9-70F5-378E-40334DD6FCE0}"/>
              </a:ext>
            </a:extLst>
          </p:cNvPr>
          <p:cNvSpPr txBox="1"/>
          <p:nvPr/>
        </p:nvSpPr>
        <p:spPr>
          <a:xfrm>
            <a:off x="8111732" y="1732402"/>
            <a:ext cx="84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infra.pl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2CC7A8F-1996-648F-3336-E7A50668B398}"/>
              </a:ext>
            </a:extLst>
          </p:cNvPr>
          <p:cNvSpPr txBox="1"/>
          <p:nvPr/>
        </p:nvSpPr>
        <p:spPr>
          <a:xfrm>
            <a:off x="1980653" y="1732402"/>
            <a:ext cx="8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App(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2E4B6D5-C5A5-C714-BA77-F279BF822A33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2788543" y="1905890"/>
            <a:ext cx="666455" cy="1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E3B12F3-B4FB-E6E9-E581-76036F2A8862}"/>
              </a:ext>
            </a:extLst>
          </p:cNvPr>
          <p:cNvSpPr txBox="1"/>
          <p:nvPr/>
        </p:nvSpPr>
        <p:spPr>
          <a:xfrm>
            <a:off x="8459133" y="4330962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iFogSim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D1212B7-6C04-AB19-55EB-4C2A8E6F0262}"/>
              </a:ext>
            </a:extLst>
          </p:cNvPr>
          <p:cNvSpPr txBox="1"/>
          <p:nvPr/>
        </p:nvSpPr>
        <p:spPr>
          <a:xfrm>
            <a:off x="8223268" y="3040932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reducedinfra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E66843-F36A-8CA8-907E-83B05DB8A729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916183" y="3410264"/>
            <a:ext cx="0" cy="29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0FD3ECC-054C-B00A-25A3-4A3E5C73DA85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8646783" y="2655732"/>
            <a:ext cx="269400" cy="38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E2D5E3F-080E-66FA-E508-931C37F881F1}"/>
              </a:ext>
            </a:extLst>
          </p:cNvPr>
          <p:cNvSpPr txBox="1"/>
          <p:nvPr/>
        </p:nvSpPr>
        <p:spPr>
          <a:xfrm>
            <a:off x="6824523" y="431740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App(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053E445-0A66-CD4F-C0A9-8408E25A5F4D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7616728" y="4502074"/>
            <a:ext cx="842405" cy="1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Elemento grafico 43" descr="Grafico a barre contorno">
            <a:extLst>
              <a:ext uri="{FF2B5EF4-FFF2-40B4-BE49-F238E27FC236}">
                <a16:creationId xmlns:a16="http://schemas.microsoft.com/office/drawing/2014/main" id="{A70BECA4-45F3-D018-78DA-93B88474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078" y="1644534"/>
            <a:ext cx="914400" cy="914400"/>
          </a:xfrm>
          <a:prstGeom prst="rect">
            <a:avLst/>
          </a:prstGeom>
        </p:spPr>
      </p:pic>
      <p:pic>
        <p:nvPicPr>
          <p:cNvPr id="45" name="Elemento grafico 44" descr="Grafico a barre contorno">
            <a:extLst>
              <a:ext uri="{FF2B5EF4-FFF2-40B4-BE49-F238E27FC236}">
                <a16:creationId xmlns:a16="http://schemas.microsoft.com/office/drawing/2014/main" id="{8C2EDD05-1FFE-5267-CD6B-97AA17495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158" y="4099529"/>
            <a:ext cx="914400" cy="9144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D7AF523-1E6B-FC84-C057-FEE1852DC42B}"/>
              </a:ext>
            </a:extLst>
          </p:cNvPr>
          <p:cNvSpPr txBox="1"/>
          <p:nvPr/>
        </p:nvSpPr>
        <p:spPr>
          <a:xfrm>
            <a:off x="8485134" y="3730197"/>
            <a:ext cx="86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toJSON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0CCAAB9-1D65-078D-06B2-F14261534EDC}"/>
              </a:ext>
            </a:extLst>
          </p:cNvPr>
          <p:cNvCxnSpPr>
            <a:cxnSpLocks/>
            <a:stCxn id="47" idx="2"/>
            <a:endCxn id="33" idx="0"/>
          </p:cNvCxnSpPr>
          <p:nvPr/>
        </p:nvCxnSpPr>
        <p:spPr>
          <a:xfrm flipH="1">
            <a:off x="8916181" y="4099529"/>
            <a:ext cx="1" cy="2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D59AE09-FE11-68D0-822E-4570FEF9FE0C}"/>
              </a:ext>
            </a:extLst>
          </p:cNvPr>
          <p:cNvSpPr txBox="1"/>
          <p:nvPr/>
        </p:nvSpPr>
        <p:spPr>
          <a:xfrm>
            <a:off x="3982995" y="2444537"/>
            <a:ext cx="164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without</a:t>
            </a:r>
            <a:endParaRPr lang="it-IT" dirty="0"/>
          </a:p>
          <a:p>
            <a:pPr algn="ctr"/>
            <a:r>
              <a:rPr lang="it-IT" dirty="0" err="1"/>
              <a:t>portioning</a:t>
            </a:r>
            <a:endParaRPr lang="it-IT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D0FAA62-7434-7A35-B1AF-E163E9D2F76A}"/>
              </a:ext>
            </a:extLst>
          </p:cNvPr>
          <p:cNvSpPr txBox="1"/>
          <p:nvPr/>
        </p:nvSpPr>
        <p:spPr>
          <a:xfrm>
            <a:off x="9140989" y="4847581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with</a:t>
            </a:r>
          </a:p>
          <a:p>
            <a:pPr algn="ctr"/>
            <a:r>
              <a:rPr lang="it-IT" dirty="0" err="1"/>
              <a:t>portioning</a:t>
            </a:r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EF963CA-D1F8-6D0E-0124-A431AE8FE618}"/>
              </a:ext>
            </a:extLst>
          </p:cNvPr>
          <p:cNvSpPr txBox="1"/>
          <p:nvPr/>
        </p:nvSpPr>
        <p:spPr>
          <a:xfrm>
            <a:off x="9665435" y="2259871"/>
            <a:ext cx="8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/>
                </a:solidFill>
              </a:rPr>
              <a:t>req.s</a:t>
            </a:r>
            <a:endParaRPr lang="it-IT" dirty="0">
              <a:solidFill>
                <a:schemeClr val="accent4"/>
              </a:solidFill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6D966FBD-93EC-40BD-BA90-7E3F44B29D2E}"/>
              </a:ext>
            </a:extLst>
          </p:cNvPr>
          <p:cNvCxnSpPr>
            <a:cxnSpLocks/>
            <a:stCxn id="61" idx="1"/>
            <a:endCxn id="5" idx="3"/>
          </p:cNvCxnSpPr>
          <p:nvPr/>
        </p:nvCxnSpPr>
        <p:spPr>
          <a:xfrm flipH="1">
            <a:off x="9181833" y="2444537"/>
            <a:ext cx="483602" cy="2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6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141</Words>
  <Application>Microsoft Macintosh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Brogi</dc:creator>
  <cp:lastModifiedBy>Stefano Forti</cp:lastModifiedBy>
  <cp:revision>9</cp:revision>
  <dcterms:created xsi:type="dcterms:W3CDTF">2023-06-09T13:22:24Z</dcterms:created>
  <dcterms:modified xsi:type="dcterms:W3CDTF">2023-09-18T15:11:14Z</dcterms:modified>
</cp:coreProperties>
</file>