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"/>
  </p:notesMasterIdLst>
  <p:sldIdLst>
    <p:sldId id="256" r:id="rId2"/>
  </p:sldIdLst>
  <p:sldSz cx="15840075" cy="4356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/>
    <p:restoredTop sz="94558"/>
  </p:normalViewPr>
  <p:slideViewPr>
    <p:cSldViewPr snapToGrid="0" snapToObjects="1">
      <p:cViewPr varScale="1">
        <p:scale>
          <a:sx n="115" d="100"/>
          <a:sy n="115" d="100"/>
        </p:scale>
        <p:origin x="224" y="121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EB1A1-CC8B-7B46-8B2E-BBE49801D2D0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181225" y="1143000"/>
            <a:ext cx="1122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C3A49-E067-CA46-B5C8-E364EC9424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28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181225" y="1143000"/>
            <a:ext cx="1122045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C3A49-E067-CA46-B5C8-E364EC9424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36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712908"/>
            <a:ext cx="11880056" cy="1516568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2287961"/>
            <a:ext cx="11880056" cy="1051715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413" indent="0" algn="ctr">
              <a:buNone/>
              <a:defRPr sz="1270"/>
            </a:lvl2pPr>
            <a:lvl3pPr marL="580827" indent="0" algn="ctr">
              <a:buNone/>
              <a:defRPr sz="1143"/>
            </a:lvl3pPr>
            <a:lvl4pPr marL="871240" indent="0" algn="ctr">
              <a:buNone/>
              <a:defRPr sz="1016"/>
            </a:lvl4pPr>
            <a:lvl5pPr marL="1161654" indent="0" algn="ctr">
              <a:buNone/>
              <a:defRPr sz="1016"/>
            </a:lvl5pPr>
            <a:lvl6pPr marL="1452067" indent="0" algn="ctr">
              <a:buNone/>
              <a:defRPr sz="1016"/>
            </a:lvl6pPr>
            <a:lvl7pPr marL="1742481" indent="0" algn="ctr">
              <a:buNone/>
              <a:defRPr sz="1016"/>
            </a:lvl7pPr>
            <a:lvl8pPr marL="2032894" indent="0" algn="ctr">
              <a:buNone/>
              <a:defRPr sz="1016"/>
            </a:lvl8pPr>
            <a:lvl9pPr marL="2323308" indent="0" algn="ctr">
              <a:buNone/>
              <a:defRPr sz="1016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231922"/>
            <a:ext cx="3415516" cy="369159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231922"/>
            <a:ext cx="10048548" cy="369159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11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086001"/>
            <a:ext cx="13662065" cy="1812016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2915159"/>
            <a:ext cx="13662065" cy="952897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1pPr>
            <a:lvl2pPr marL="29041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2pPr>
            <a:lvl3pPr marL="580827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3pPr>
            <a:lvl4pPr marL="871240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4pPr>
            <a:lvl5pPr marL="1161654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5pPr>
            <a:lvl6pPr marL="1452067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6pPr>
            <a:lvl7pPr marL="174248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7pPr>
            <a:lvl8pPr marL="2032894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8pPr>
            <a:lvl9pPr marL="2323308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51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159610"/>
            <a:ext cx="6732032" cy="27639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159610"/>
            <a:ext cx="6732032" cy="27639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7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231922"/>
            <a:ext cx="13662065" cy="84197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067850"/>
            <a:ext cx="6701094" cy="523337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413" indent="0">
              <a:buNone/>
              <a:defRPr sz="1270" b="1"/>
            </a:lvl2pPr>
            <a:lvl3pPr marL="580827" indent="0">
              <a:buNone/>
              <a:defRPr sz="1143" b="1"/>
            </a:lvl3pPr>
            <a:lvl4pPr marL="871240" indent="0">
              <a:buNone/>
              <a:defRPr sz="1016" b="1"/>
            </a:lvl4pPr>
            <a:lvl5pPr marL="1161654" indent="0">
              <a:buNone/>
              <a:defRPr sz="1016" b="1"/>
            </a:lvl5pPr>
            <a:lvl6pPr marL="1452067" indent="0">
              <a:buNone/>
              <a:defRPr sz="1016" b="1"/>
            </a:lvl6pPr>
            <a:lvl7pPr marL="1742481" indent="0">
              <a:buNone/>
              <a:defRPr sz="1016" b="1"/>
            </a:lvl7pPr>
            <a:lvl8pPr marL="2032894" indent="0">
              <a:buNone/>
              <a:defRPr sz="1016" b="1"/>
            </a:lvl8pPr>
            <a:lvl9pPr marL="2323308" indent="0">
              <a:buNone/>
              <a:defRPr sz="1016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1591186"/>
            <a:ext cx="6701094" cy="234039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067850"/>
            <a:ext cx="6734095" cy="523337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413" indent="0">
              <a:buNone/>
              <a:defRPr sz="1270" b="1"/>
            </a:lvl2pPr>
            <a:lvl3pPr marL="580827" indent="0">
              <a:buNone/>
              <a:defRPr sz="1143" b="1"/>
            </a:lvl3pPr>
            <a:lvl4pPr marL="871240" indent="0">
              <a:buNone/>
              <a:defRPr sz="1016" b="1"/>
            </a:lvl4pPr>
            <a:lvl5pPr marL="1161654" indent="0">
              <a:buNone/>
              <a:defRPr sz="1016" b="1"/>
            </a:lvl5pPr>
            <a:lvl6pPr marL="1452067" indent="0">
              <a:buNone/>
              <a:defRPr sz="1016" b="1"/>
            </a:lvl6pPr>
            <a:lvl7pPr marL="1742481" indent="0">
              <a:buNone/>
              <a:defRPr sz="1016" b="1"/>
            </a:lvl7pPr>
            <a:lvl8pPr marL="2032894" indent="0">
              <a:buNone/>
              <a:defRPr sz="1016" b="1"/>
            </a:lvl8pPr>
            <a:lvl9pPr marL="2323308" indent="0">
              <a:buNone/>
              <a:defRPr sz="1016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1591186"/>
            <a:ext cx="6734095" cy="234039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31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82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06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290407"/>
            <a:ext cx="5108836" cy="1016423"/>
          </a:xfrm>
        </p:spPr>
        <p:txBody>
          <a:bodyPr anchor="b"/>
          <a:lstStyle>
            <a:lvl1pPr>
              <a:defRPr sz="203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627198"/>
            <a:ext cx="8019038" cy="3095654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306830"/>
            <a:ext cx="5108836" cy="2421064"/>
          </a:xfrm>
        </p:spPr>
        <p:txBody>
          <a:bodyPr/>
          <a:lstStyle>
            <a:lvl1pPr marL="0" indent="0">
              <a:buNone/>
              <a:defRPr sz="1016"/>
            </a:lvl1pPr>
            <a:lvl2pPr marL="290413" indent="0">
              <a:buNone/>
              <a:defRPr sz="889"/>
            </a:lvl2pPr>
            <a:lvl3pPr marL="580827" indent="0">
              <a:buNone/>
              <a:defRPr sz="762"/>
            </a:lvl3pPr>
            <a:lvl4pPr marL="871240" indent="0">
              <a:buNone/>
              <a:defRPr sz="635"/>
            </a:lvl4pPr>
            <a:lvl5pPr marL="1161654" indent="0">
              <a:buNone/>
              <a:defRPr sz="635"/>
            </a:lvl5pPr>
            <a:lvl6pPr marL="1452067" indent="0">
              <a:buNone/>
              <a:defRPr sz="635"/>
            </a:lvl6pPr>
            <a:lvl7pPr marL="1742481" indent="0">
              <a:buNone/>
              <a:defRPr sz="635"/>
            </a:lvl7pPr>
            <a:lvl8pPr marL="2032894" indent="0">
              <a:buNone/>
              <a:defRPr sz="635"/>
            </a:lvl8pPr>
            <a:lvl9pPr marL="2323308" indent="0">
              <a:buNone/>
              <a:defRPr sz="63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06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290407"/>
            <a:ext cx="5108836" cy="1016423"/>
          </a:xfrm>
        </p:spPr>
        <p:txBody>
          <a:bodyPr anchor="b"/>
          <a:lstStyle>
            <a:lvl1pPr>
              <a:defRPr sz="203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627198"/>
            <a:ext cx="8019038" cy="3095654"/>
          </a:xfrm>
        </p:spPr>
        <p:txBody>
          <a:bodyPr anchor="t"/>
          <a:lstStyle>
            <a:lvl1pPr marL="0" indent="0">
              <a:buNone/>
              <a:defRPr sz="2033"/>
            </a:lvl1pPr>
            <a:lvl2pPr marL="290413" indent="0">
              <a:buNone/>
              <a:defRPr sz="1779"/>
            </a:lvl2pPr>
            <a:lvl3pPr marL="580827" indent="0">
              <a:buNone/>
              <a:defRPr sz="1524"/>
            </a:lvl3pPr>
            <a:lvl4pPr marL="871240" indent="0">
              <a:buNone/>
              <a:defRPr sz="1270"/>
            </a:lvl4pPr>
            <a:lvl5pPr marL="1161654" indent="0">
              <a:buNone/>
              <a:defRPr sz="1270"/>
            </a:lvl5pPr>
            <a:lvl6pPr marL="1452067" indent="0">
              <a:buNone/>
              <a:defRPr sz="1270"/>
            </a:lvl6pPr>
            <a:lvl7pPr marL="1742481" indent="0">
              <a:buNone/>
              <a:defRPr sz="1270"/>
            </a:lvl7pPr>
            <a:lvl8pPr marL="2032894" indent="0">
              <a:buNone/>
              <a:defRPr sz="1270"/>
            </a:lvl8pPr>
            <a:lvl9pPr marL="2323308" indent="0">
              <a:buNone/>
              <a:defRPr sz="127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306830"/>
            <a:ext cx="5108836" cy="2421064"/>
          </a:xfrm>
        </p:spPr>
        <p:txBody>
          <a:bodyPr/>
          <a:lstStyle>
            <a:lvl1pPr marL="0" indent="0">
              <a:buNone/>
              <a:defRPr sz="1016"/>
            </a:lvl1pPr>
            <a:lvl2pPr marL="290413" indent="0">
              <a:buNone/>
              <a:defRPr sz="889"/>
            </a:lvl2pPr>
            <a:lvl3pPr marL="580827" indent="0">
              <a:buNone/>
              <a:defRPr sz="762"/>
            </a:lvl3pPr>
            <a:lvl4pPr marL="871240" indent="0">
              <a:buNone/>
              <a:defRPr sz="635"/>
            </a:lvl4pPr>
            <a:lvl5pPr marL="1161654" indent="0">
              <a:buNone/>
              <a:defRPr sz="635"/>
            </a:lvl5pPr>
            <a:lvl6pPr marL="1452067" indent="0">
              <a:buNone/>
              <a:defRPr sz="635"/>
            </a:lvl6pPr>
            <a:lvl7pPr marL="1742481" indent="0">
              <a:buNone/>
              <a:defRPr sz="635"/>
            </a:lvl7pPr>
            <a:lvl8pPr marL="2032894" indent="0">
              <a:buNone/>
              <a:defRPr sz="635"/>
            </a:lvl8pPr>
            <a:lvl9pPr marL="2323308" indent="0">
              <a:buNone/>
              <a:defRPr sz="63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8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231922"/>
            <a:ext cx="13662065" cy="841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159610"/>
            <a:ext cx="13662065" cy="276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4037460"/>
            <a:ext cx="3564017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4037460"/>
            <a:ext cx="5346025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4037460"/>
            <a:ext cx="3564017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580827" rtl="0" eaLnBrk="1" latinLnBrk="0" hangingPunct="1">
        <a:lnSpc>
          <a:spcPct val="90000"/>
        </a:lnSpc>
        <a:spcBef>
          <a:spcPct val="0"/>
        </a:spcBef>
        <a:buNone/>
        <a:defRPr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207" indent="-145207" algn="l" defTabSz="580827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1pPr>
      <a:lvl2pPr marL="435620" indent="-145207" algn="l" defTabSz="58082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6034" indent="-145207" algn="l" defTabSz="58082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447" indent="-145207" algn="l" defTabSz="58082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860" indent="-145207" algn="l" defTabSz="58082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274" indent="-145207" algn="l" defTabSz="58082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687" indent="-145207" algn="l" defTabSz="58082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8101" indent="-145207" algn="l" defTabSz="58082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514" indent="-145207" algn="l" defTabSz="580827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827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413" algn="l" defTabSz="580827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827" algn="l" defTabSz="580827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240" algn="l" defTabSz="580827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654" algn="l" defTabSz="580827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2067" algn="l" defTabSz="580827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481" algn="l" defTabSz="580827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894" algn="l" defTabSz="580827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3308" algn="l" defTabSz="580827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84F185FB-4B23-C647-B908-C7CBE51DABCB}"/>
              </a:ext>
            </a:extLst>
          </p:cNvPr>
          <p:cNvSpPr/>
          <p:nvPr/>
        </p:nvSpPr>
        <p:spPr>
          <a:xfrm>
            <a:off x="548491" y="580323"/>
            <a:ext cx="2400645" cy="1128617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gui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C67A083D-A7A8-644A-97B7-E8EEE677F703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 rot="5400000" flipH="1" flipV="1">
            <a:off x="4183872" y="-1396800"/>
            <a:ext cx="1195378" cy="5512743"/>
          </a:xfrm>
          <a:prstGeom prst="bentConnector5">
            <a:avLst>
              <a:gd name="adj1" fmla="val -49366"/>
              <a:gd name="adj2" fmla="val 73084"/>
              <a:gd name="adj3" fmla="val 138692"/>
            </a:avLst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816F71A4-AD23-0241-BB7F-515655F1C528}"/>
              </a:ext>
            </a:extLst>
          </p:cNvPr>
          <p:cNvSpPr/>
          <p:nvPr/>
        </p:nvSpPr>
        <p:spPr>
          <a:xfrm>
            <a:off x="510391" y="3191133"/>
            <a:ext cx="2400645" cy="1128617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node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6BA0947E-918C-FD4C-AF95-285C60F1E1DA}"/>
              </a:ext>
            </a:extLst>
          </p:cNvPr>
          <p:cNvSpPr/>
          <p:nvPr/>
        </p:nvSpPr>
        <p:spPr>
          <a:xfrm>
            <a:off x="6359625" y="808923"/>
            <a:ext cx="2400645" cy="1128617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>
                <a:solidFill>
                  <a:schemeClr val="bg1"/>
                </a:solidFill>
                <a:latin typeface="Helvetica" pitchFamily="2" charset="0"/>
              </a:rPr>
              <a:t>api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3A63F11A-943D-C148-A338-E596E48CBA72}"/>
              </a:ext>
            </a:extLst>
          </p:cNvPr>
          <p:cNvSpPr/>
          <p:nvPr/>
        </p:nvSpPr>
        <p:spPr>
          <a:xfrm>
            <a:off x="6359625" y="3191132"/>
            <a:ext cx="2400645" cy="1128617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maven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FB51F980-8D9A-1444-8AB0-54D988E4A28A}"/>
              </a:ext>
            </a:extLst>
          </p:cNvPr>
          <p:cNvSpPr/>
          <p:nvPr/>
        </p:nvSpPr>
        <p:spPr>
          <a:xfrm>
            <a:off x="11522176" y="3191133"/>
            <a:ext cx="2400645" cy="1128617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mongo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" name="Mostrina 1">
            <a:extLst>
              <a:ext uri="{FF2B5EF4-FFF2-40B4-BE49-F238E27FC236}">
                <a16:creationId xmlns:a16="http://schemas.microsoft.com/office/drawing/2014/main" id="{66536332-2B3B-A74F-8417-80FFFA726E28}"/>
              </a:ext>
            </a:extLst>
          </p:cNvPr>
          <p:cNvSpPr/>
          <p:nvPr/>
        </p:nvSpPr>
        <p:spPr>
          <a:xfrm rot="5400000">
            <a:off x="7350836" y="2997654"/>
            <a:ext cx="411048" cy="339328"/>
          </a:xfrm>
          <a:prstGeom prst="chevron">
            <a:avLst>
              <a:gd name="adj" fmla="val 3711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1" name="Mostrina 60">
            <a:extLst>
              <a:ext uri="{FF2B5EF4-FFF2-40B4-BE49-F238E27FC236}">
                <a16:creationId xmlns:a16="http://schemas.microsoft.com/office/drawing/2014/main" id="{F885A364-64B2-4946-98D5-AED80C36B268}"/>
              </a:ext>
            </a:extLst>
          </p:cNvPr>
          <p:cNvSpPr/>
          <p:nvPr/>
        </p:nvSpPr>
        <p:spPr>
          <a:xfrm rot="5400000">
            <a:off x="12545281" y="2997654"/>
            <a:ext cx="411048" cy="339328"/>
          </a:xfrm>
          <a:prstGeom prst="chevron">
            <a:avLst>
              <a:gd name="adj" fmla="val 3711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2" name="Mostrina 61">
            <a:extLst>
              <a:ext uri="{FF2B5EF4-FFF2-40B4-BE49-F238E27FC236}">
                <a16:creationId xmlns:a16="http://schemas.microsoft.com/office/drawing/2014/main" id="{011DDC20-A201-794A-80AC-01CCA115CE0E}"/>
              </a:ext>
            </a:extLst>
          </p:cNvPr>
          <p:cNvSpPr/>
          <p:nvPr/>
        </p:nvSpPr>
        <p:spPr>
          <a:xfrm rot="5400000">
            <a:off x="1505183" y="2997654"/>
            <a:ext cx="411048" cy="339328"/>
          </a:xfrm>
          <a:prstGeom prst="chevron">
            <a:avLst>
              <a:gd name="adj" fmla="val 3711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3" name="Pentagono 62">
            <a:extLst>
              <a:ext uri="{FF2B5EF4-FFF2-40B4-BE49-F238E27FC236}">
                <a16:creationId xmlns:a16="http://schemas.microsoft.com/office/drawing/2014/main" id="{354FB8B8-FE36-494E-BD65-2658F7F188C7}"/>
              </a:ext>
            </a:extLst>
          </p:cNvPr>
          <p:cNvSpPr/>
          <p:nvPr/>
        </p:nvSpPr>
        <p:spPr>
          <a:xfrm rot="5400000">
            <a:off x="1826391" y="1588801"/>
            <a:ext cx="397598" cy="339329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4" name="Pentagono 63">
            <a:extLst>
              <a:ext uri="{FF2B5EF4-FFF2-40B4-BE49-F238E27FC236}">
                <a16:creationId xmlns:a16="http://schemas.microsoft.com/office/drawing/2014/main" id="{51B88F0E-A542-9E43-B0EB-837815ACF50A}"/>
              </a:ext>
            </a:extLst>
          </p:cNvPr>
          <p:cNvSpPr/>
          <p:nvPr/>
        </p:nvSpPr>
        <p:spPr>
          <a:xfrm rot="5400000">
            <a:off x="1241444" y="1588801"/>
            <a:ext cx="397598" cy="339329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6" name="Pentagono 85">
            <a:extLst>
              <a:ext uri="{FF2B5EF4-FFF2-40B4-BE49-F238E27FC236}">
                <a16:creationId xmlns:a16="http://schemas.microsoft.com/office/drawing/2014/main" id="{B3AC78FC-919A-7445-82D0-93E47A1526DC}"/>
              </a:ext>
            </a:extLst>
          </p:cNvPr>
          <p:cNvSpPr/>
          <p:nvPr/>
        </p:nvSpPr>
        <p:spPr>
          <a:xfrm rot="5400000">
            <a:off x="7633096" y="1817401"/>
            <a:ext cx="397598" cy="339329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7" name="Pentagono 86">
            <a:extLst>
              <a:ext uri="{FF2B5EF4-FFF2-40B4-BE49-F238E27FC236}">
                <a16:creationId xmlns:a16="http://schemas.microsoft.com/office/drawing/2014/main" id="{6F640F39-C474-0C44-A055-D6F7AFBE42CA}"/>
              </a:ext>
            </a:extLst>
          </p:cNvPr>
          <p:cNvSpPr/>
          <p:nvPr/>
        </p:nvSpPr>
        <p:spPr>
          <a:xfrm rot="5400000">
            <a:off x="7048149" y="1817401"/>
            <a:ext cx="397598" cy="339329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9" name="Mostrina 88">
            <a:extLst>
              <a:ext uri="{FF2B5EF4-FFF2-40B4-BE49-F238E27FC236}">
                <a16:creationId xmlns:a16="http://schemas.microsoft.com/office/drawing/2014/main" id="{3CE4D596-161D-C141-B215-D9EBBEC34969}"/>
              </a:ext>
            </a:extLst>
          </p:cNvPr>
          <p:cNvSpPr/>
          <p:nvPr/>
        </p:nvSpPr>
        <p:spPr>
          <a:xfrm rot="5400000">
            <a:off x="7332409" y="671798"/>
            <a:ext cx="411048" cy="339328"/>
          </a:xfrm>
          <a:prstGeom prst="chevron">
            <a:avLst>
              <a:gd name="adj" fmla="val 3711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90" name="Connettore 2 51">
            <a:extLst>
              <a:ext uri="{FF2B5EF4-FFF2-40B4-BE49-F238E27FC236}">
                <a16:creationId xmlns:a16="http://schemas.microsoft.com/office/drawing/2014/main" id="{60E18309-97DA-B64F-8259-B718959E2FE2}"/>
              </a:ext>
            </a:extLst>
          </p:cNvPr>
          <p:cNvCxnSpPr>
            <a:cxnSpLocks/>
            <a:stCxn id="86" idx="3"/>
            <a:endCxn id="61" idx="1"/>
          </p:cNvCxnSpPr>
          <p:nvPr/>
        </p:nvCxnSpPr>
        <p:spPr>
          <a:xfrm rot="16200000" flipH="1">
            <a:off x="9840411" y="177345"/>
            <a:ext cx="901878" cy="491891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ttore 2 51">
            <a:extLst>
              <a:ext uri="{FF2B5EF4-FFF2-40B4-BE49-F238E27FC236}">
                <a16:creationId xmlns:a16="http://schemas.microsoft.com/office/drawing/2014/main" id="{1F703C80-74EB-E440-9A87-A50578673E74}"/>
              </a:ext>
            </a:extLst>
          </p:cNvPr>
          <p:cNvCxnSpPr>
            <a:cxnSpLocks/>
            <a:stCxn id="87" idx="3"/>
            <a:endCxn id="2" idx="1"/>
          </p:cNvCxnSpPr>
          <p:nvPr/>
        </p:nvCxnSpPr>
        <p:spPr>
          <a:xfrm rot="16200000" flipH="1">
            <a:off x="6950715" y="2482094"/>
            <a:ext cx="901878" cy="30941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ttore 2 51">
            <a:extLst>
              <a:ext uri="{FF2B5EF4-FFF2-40B4-BE49-F238E27FC236}">
                <a16:creationId xmlns:a16="http://schemas.microsoft.com/office/drawing/2014/main" id="{1C7E4E57-A046-2D4D-9749-96B0E6664EAC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 rot="16200000" flipH="1">
            <a:off x="1010236" y="2387268"/>
            <a:ext cx="1130478" cy="2704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FF1088B5-7F17-D64D-960B-03A97FD8B977}"/>
              </a:ext>
            </a:extLst>
          </p:cNvPr>
          <p:cNvCxnSpPr>
            <a:cxnSpLocks/>
            <a:stCxn id="12" idx="2"/>
            <a:endCxn id="51" idx="3"/>
          </p:cNvCxnSpPr>
          <p:nvPr/>
        </p:nvCxnSpPr>
        <p:spPr>
          <a:xfrm flipH="1">
            <a:off x="2949133" y="1144023"/>
            <a:ext cx="186574" cy="60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317C9EAF-46A0-5149-AC87-7821236D180E}"/>
              </a:ext>
            </a:extLst>
          </p:cNvPr>
          <p:cNvSpPr/>
          <p:nvPr/>
        </p:nvSpPr>
        <p:spPr>
          <a:xfrm>
            <a:off x="3135707" y="1018019"/>
            <a:ext cx="252000" cy="25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cxnSp>
        <p:nvCxnSpPr>
          <p:cNvPr id="100" name="Connettore 1 99">
            <a:extLst>
              <a:ext uri="{FF2B5EF4-FFF2-40B4-BE49-F238E27FC236}">
                <a16:creationId xmlns:a16="http://schemas.microsoft.com/office/drawing/2014/main" id="{81DCD3BC-0B33-5941-B665-CE4124766F58}"/>
              </a:ext>
            </a:extLst>
          </p:cNvPr>
          <p:cNvCxnSpPr>
            <a:cxnSpLocks/>
            <a:stCxn id="96" idx="7"/>
            <a:endCxn id="12" idx="3"/>
          </p:cNvCxnSpPr>
          <p:nvPr/>
        </p:nvCxnSpPr>
        <p:spPr>
          <a:xfrm flipH="1">
            <a:off x="3172612" y="585273"/>
            <a:ext cx="437752" cy="647845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ttore 1 100">
            <a:extLst>
              <a:ext uri="{FF2B5EF4-FFF2-40B4-BE49-F238E27FC236}">
                <a16:creationId xmlns:a16="http://schemas.microsoft.com/office/drawing/2014/main" id="{FF9C3FBD-77B0-3343-9149-731AE178179B}"/>
              </a:ext>
            </a:extLst>
          </p:cNvPr>
          <p:cNvCxnSpPr>
            <a:cxnSpLocks/>
            <a:stCxn id="95" idx="0"/>
            <a:endCxn id="12" idx="3"/>
          </p:cNvCxnSpPr>
          <p:nvPr/>
        </p:nvCxnSpPr>
        <p:spPr>
          <a:xfrm flipH="1">
            <a:off x="3172612" y="180434"/>
            <a:ext cx="374112" cy="105268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A4BBF119-7E2B-B44D-862B-EC3E6115F7D3}"/>
              </a:ext>
            </a:extLst>
          </p:cNvPr>
          <p:cNvCxnSpPr>
            <a:cxnSpLocks/>
            <a:stCxn id="97" idx="7"/>
            <a:endCxn id="12" idx="3"/>
          </p:cNvCxnSpPr>
          <p:nvPr/>
        </p:nvCxnSpPr>
        <p:spPr>
          <a:xfrm flipH="1">
            <a:off x="3172612" y="963744"/>
            <a:ext cx="437752" cy="26937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Connettore 1 103">
            <a:extLst>
              <a:ext uri="{FF2B5EF4-FFF2-40B4-BE49-F238E27FC236}">
                <a16:creationId xmlns:a16="http://schemas.microsoft.com/office/drawing/2014/main" id="{9584CF3B-6A66-9C48-867A-3BECED1C6739}"/>
              </a:ext>
            </a:extLst>
          </p:cNvPr>
          <p:cNvCxnSpPr>
            <a:cxnSpLocks/>
            <a:stCxn id="99" idx="5"/>
            <a:endCxn id="12" idx="1"/>
          </p:cNvCxnSpPr>
          <p:nvPr/>
        </p:nvCxnSpPr>
        <p:spPr>
          <a:xfrm flipH="1" flipV="1">
            <a:off x="3172612" y="1054924"/>
            <a:ext cx="437752" cy="79305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EA9AE00C-FDAC-0B4E-999E-0892677139E6}"/>
              </a:ext>
            </a:extLst>
          </p:cNvPr>
          <p:cNvCxnSpPr>
            <a:cxnSpLocks/>
            <a:stCxn id="98" idx="5"/>
            <a:endCxn id="12" idx="1"/>
          </p:cNvCxnSpPr>
          <p:nvPr/>
        </p:nvCxnSpPr>
        <p:spPr>
          <a:xfrm flipH="1" flipV="1">
            <a:off x="3172612" y="1054928"/>
            <a:ext cx="437752" cy="414575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Ovale 94">
            <a:extLst>
              <a:ext uri="{FF2B5EF4-FFF2-40B4-BE49-F238E27FC236}">
                <a16:creationId xmlns:a16="http://schemas.microsoft.com/office/drawing/2014/main" id="{3C2F82D8-C000-8948-8FEA-39BDE4D8DD29}"/>
              </a:ext>
            </a:extLst>
          </p:cNvPr>
          <p:cNvSpPr/>
          <p:nvPr/>
        </p:nvSpPr>
        <p:spPr>
          <a:xfrm>
            <a:off x="3456724" y="180434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341FA078-E620-0744-92A1-4CF3D46B6503}"/>
              </a:ext>
            </a:extLst>
          </p:cNvPr>
          <p:cNvSpPr/>
          <p:nvPr/>
        </p:nvSpPr>
        <p:spPr>
          <a:xfrm>
            <a:off x="3456724" y="558909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4F1069A6-3400-B741-B89D-79FB03D39C30}"/>
              </a:ext>
            </a:extLst>
          </p:cNvPr>
          <p:cNvSpPr/>
          <p:nvPr/>
        </p:nvSpPr>
        <p:spPr>
          <a:xfrm>
            <a:off x="3456724" y="937384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EE7FE090-8E23-6544-8B3B-BC86173FD5B1}"/>
              </a:ext>
            </a:extLst>
          </p:cNvPr>
          <p:cNvSpPr/>
          <p:nvPr/>
        </p:nvSpPr>
        <p:spPr>
          <a:xfrm>
            <a:off x="3456724" y="1315859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2D810688-2FEF-FF4F-BE46-B0998797B9DC}"/>
              </a:ext>
            </a:extLst>
          </p:cNvPr>
          <p:cNvSpPr/>
          <p:nvPr/>
        </p:nvSpPr>
        <p:spPr>
          <a:xfrm>
            <a:off x="3456724" y="1694334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E3192FB0-732A-AF4D-A870-15C7D4A02DE5}"/>
              </a:ext>
            </a:extLst>
          </p:cNvPr>
          <p:cNvSpPr/>
          <p:nvPr/>
        </p:nvSpPr>
        <p:spPr>
          <a:xfrm>
            <a:off x="3581255" y="74097"/>
            <a:ext cx="2082621" cy="2047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20"/>
              </a:lnSpc>
            </a:pPr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install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configure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start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stop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delete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9B2D40E-BE13-574F-AA02-EC1DD77F45B3}"/>
              </a:ext>
            </a:extLst>
          </p:cNvPr>
          <p:cNvSpPr/>
          <p:nvPr/>
        </p:nvSpPr>
        <p:spPr>
          <a:xfrm>
            <a:off x="217643" y="1679636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host</a:t>
            </a:r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E56D325D-BA4D-D240-B411-7BC6D134242A}"/>
              </a:ext>
            </a:extLst>
          </p:cNvPr>
          <p:cNvSpPr/>
          <p:nvPr/>
        </p:nvSpPr>
        <p:spPr>
          <a:xfrm>
            <a:off x="362832" y="2576868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host</a:t>
            </a:r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6B5A4307-BFC3-9144-B95B-D1F21D13B953}"/>
              </a:ext>
            </a:extLst>
          </p:cNvPr>
          <p:cNvSpPr/>
          <p:nvPr/>
        </p:nvSpPr>
        <p:spPr>
          <a:xfrm>
            <a:off x="6203123" y="2576868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host</a:t>
            </a:r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003F4E0B-3E54-1440-A562-CE74523114A3}"/>
              </a:ext>
            </a:extLst>
          </p:cNvPr>
          <p:cNvSpPr/>
          <p:nvPr/>
        </p:nvSpPr>
        <p:spPr>
          <a:xfrm>
            <a:off x="6060186" y="1891556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host</a:t>
            </a:r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A88824FE-CB06-2845-8909-C1FBA1C55530}"/>
              </a:ext>
            </a:extLst>
          </p:cNvPr>
          <p:cNvSpPr/>
          <p:nvPr/>
        </p:nvSpPr>
        <p:spPr>
          <a:xfrm>
            <a:off x="11853776" y="2576868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db</a:t>
            </a:r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4745B196-2962-894A-90E4-DD1CAF5CCCDF}"/>
              </a:ext>
            </a:extLst>
          </p:cNvPr>
          <p:cNvSpPr/>
          <p:nvPr/>
        </p:nvSpPr>
        <p:spPr>
          <a:xfrm>
            <a:off x="1972883" y="1813972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backend</a:t>
            </a:r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5886554F-BF08-A043-8305-22A0A3D23646}"/>
              </a:ext>
            </a:extLst>
          </p:cNvPr>
          <p:cNvSpPr/>
          <p:nvPr/>
        </p:nvSpPr>
        <p:spPr>
          <a:xfrm>
            <a:off x="7975988" y="187238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03AA9116-4FD4-434F-895C-9C68CB017450}"/>
              </a:ext>
            </a:extLst>
          </p:cNvPr>
          <p:cNvSpPr/>
          <p:nvPr/>
        </p:nvSpPr>
        <p:spPr>
          <a:xfrm>
            <a:off x="7514788" y="15013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endpoint</a:t>
            </a:r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22AFEB5D-BDBD-6545-8DA0-C3AE6006FD2F}"/>
              </a:ext>
            </a:extLst>
          </p:cNvPr>
          <p:cNvSpPr/>
          <p:nvPr/>
        </p:nvSpPr>
        <p:spPr>
          <a:xfrm>
            <a:off x="13998688" y="3650377"/>
            <a:ext cx="252000" cy="25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62" name="Connettore 1 161">
            <a:extLst>
              <a:ext uri="{FF2B5EF4-FFF2-40B4-BE49-F238E27FC236}">
                <a16:creationId xmlns:a16="http://schemas.microsoft.com/office/drawing/2014/main" id="{90DB6FC9-ABE4-1F4A-8388-87A752057FF7}"/>
              </a:ext>
            </a:extLst>
          </p:cNvPr>
          <p:cNvCxnSpPr>
            <a:cxnSpLocks/>
            <a:stCxn id="161" idx="2"/>
          </p:cNvCxnSpPr>
          <p:nvPr/>
        </p:nvCxnSpPr>
        <p:spPr>
          <a:xfrm flipH="1">
            <a:off x="13922814" y="3776377"/>
            <a:ext cx="7587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ttore 1 164">
            <a:extLst>
              <a:ext uri="{FF2B5EF4-FFF2-40B4-BE49-F238E27FC236}">
                <a16:creationId xmlns:a16="http://schemas.microsoft.com/office/drawing/2014/main" id="{524B3AA7-A272-1C43-8E30-E881798F9157}"/>
              </a:ext>
            </a:extLst>
          </p:cNvPr>
          <p:cNvCxnSpPr>
            <a:cxnSpLocks/>
            <a:stCxn id="170" idx="7"/>
            <a:endCxn id="161" idx="3"/>
          </p:cNvCxnSpPr>
          <p:nvPr/>
        </p:nvCxnSpPr>
        <p:spPr>
          <a:xfrm flipH="1">
            <a:off x="14035593" y="3564293"/>
            <a:ext cx="437752" cy="30117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Connettore 1 166">
            <a:extLst>
              <a:ext uri="{FF2B5EF4-FFF2-40B4-BE49-F238E27FC236}">
                <a16:creationId xmlns:a16="http://schemas.microsoft.com/office/drawing/2014/main" id="{D8F6FF23-6554-0949-8712-E44BFCF2EAF0}"/>
              </a:ext>
            </a:extLst>
          </p:cNvPr>
          <p:cNvCxnSpPr>
            <a:cxnSpLocks/>
            <a:stCxn id="171" idx="5"/>
            <a:endCxn id="161" idx="1"/>
          </p:cNvCxnSpPr>
          <p:nvPr/>
        </p:nvCxnSpPr>
        <p:spPr>
          <a:xfrm flipH="1" flipV="1">
            <a:off x="14035593" y="3687282"/>
            <a:ext cx="437752" cy="34454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0" name="Ovale 169">
            <a:extLst>
              <a:ext uri="{FF2B5EF4-FFF2-40B4-BE49-F238E27FC236}">
                <a16:creationId xmlns:a16="http://schemas.microsoft.com/office/drawing/2014/main" id="{3DFC3C09-CEB4-5B4E-96AC-77EA499E2122}"/>
              </a:ext>
            </a:extLst>
          </p:cNvPr>
          <p:cNvSpPr/>
          <p:nvPr/>
        </p:nvSpPr>
        <p:spPr>
          <a:xfrm>
            <a:off x="14319705" y="3537933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71" name="Ovale 170">
            <a:extLst>
              <a:ext uri="{FF2B5EF4-FFF2-40B4-BE49-F238E27FC236}">
                <a16:creationId xmlns:a16="http://schemas.microsoft.com/office/drawing/2014/main" id="{331B0BB2-4C1E-794B-9207-CFD3B9E32FBE}"/>
              </a:ext>
            </a:extLst>
          </p:cNvPr>
          <p:cNvSpPr/>
          <p:nvPr/>
        </p:nvSpPr>
        <p:spPr>
          <a:xfrm>
            <a:off x="14319705" y="3878188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F8C70390-E497-B949-A5B2-4D6D22EF7776}"/>
              </a:ext>
            </a:extLst>
          </p:cNvPr>
          <p:cNvSpPr/>
          <p:nvPr/>
        </p:nvSpPr>
        <p:spPr>
          <a:xfrm>
            <a:off x="14444233" y="3443632"/>
            <a:ext cx="1082348" cy="825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20"/>
              </a:lnSpc>
            </a:pP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start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stop</a:t>
            </a:r>
          </a:p>
        </p:txBody>
      </p:sp>
      <p:sp>
        <p:nvSpPr>
          <p:cNvPr id="177" name="Ovale 176">
            <a:extLst>
              <a:ext uri="{FF2B5EF4-FFF2-40B4-BE49-F238E27FC236}">
                <a16:creationId xmlns:a16="http://schemas.microsoft.com/office/drawing/2014/main" id="{CAECDC6C-2B96-CC42-9050-CD35870D3403}"/>
              </a:ext>
            </a:extLst>
          </p:cNvPr>
          <p:cNvSpPr/>
          <p:nvPr/>
        </p:nvSpPr>
        <p:spPr>
          <a:xfrm>
            <a:off x="8832057" y="3650377"/>
            <a:ext cx="252000" cy="25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78" name="Connettore 1 177">
            <a:extLst>
              <a:ext uri="{FF2B5EF4-FFF2-40B4-BE49-F238E27FC236}">
                <a16:creationId xmlns:a16="http://schemas.microsoft.com/office/drawing/2014/main" id="{8DDC97B8-9D00-9E48-B4B2-CB0F483D5564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756183" y="3776377"/>
            <a:ext cx="7587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Connettore 1 178">
            <a:extLst>
              <a:ext uri="{FF2B5EF4-FFF2-40B4-BE49-F238E27FC236}">
                <a16:creationId xmlns:a16="http://schemas.microsoft.com/office/drawing/2014/main" id="{107C5B96-71EC-4140-8ED2-74190B552D12}"/>
              </a:ext>
            </a:extLst>
          </p:cNvPr>
          <p:cNvCxnSpPr>
            <a:cxnSpLocks/>
            <a:stCxn id="181" idx="7"/>
            <a:endCxn id="177" idx="3"/>
          </p:cNvCxnSpPr>
          <p:nvPr/>
        </p:nvCxnSpPr>
        <p:spPr>
          <a:xfrm flipH="1">
            <a:off x="8868962" y="3564293"/>
            <a:ext cx="437752" cy="30117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Connettore 1 179">
            <a:extLst>
              <a:ext uri="{FF2B5EF4-FFF2-40B4-BE49-F238E27FC236}">
                <a16:creationId xmlns:a16="http://schemas.microsoft.com/office/drawing/2014/main" id="{815F4EC3-3C51-0941-8CEA-0DDD44D5CF2F}"/>
              </a:ext>
            </a:extLst>
          </p:cNvPr>
          <p:cNvCxnSpPr>
            <a:cxnSpLocks/>
            <a:stCxn id="182" idx="5"/>
            <a:endCxn id="177" idx="1"/>
          </p:cNvCxnSpPr>
          <p:nvPr/>
        </p:nvCxnSpPr>
        <p:spPr>
          <a:xfrm flipH="1" flipV="1">
            <a:off x="8868962" y="3687282"/>
            <a:ext cx="437752" cy="34454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1" name="Ovale 180">
            <a:extLst>
              <a:ext uri="{FF2B5EF4-FFF2-40B4-BE49-F238E27FC236}">
                <a16:creationId xmlns:a16="http://schemas.microsoft.com/office/drawing/2014/main" id="{0253B2F9-3CF2-5B41-9F99-F4FA82A387CB}"/>
              </a:ext>
            </a:extLst>
          </p:cNvPr>
          <p:cNvSpPr/>
          <p:nvPr/>
        </p:nvSpPr>
        <p:spPr>
          <a:xfrm>
            <a:off x="9153074" y="3537933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82" name="Ovale 181">
            <a:extLst>
              <a:ext uri="{FF2B5EF4-FFF2-40B4-BE49-F238E27FC236}">
                <a16:creationId xmlns:a16="http://schemas.microsoft.com/office/drawing/2014/main" id="{2D6B2AC8-0714-6849-9E11-337AA974DFA4}"/>
              </a:ext>
            </a:extLst>
          </p:cNvPr>
          <p:cNvSpPr/>
          <p:nvPr/>
        </p:nvSpPr>
        <p:spPr>
          <a:xfrm>
            <a:off x="9153074" y="3878188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83" name="Rettangolo 182">
            <a:extLst>
              <a:ext uri="{FF2B5EF4-FFF2-40B4-BE49-F238E27FC236}">
                <a16:creationId xmlns:a16="http://schemas.microsoft.com/office/drawing/2014/main" id="{B16C24E2-0E44-4748-96A2-53A618D07364}"/>
              </a:ext>
            </a:extLst>
          </p:cNvPr>
          <p:cNvSpPr/>
          <p:nvPr/>
        </p:nvSpPr>
        <p:spPr>
          <a:xfrm>
            <a:off x="9277602" y="3443632"/>
            <a:ext cx="1082348" cy="825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20"/>
              </a:lnSpc>
            </a:pP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start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stop</a:t>
            </a:r>
          </a:p>
        </p:txBody>
      </p:sp>
      <p:sp>
        <p:nvSpPr>
          <p:cNvPr id="185" name="Ovale 184">
            <a:extLst>
              <a:ext uri="{FF2B5EF4-FFF2-40B4-BE49-F238E27FC236}">
                <a16:creationId xmlns:a16="http://schemas.microsoft.com/office/drawing/2014/main" id="{A2AF363D-E099-164F-9FF1-E0ACEDCA817A}"/>
              </a:ext>
            </a:extLst>
          </p:cNvPr>
          <p:cNvSpPr/>
          <p:nvPr/>
        </p:nvSpPr>
        <p:spPr>
          <a:xfrm>
            <a:off x="2986904" y="3650377"/>
            <a:ext cx="252000" cy="25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86" name="Connettore 1 185">
            <a:extLst>
              <a:ext uri="{FF2B5EF4-FFF2-40B4-BE49-F238E27FC236}">
                <a16:creationId xmlns:a16="http://schemas.microsoft.com/office/drawing/2014/main" id="{9FE4121F-19F5-C14D-A25D-B035822D213B}"/>
              </a:ext>
            </a:extLst>
          </p:cNvPr>
          <p:cNvCxnSpPr>
            <a:cxnSpLocks/>
            <a:stCxn id="185" idx="2"/>
          </p:cNvCxnSpPr>
          <p:nvPr/>
        </p:nvCxnSpPr>
        <p:spPr>
          <a:xfrm flipH="1">
            <a:off x="2911030" y="3776377"/>
            <a:ext cx="7587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Connettore 1 186">
            <a:extLst>
              <a:ext uri="{FF2B5EF4-FFF2-40B4-BE49-F238E27FC236}">
                <a16:creationId xmlns:a16="http://schemas.microsoft.com/office/drawing/2014/main" id="{4B125F94-8FAE-C74A-9635-3E2203818245}"/>
              </a:ext>
            </a:extLst>
          </p:cNvPr>
          <p:cNvCxnSpPr>
            <a:cxnSpLocks/>
            <a:stCxn id="189" idx="7"/>
            <a:endCxn id="185" idx="3"/>
          </p:cNvCxnSpPr>
          <p:nvPr/>
        </p:nvCxnSpPr>
        <p:spPr>
          <a:xfrm flipH="1">
            <a:off x="3023809" y="3564293"/>
            <a:ext cx="437752" cy="30117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Connettore 1 187">
            <a:extLst>
              <a:ext uri="{FF2B5EF4-FFF2-40B4-BE49-F238E27FC236}">
                <a16:creationId xmlns:a16="http://schemas.microsoft.com/office/drawing/2014/main" id="{5F74309F-663A-984A-A456-D489214892D7}"/>
              </a:ext>
            </a:extLst>
          </p:cNvPr>
          <p:cNvCxnSpPr>
            <a:cxnSpLocks/>
            <a:stCxn id="190" idx="5"/>
            <a:endCxn id="185" idx="1"/>
          </p:cNvCxnSpPr>
          <p:nvPr/>
        </p:nvCxnSpPr>
        <p:spPr>
          <a:xfrm flipH="1" flipV="1">
            <a:off x="3023809" y="3687282"/>
            <a:ext cx="437752" cy="34454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Ovale 188">
            <a:extLst>
              <a:ext uri="{FF2B5EF4-FFF2-40B4-BE49-F238E27FC236}">
                <a16:creationId xmlns:a16="http://schemas.microsoft.com/office/drawing/2014/main" id="{6BDA06F6-E89E-0848-B820-5A9EB3ECF8E9}"/>
              </a:ext>
            </a:extLst>
          </p:cNvPr>
          <p:cNvSpPr/>
          <p:nvPr/>
        </p:nvSpPr>
        <p:spPr>
          <a:xfrm>
            <a:off x="3307921" y="3537933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90" name="Ovale 189">
            <a:extLst>
              <a:ext uri="{FF2B5EF4-FFF2-40B4-BE49-F238E27FC236}">
                <a16:creationId xmlns:a16="http://schemas.microsoft.com/office/drawing/2014/main" id="{0005DAB2-64EE-EB4E-93E5-B299C1B298F9}"/>
              </a:ext>
            </a:extLst>
          </p:cNvPr>
          <p:cNvSpPr/>
          <p:nvPr/>
        </p:nvSpPr>
        <p:spPr>
          <a:xfrm>
            <a:off x="3307921" y="3878188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191" name="Rettangolo 190">
            <a:extLst>
              <a:ext uri="{FF2B5EF4-FFF2-40B4-BE49-F238E27FC236}">
                <a16:creationId xmlns:a16="http://schemas.microsoft.com/office/drawing/2014/main" id="{9316DB4A-AC0D-F94D-ACF0-AB7BA4FD9426}"/>
              </a:ext>
            </a:extLst>
          </p:cNvPr>
          <p:cNvSpPr/>
          <p:nvPr/>
        </p:nvSpPr>
        <p:spPr>
          <a:xfrm>
            <a:off x="3432449" y="3443632"/>
            <a:ext cx="1082348" cy="825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20"/>
              </a:lnSpc>
            </a:pP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start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stop</a:t>
            </a:r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CDC30E33-13A5-3940-8A3D-191777F452B0}"/>
              </a:ext>
            </a:extLst>
          </p:cNvPr>
          <p:cNvSpPr/>
          <p:nvPr/>
        </p:nvSpPr>
        <p:spPr>
          <a:xfrm>
            <a:off x="8971124" y="1246619"/>
            <a:ext cx="252000" cy="25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cxnSp>
        <p:nvCxnSpPr>
          <p:cNvPr id="121" name="Connettore 1 120">
            <a:extLst>
              <a:ext uri="{FF2B5EF4-FFF2-40B4-BE49-F238E27FC236}">
                <a16:creationId xmlns:a16="http://schemas.microsoft.com/office/drawing/2014/main" id="{0B16D2A0-15DD-7F48-BD43-48C66B808E64}"/>
              </a:ext>
            </a:extLst>
          </p:cNvPr>
          <p:cNvCxnSpPr>
            <a:cxnSpLocks/>
            <a:stCxn id="127" idx="7"/>
            <a:endCxn id="120" idx="3"/>
          </p:cNvCxnSpPr>
          <p:nvPr/>
        </p:nvCxnSpPr>
        <p:spPr>
          <a:xfrm flipH="1">
            <a:off x="9008029" y="1152201"/>
            <a:ext cx="437752" cy="309517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ttore 1 121">
            <a:extLst>
              <a:ext uri="{FF2B5EF4-FFF2-40B4-BE49-F238E27FC236}">
                <a16:creationId xmlns:a16="http://schemas.microsoft.com/office/drawing/2014/main" id="{DF0C6C73-06F5-A048-974C-3CAC8AFD5B98}"/>
              </a:ext>
            </a:extLst>
          </p:cNvPr>
          <p:cNvCxnSpPr>
            <a:cxnSpLocks/>
            <a:stCxn id="126" idx="0"/>
            <a:endCxn id="120" idx="3"/>
          </p:cNvCxnSpPr>
          <p:nvPr/>
        </p:nvCxnSpPr>
        <p:spPr>
          <a:xfrm flipH="1">
            <a:off x="9008029" y="747362"/>
            <a:ext cx="374112" cy="71435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96522DE5-3AF1-DE4E-824E-BE4634821A47}"/>
              </a:ext>
            </a:extLst>
          </p:cNvPr>
          <p:cNvCxnSpPr>
            <a:cxnSpLocks/>
            <a:stCxn id="129" idx="5"/>
            <a:endCxn id="120" idx="1"/>
          </p:cNvCxnSpPr>
          <p:nvPr/>
        </p:nvCxnSpPr>
        <p:spPr>
          <a:xfrm flipH="1" flipV="1">
            <a:off x="9008029" y="1283524"/>
            <a:ext cx="437752" cy="374428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Connettore 1 123">
            <a:extLst>
              <a:ext uri="{FF2B5EF4-FFF2-40B4-BE49-F238E27FC236}">
                <a16:creationId xmlns:a16="http://schemas.microsoft.com/office/drawing/2014/main" id="{ED93E8F1-8F29-6C4C-813C-0C50F1790CC8}"/>
              </a:ext>
            </a:extLst>
          </p:cNvPr>
          <p:cNvCxnSpPr>
            <a:cxnSpLocks/>
            <a:stCxn id="135" idx="4"/>
            <a:endCxn id="120" idx="1"/>
          </p:cNvCxnSpPr>
          <p:nvPr/>
        </p:nvCxnSpPr>
        <p:spPr>
          <a:xfrm flipH="1" flipV="1">
            <a:off x="9008029" y="1283524"/>
            <a:ext cx="374112" cy="1157738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nettore 1 124">
            <a:extLst>
              <a:ext uri="{FF2B5EF4-FFF2-40B4-BE49-F238E27FC236}">
                <a16:creationId xmlns:a16="http://schemas.microsoft.com/office/drawing/2014/main" id="{F6C1AC83-733F-2541-AF35-56D20A2378AE}"/>
              </a:ext>
            </a:extLst>
          </p:cNvPr>
          <p:cNvCxnSpPr>
            <a:cxnSpLocks/>
            <a:stCxn id="134" idx="5"/>
            <a:endCxn id="120" idx="1"/>
          </p:cNvCxnSpPr>
          <p:nvPr/>
        </p:nvCxnSpPr>
        <p:spPr>
          <a:xfrm flipH="1" flipV="1">
            <a:off x="9008029" y="1283528"/>
            <a:ext cx="437752" cy="752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Ovale 125">
            <a:extLst>
              <a:ext uri="{FF2B5EF4-FFF2-40B4-BE49-F238E27FC236}">
                <a16:creationId xmlns:a16="http://schemas.microsoft.com/office/drawing/2014/main" id="{2DDC58ED-B7D2-324E-966E-8E4D6EB7D280}"/>
              </a:ext>
            </a:extLst>
          </p:cNvPr>
          <p:cNvSpPr/>
          <p:nvPr/>
        </p:nvSpPr>
        <p:spPr>
          <a:xfrm>
            <a:off x="9292141" y="747362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364CBC6F-A78E-BE47-BB43-9DF973973E0A}"/>
              </a:ext>
            </a:extLst>
          </p:cNvPr>
          <p:cNvSpPr/>
          <p:nvPr/>
        </p:nvSpPr>
        <p:spPr>
          <a:xfrm>
            <a:off x="9292141" y="1125837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CBFD8F97-60A4-8047-9BF6-64EB31D4986F}"/>
              </a:ext>
            </a:extLst>
          </p:cNvPr>
          <p:cNvSpPr/>
          <p:nvPr/>
        </p:nvSpPr>
        <p:spPr>
          <a:xfrm>
            <a:off x="9292141" y="1504312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03747107-92C4-8541-A2D0-F0B7F0083D17}"/>
              </a:ext>
            </a:extLst>
          </p:cNvPr>
          <p:cNvSpPr/>
          <p:nvPr/>
        </p:nvSpPr>
        <p:spPr>
          <a:xfrm>
            <a:off x="9292141" y="1882787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8992453D-27BD-464A-BCCC-14D01048C5FB}"/>
              </a:ext>
            </a:extLst>
          </p:cNvPr>
          <p:cNvSpPr/>
          <p:nvPr/>
        </p:nvSpPr>
        <p:spPr>
          <a:xfrm>
            <a:off x="9292141" y="2261262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FF3F996D-6543-7E42-9D27-EFA55886DF8A}"/>
              </a:ext>
            </a:extLst>
          </p:cNvPr>
          <p:cNvSpPr/>
          <p:nvPr/>
        </p:nvSpPr>
        <p:spPr>
          <a:xfrm>
            <a:off x="9416673" y="641025"/>
            <a:ext cx="2082621" cy="2047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20"/>
              </a:lnSpc>
            </a:pPr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install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configure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start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stop</a:t>
            </a:r>
            <a:b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</a:b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delete</a:t>
            </a:r>
          </a:p>
        </p:txBody>
      </p:sp>
      <p:cxnSp>
        <p:nvCxnSpPr>
          <p:cNvPr id="137" name="Connettore 1 136">
            <a:extLst>
              <a:ext uri="{FF2B5EF4-FFF2-40B4-BE49-F238E27FC236}">
                <a16:creationId xmlns:a16="http://schemas.microsoft.com/office/drawing/2014/main" id="{76EDEDEC-633C-8043-ACC9-40177CB68C22}"/>
              </a:ext>
            </a:extLst>
          </p:cNvPr>
          <p:cNvCxnSpPr>
            <a:cxnSpLocks/>
            <a:stCxn id="120" idx="2"/>
            <a:endCxn id="54" idx="3"/>
          </p:cNvCxnSpPr>
          <p:nvPr/>
        </p:nvCxnSpPr>
        <p:spPr>
          <a:xfrm flipH="1">
            <a:off x="8760271" y="1372623"/>
            <a:ext cx="210857" cy="60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771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41</Words>
  <Application>Microsoft Macintosh PowerPoint</Application>
  <PresentationFormat>Personalizzato</PresentationFormat>
  <Paragraphs>19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Soldani</dc:creator>
  <cp:lastModifiedBy>Jacopo Soldani</cp:lastModifiedBy>
  <cp:revision>19</cp:revision>
  <dcterms:created xsi:type="dcterms:W3CDTF">2021-05-04T15:13:14Z</dcterms:created>
  <dcterms:modified xsi:type="dcterms:W3CDTF">2021-05-14T13:05:12Z</dcterms:modified>
</cp:coreProperties>
</file>