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31561088" cy="3043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558"/>
  </p:normalViewPr>
  <p:slideViewPr>
    <p:cSldViewPr snapToGrid="0" snapToObjects="1">
      <p:cViewPr varScale="1">
        <p:scale>
          <a:sx n="55" d="100"/>
          <a:sy n="55" d="100"/>
        </p:scale>
        <p:origin x="304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5136" y="498049"/>
            <a:ext cx="23670816" cy="1059498"/>
          </a:xfrm>
        </p:spPr>
        <p:txBody>
          <a:bodyPr anchor="b"/>
          <a:lstStyle>
            <a:lvl1pPr algn="ctr">
              <a:defRPr sz="266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5136" y="1598404"/>
            <a:ext cx="23670816" cy="734745"/>
          </a:xfrm>
        </p:spPr>
        <p:txBody>
          <a:bodyPr/>
          <a:lstStyle>
            <a:lvl1pPr marL="0" indent="0" algn="ctr">
              <a:buNone/>
              <a:defRPr sz="1065"/>
            </a:lvl1pPr>
            <a:lvl2pPr marL="202905" indent="0" algn="ctr">
              <a:buNone/>
              <a:defRPr sz="888"/>
            </a:lvl2pPr>
            <a:lvl3pPr marL="405811" indent="0" algn="ctr">
              <a:buNone/>
              <a:defRPr sz="799"/>
            </a:lvl3pPr>
            <a:lvl4pPr marL="608716" indent="0" algn="ctr">
              <a:buNone/>
              <a:defRPr sz="710"/>
            </a:lvl4pPr>
            <a:lvl5pPr marL="811621" indent="0" algn="ctr">
              <a:buNone/>
              <a:defRPr sz="710"/>
            </a:lvl5pPr>
            <a:lvl6pPr marL="1014527" indent="0" algn="ctr">
              <a:buNone/>
              <a:defRPr sz="710"/>
            </a:lvl6pPr>
            <a:lvl7pPr marL="1217432" indent="0" algn="ctr">
              <a:buNone/>
              <a:defRPr sz="710"/>
            </a:lvl7pPr>
            <a:lvl8pPr marL="1420338" indent="0" algn="ctr">
              <a:buNone/>
              <a:defRPr sz="710"/>
            </a:lvl8pPr>
            <a:lvl9pPr marL="1623243" indent="0" algn="ctr">
              <a:buNone/>
              <a:defRPr sz="71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94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6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85903" y="162024"/>
            <a:ext cx="6805360" cy="25790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9825" y="162024"/>
            <a:ext cx="20021565" cy="257900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2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387" y="758697"/>
            <a:ext cx="27221438" cy="1265902"/>
          </a:xfrm>
        </p:spPr>
        <p:txBody>
          <a:bodyPr anchor="b"/>
          <a:lstStyle>
            <a:lvl1pPr>
              <a:defRPr sz="266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87" y="2036575"/>
            <a:ext cx="27221438" cy="665708"/>
          </a:xfrm>
        </p:spPr>
        <p:txBody>
          <a:bodyPr/>
          <a:lstStyle>
            <a:lvl1pPr marL="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1pPr>
            <a:lvl2pPr marL="202905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05811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3pPr>
            <a:lvl4pPr marL="608716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4pPr>
            <a:lvl5pPr marL="811621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5pPr>
            <a:lvl6pPr marL="1014527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6pPr>
            <a:lvl7pPr marL="1217432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7pPr>
            <a:lvl8pPr marL="1420338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8pPr>
            <a:lvl9pPr marL="1623243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0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9825" y="810121"/>
            <a:ext cx="13413462" cy="19309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77801" y="810121"/>
            <a:ext cx="13413462" cy="19309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29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6" y="162024"/>
            <a:ext cx="27221438" cy="5882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937" y="746016"/>
            <a:ext cx="13351818" cy="365611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905" indent="0">
              <a:buNone/>
              <a:defRPr sz="888" b="1"/>
            </a:lvl2pPr>
            <a:lvl3pPr marL="405811" indent="0">
              <a:buNone/>
              <a:defRPr sz="799" b="1"/>
            </a:lvl3pPr>
            <a:lvl4pPr marL="608716" indent="0">
              <a:buNone/>
              <a:defRPr sz="710" b="1"/>
            </a:lvl4pPr>
            <a:lvl5pPr marL="811621" indent="0">
              <a:buNone/>
              <a:defRPr sz="710" b="1"/>
            </a:lvl5pPr>
            <a:lvl6pPr marL="1014527" indent="0">
              <a:buNone/>
              <a:defRPr sz="710" b="1"/>
            </a:lvl6pPr>
            <a:lvl7pPr marL="1217432" indent="0">
              <a:buNone/>
              <a:defRPr sz="710" b="1"/>
            </a:lvl7pPr>
            <a:lvl8pPr marL="1420338" indent="0">
              <a:buNone/>
              <a:defRPr sz="710" b="1"/>
            </a:lvl8pPr>
            <a:lvl9pPr marL="1623243" indent="0">
              <a:buNone/>
              <a:defRPr sz="71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937" y="1111627"/>
            <a:ext cx="13351818" cy="163503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77801" y="746016"/>
            <a:ext cx="13417573" cy="365611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905" indent="0">
              <a:buNone/>
              <a:defRPr sz="888" b="1"/>
            </a:lvl2pPr>
            <a:lvl3pPr marL="405811" indent="0">
              <a:buNone/>
              <a:defRPr sz="799" b="1"/>
            </a:lvl3pPr>
            <a:lvl4pPr marL="608716" indent="0">
              <a:buNone/>
              <a:defRPr sz="710" b="1"/>
            </a:lvl4pPr>
            <a:lvl5pPr marL="811621" indent="0">
              <a:buNone/>
              <a:defRPr sz="710" b="1"/>
            </a:lvl5pPr>
            <a:lvl6pPr marL="1014527" indent="0">
              <a:buNone/>
              <a:defRPr sz="710" b="1"/>
            </a:lvl6pPr>
            <a:lvl7pPr marL="1217432" indent="0">
              <a:buNone/>
              <a:defRPr sz="710" b="1"/>
            </a:lvl7pPr>
            <a:lvl8pPr marL="1420338" indent="0">
              <a:buNone/>
              <a:defRPr sz="710" b="1"/>
            </a:lvl8pPr>
            <a:lvl9pPr marL="1623243" indent="0">
              <a:buNone/>
              <a:defRPr sz="71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77801" y="1111627"/>
            <a:ext cx="13417573" cy="163503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3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1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96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7" y="202882"/>
            <a:ext cx="10179271" cy="710089"/>
          </a:xfrm>
        </p:spPr>
        <p:txBody>
          <a:bodyPr anchor="b"/>
          <a:lstStyle>
            <a:lvl1pPr>
              <a:defRPr sz="14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573" y="438170"/>
            <a:ext cx="15977801" cy="2162671"/>
          </a:xfrm>
        </p:spPr>
        <p:txBody>
          <a:bodyPr/>
          <a:lstStyle>
            <a:lvl1pPr>
              <a:defRPr sz="1420"/>
            </a:lvl1pPr>
            <a:lvl2pPr>
              <a:defRPr sz="1243"/>
            </a:lvl2pPr>
            <a:lvl3pPr>
              <a:defRPr sz="1065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937" y="912972"/>
            <a:ext cx="10179271" cy="1691392"/>
          </a:xfrm>
        </p:spPr>
        <p:txBody>
          <a:bodyPr/>
          <a:lstStyle>
            <a:lvl1pPr marL="0" indent="0">
              <a:buNone/>
              <a:defRPr sz="710"/>
            </a:lvl1pPr>
            <a:lvl2pPr marL="202905" indent="0">
              <a:buNone/>
              <a:defRPr sz="621"/>
            </a:lvl2pPr>
            <a:lvl3pPr marL="405811" indent="0">
              <a:buNone/>
              <a:defRPr sz="533"/>
            </a:lvl3pPr>
            <a:lvl4pPr marL="608716" indent="0">
              <a:buNone/>
              <a:defRPr sz="444"/>
            </a:lvl4pPr>
            <a:lvl5pPr marL="811621" indent="0">
              <a:buNone/>
              <a:defRPr sz="444"/>
            </a:lvl5pPr>
            <a:lvl6pPr marL="1014527" indent="0">
              <a:buNone/>
              <a:defRPr sz="444"/>
            </a:lvl6pPr>
            <a:lvl7pPr marL="1217432" indent="0">
              <a:buNone/>
              <a:defRPr sz="444"/>
            </a:lvl7pPr>
            <a:lvl8pPr marL="1420338" indent="0">
              <a:buNone/>
              <a:defRPr sz="444"/>
            </a:lvl8pPr>
            <a:lvl9pPr marL="1623243" indent="0">
              <a:buNone/>
              <a:defRPr sz="4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3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7" y="202882"/>
            <a:ext cx="10179271" cy="710089"/>
          </a:xfrm>
        </p:spPr>
        <p:txBody>
          <a:bodyPr anchor="b"/>
          <a:lstStyle>
            <a:lvl1pPr>
              <a:defRPr sz="14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17573" y="438170"/>
            <a:ext cx="15977801" cy="2162671"/>
          </a:xfrm>
        </p:spPr>
        <p:txBody>
          <a:bodyPr anchor="t"/>
          <a:lstStyle>
            <a:lvl1pPr marL="0" indent="0">
              <a:buNone/>
              <a:defRPr sz="1420"/>
            </a:lvl1pPr>
            <a:lvl2pPr marL="202905" indent="0">
              <a:buNone/>
              <a:defRPr sz="1243"/>
            </a:lvl2pPr>
            <a:lvl3pPr marL="405811" indent="0">
              <a:buNone/>
              <a:defRPr sz="1065"/>
            </a:lvl3pPr>
            <a:lvl4pPr marL="608716" indent="0">
              <a:buNone/>
              <a:defRPr sz="888"/>
            </a:lvl4pPr>
            <a:lvl5pPr marL="811621" indent="0">
              <a:buNone/>
              <a:defRPr sz="888"/>
            </a:lvl5pPr>
            <a:lvl6pPr marL="1014527" indent="0">
              <a:buNone/>
              <a:defRPr sz="888"/>
            </a:lvl6pPr>
            <a:lvl7pPr marL="1217432" indent="0">
              <a:buNone/>
              <a:defRPr sz="888"/>
            </a:lvl7pPr>
            <a:lvl8pPr marL="1420338" indent="0">
              <a:buNone/>
              <a:defRPr sz="888"/>
            </a:lvl8pPr>
            <a:lvl9pPr marL="1623243" indent="0">
              <a:buNone/>
              <a:defRPr sz="88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937" y="912972"/>
            <a:ext cx="10179271" cy="1691392"/>
          </a:xfrm>
        </p:spPr>
        <p:txBody>
          <a:bodyPr/>
          <a:lstStyle>
            <a:lvl1pPr marL="0" indent="0">
              <a:buNone/>
              <a:defRPr sz="710"/>
            </a:lvl1pPr>
            <a:lvl2pPr marL="202905" indent="0">
              <a:buNone/>
              <a:defRPr sz="621"/>
            </a:lvl2pPr>
            <a:lvl3pPr marL="405811" indent="0">
              <a:buNone/>
              <a:defRPr sz="533"/>
            </a:lvl3pPr>
            <a:lvl4pPr marL="608716" indent="0">
              <a:buNone/>
              <a:defRPr sz="444"/>
            </a:lvl4pPr>
            <a:lvl5pPr marL="811621" indent="0">
              <a:buNone/>
              <a:defRPr sz="444"/>
            </a:lvl5pPr>
            <a:lvl6pPr marL="1014527" indent="0">
              <a:buNone/>
              <a:defRPr sz="444"/>
            </a:lvl6pPr>
            <a:lvl7pPr marL="1217432" indent="0">
              <a:buNone/>
              <a:defRPr sz="444"/>
            </a:lvl7pPr>
            <a:lvl8pPr marL="1420338" indent="0">
              <a:buNone/>
              <a:defRPr sz="444"/>
            </a:lvl8pPr>
            <a:lvl9pPr marL="1623243" indent="0">
              <a:buNone/>
              <a:defRPr sz="4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7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9825" y="162024"/>
            <a:ext cx="27221438" cy="588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9825" y="810121"/>
            <a:ext cx="27221438" cy="193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9825" y="2820631"/>
            <a:ext cx="7101245" cy="16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4611" y="2820631"/>
            <a:ext cx="10651867" cy="16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90018" y="2820631"/>
            <a:ext cx="7101245" cy="16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6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05811" rtl="0" eaLnBrk="1" latinLnBrk="0" hangingPunct="1">
        <a:lnSpc>
          <a:spcPct val="90000"/>
        </a:lnSpc>
        <a:spcBef>
          <a:spcPct val="0"/>
        </a:spcBef>
        <a:buNone/>
        <a:defRPr sz="1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453" indent="-101453" algn="l" defTabSz="405811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3" kern="1200">
          <a:solidFill>
            <a:schemeClr val="tx1"/>
          </a:solidFill>
          <a:latin typeface="+mn-lt"/>
          <a:ea typeface="+mn-ea"/>
          <a:cs typeface="+mn-cs"/>
        </a:defRPr>
      </a:lvl1pPr>
      <a:lvl2pPr marL="304358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2pPr>
      <a:lvl3pPr marL="507263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710169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913074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115979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318885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521790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724696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1pPr>
      <a:lvl2pPr marL="202905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2pPr>
      <a:lvl3pPr marL="405811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3pPr>
      <a:lvl4pPr marL="608716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811621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014527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217432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420338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623243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A666889-CAFE-414C-AFF5-CD89A79A5CF4}"/>
              </a:ext>
            </a:extLst>
          </p:cNvPr>
          <p:cNvSpPr/>
          <p:nvPr/>
        </p:nvSpPr>
        <p:spPr>
          <a:xfrm>
            <a:off x="26597" y="397248"/>
            <a:ext cx="548821" cy="5551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81ABD99C-9E4D-3A4E-8350-4A33DA917A4D}"/>
              </a:ext>
            </a:extLst>
          </p:cNvPr>
          <p:cNvSpPr/>
          <p:nvPr/>
        </p:nvSpPr>
        <p:spPr>
          <a:xfrm>
            <a:off x="1645060" y="70547"/>
            <a:ext cx="2206919" cy="120857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node,n1</a:t>
            </a:r>
          </a:p>
        </p:txBody>
      </p:sp>
      <p:cxnSp>
        <p:nvCxnSpPr>
          <p:cNvPr id="33" name="Connettore 2 21">
            <a:extLst>
              <a:ext uri="{FF2B5EF4-FFF2-40B4-BE49-F238E27FC236}">
                <a16:creationId xmlns:a16="http://schemas.microsoft.com/office/drawing/2014/main" id="{44F5BB8F-1489-DD47-9C3E-E47CF6BFA14F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 flipV="1">
            <a:off x="575418" y="674833"/>
            <a:ext cx="1069642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F3325C3-6925-7848-BD44-EE77B68A4247}"/>
              </a:ext>
            </a:extLst>
          </p:cNvPr>
          <p:cNvGrpSpPr/>
          <p:nvPr/>
        </p:nvGrpSpPr>
        <p:grpSpPr>
          <a:xfrm>
            <a:off x="2274146" y="1945835"/>
            <a:ext cx="548821" cy="555171"/>
            <a:chOff x="662896" y="4293508"/>
            <a:chExt cx="548821" cy="55517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9D1F8C6-E701-694B-9956-3F377898EBD6}"/>
                </a:ext>
              </a:extLst>
            </p:cNvPr>
            <p:cNvSpPr/>
            <p:nvPr/>
          </p:nvSpPr>
          <p:spPr>
            <a:xfrm>
              <a:off x="662896" y="4293508"/>
              <a:ext cx="548821" cy="5551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29F985BB-86D0-894F-8702-C916626AD148}"/>
                </a:ext>
              </a:extLst>
            </p:cNvPr>
            <p:cNvSpPr/>
            <p:nvPr/>
          </p:nvSpPr>
          <p:spPr>
            <a:xfrm>
              <a:off x="739095" y="4369707"/>
              <a:ext cx="396421" cy="402771"/>
            </a:xfrm>
            <a:prstGeom prst="ellips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ECC779D5-F226-7643-904F-0B80021F0554}"/>
              </a:ext>
            </a:extLst>
          </p:cNvPr>
          <p:cNvSpPr/>
          <p:nvPr/>
        </p:nvSpPr>
        <p:spPr>
          <a:xfrm>
            <a:off x="5312107" y="70548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maven,m1</a:t>
            </a:r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77F172A3-CA69-7441-BD28-FC482758ACA0}"/>
              </a:ext>
            </a:extLst>
          </p:cNvPr>
          <p:cNvSpPr/>
          <p:nvPr/>
        </p:nvSpPr>
        <p:spPr>
          <a:xfrm>
            <a:off x="16313248" y="70548"/>
            <a:ext cx="1435451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n1</a:t>
            </a:r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440635BC-DDAC-C548-9773-847F30D965FB}"/>
              </a:ext>
            </a:extLst>
          </p:cNvPr>
          <p:cNvSpPr/>
          <p:nvPr/>
        </p:nvSpPr>
        <p:spPr>
          <a:xfrm>
            <a:off x="21007577" y="70548"/>
            <a:ext cx="1384264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m1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6ACF2E0A-892E-1244-AE24-46A353858E49}"/>
              </a:ext>
            </a:extLst>
          </p:cNvPr>
          <p:cNvSpPr/>
          <p:nvPr/>
        </p:nvSpPr>
        <p:spPr>
          <a:xfrm>
            <a:off x="23245443" y="70548"/>
            <a:ext cx="1384264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m2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5E139B27-B2C8-AC41-AEE6-CE7AD5A0372C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3851979" y="674833"/>
            <a:ext cx="1460128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879EF0D-1A86-884F-9141-6990B8B1DD23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7823229" y="674834"/>
            <a:ext cx="115592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70C0A5FA-9FFF-8041-B47B-D8D89D51A577}"/>
              </a:ext>
            </a:extLst>
          </p:cNvPr>
          <p:cNvCxnSpPr>
            <a:cxnSpLocks/>
            <a:stCxn id="66" idx="3"/>
            <a:endCxn id="51" idx="1"/>
          </p:cNvCxnSpPr>
          <p:nvPr/>
        </p:nvCxnSpPr>
        <p:spPr>
          <a:xfrm>
            <a:off x="17748699" y="674834"/>
            <a:ext cx="102101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53CC66C8-9249-BE40-8246-4B9477616B67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22391841" y="674834"/>
            <a:ext cx="85360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45F4857B-E6D9-064B-9D3A-8096CC17A8F6}"/>
              </a:ext>
            </a:extLst>
          </p:cNvPr>
          <p:cNvCxnSpPr>
            <a:cxnSpLocks/>
            <a:stCxn id="68" idx="3"/>
            <a:endCxn id="89" idx="1"/>
          </p:cNvCxnSpPr>
          <p:nvPr/>
        </p:nvCxnSpPr>
        <p:spPr>
          <a:xfrm flipV="1">
            <a:off x="24629707" y="669272"/>
            <a:ext cx="796309" cy="556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717D7C95-8B02-CC4F-AE75-CD01C3870DB0}"/>
              </a:ext>
            </a:extLst>
          </p:cNvPr>
          <p:cNvSpPr/>
          <p:nvPr/>
        </p:nvSpPr>
        <p:spPr>
          <a:xfrm>
            <a:off x="18769711" y="70548"/>
            <a:ext cx="1384264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d1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66B23C14-25E0-6041-859C-9F5C799A5E63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0153975" y="674834"/>
            <a:ext cx="85360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90CCA558-DF90-9B4E-9C6A-8E7C7F348E3E}"/>
              </a:ext>
            </a:extLst>
          </p:cNvPr>
          <p:cNvSpPr/>
          <p:nvPr/>
        </p:nvSpPr>
        <p:spPr>
          <a:xfrm>
            <a:off x="8979154" y="70548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maven,m2</a:t>
            </a: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1A047456-3603-224D-96E2-06700974D402}"/>
              </a:ext>
            </a:extLst>
          </p:cNvPr>
          <p:cNvSpPr/>
          <p:nvPr/>
        </p:nvSpPr>
        <p:spPr>
          <a:xfrm>
            <a:off x="12646201" y="70548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mongo,d1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DF07BC7E-0893-6844-B8DD-5A655E3F6E00}"/>
              </a:ext>
            </a:extLst>
          </p:cNvPr>
          <p:cNvCxnSpPr>
            <a:cxnSpLocks/>
            <a:stCxn id="84" idx="3"/>
            <a:endCxn id="66" idx="1"/>
          </p:cNvCxnSpPr>
          <p:nvPr/>
        </p:nvCxnSpPr>
        <p:spPr>
          <a:xfrm>
            <a:off x="15157323" y="674834"/>
            <a:ext cx="115592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6F8C865F-DFF0-974E-AF40-87B7F517C50C}"/>
              </a:ext>
            </a:extLst>
          </p:cNvPr>
          <p:cNvCxnSpPr>
            <a:cxnSpLocks/>
            <a:stCxn id="64" idx="3"/>
            <a:endCxn id="84" idx="1"/>
          </p:cNvCxnSpPr>
          <p:nvPr/>
        </p:nvCxnSpPr>
        <p:spPr>
          <a:xfrm>
            <a:off x="11490276" y="674834"/>
            <a:ext cx="115592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3AD832D4-546B-654E-B10E-81A35A90F01E}"/>
              </a:ext>
            </a:extLst>
          </p:cNvPr>
          <p:cNvSpPr/>
          <p:nvPr/>
        </p:nvSpPr>
        <p:spPr>
          <a:xfrm>
            <a:off x="25426016" y="64986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gui,g1,n1</a:t>
            </a:r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34A6FCAC-FBAC-4644-AD15-5E82CE9D4A93}"/>
              </a:ext>
            </a:extLst>
          </p:cNvPr>
          <p:cNvSpPr/>
          <p:nvPr/>
        </p:nvSpPr>
        <p:spPr>
          <a:xfrm>
            <a:off x="28660467" y="64986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api,a1,m1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8B2A26E0-5A75-8D44-8186-CED9805C66B2}"/>
              </a:ext>
            </a:extLst>
          </p:cNvPr>
          <p:cNvCxnSpPr>
            <a:cxnSpLocks/>
            <a:stCxn id="89" idx="3"/>
            <a:endCxn id="104" idx="1"/>
          </p:cNvCxnSpPr>
          <p:nvPr/>
        </p:nvCxnSpPr>
        <p:spPr>
          <a:xfrm>
            <a:off x="27937138" y="669272"/>
            <a:ext cx="72332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Rettangolo con angoli arrotondati 107">
            <a:extLst>
              <a:ext uri="{FF2B5EF4-FFF2-40B4-BE49-F238E27FC236}">
                <a16:creationId xmlns:a16="http://schemas.microsoft.com/office/drawing/2014/main" id="{06528321-68ED-8243-803F-4CD98F9B413A}"/>
              </a:ext>
            </a:extLst>
          </p:cNvPr>
          <p:cNvSpPr/>
          <p:nvPr/>
        </p:nvSpPr>
        <p:spPr>
          <a:xfrm>
            <a:off x="27032839" y="1619135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api,a2,m2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2AD66BCD-420C-9545-B119-305FAE861330}"/>
              </a:ext>
            </a:extLst>
          </p:cNvPr>
          <p:cNvCxnSpPr>
            <a:cxnSpLocks/>
            <a:stCxn id="104" idx="2"/>
            <a:endCxn id="108" idx="3"/>
          </p:cNvCxnSpPr>
          <p:nvPr/>
        </p:nvCxnSpPr>
        <p:spPr>
          <a:xfrm rot="5400000">
            <a:off x="29255063" y="1562456"/>
            <a:ext cx="949864" cy="372067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Rettangolo con angoli arrotondati 113">
            <a:extLst>
              <a:ext uri="{FF2B5EF4-FFF2-40B4-BE49-F238E27FC236}">
                <a16:creationId xmlns:a16="http://schemas.microsoft.com/office/drawing/2014/main" id="{33BF7889-1DA0-CF40-B1B9-79388EE3F79E}"/>
              </a:ext>
            </a:extLst>
          </p:cNvPr>
          <p:cNvSpPr/>
          <p:nvPr/>
        </p:nvSpPr>
        <p:spPr>
          <a:xfrm>
            <a:off x="23808988" y="1619135"/>
            <a:ext cx="1653715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g1</a:t>
            </a:r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3BC61D7A-8285-9243-B4F4-00EC2287CEFF}"/>
              </a:ext>
            </a:extLst>
          </p:cNvPr>
          <p:cNvCxnSpPr>
            <a:cxnSpLocks/>
          </p:cNvCxnSpPr>
          <p:nvPr/>
        </p:nvCxnSpPr>
        <p:spPr>
          <a:xfrm flipH="1">
            <a:off x="25462703" y="2223420"/>
            <a:ext cx="15701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Rettangolo con angoli arrotondati 119">
            <a:extLst>
              <a:ext uri="{FF2B5EF4-FFF2-40B4-BE49-F238E27FC236}">
                <a16:creationId xmlns:a16="http://schemas.microsoft.com/office/drawing/2014/main" id="{8F4AB36C-F0F8-F141-BE5F-273F6594FEB3}"/>
              </a:ext>
            </a:extLst>
          </p:cNvPr>
          <p:cNvSpPr/>
          <p:nvPr/>
        </p:nvSpPr>
        <p:spPr>
          <a:xfrm>
            <a:off x="19766205" y="1619135"/>
            <a:ext cx="2472647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configure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g1</a:t>
            </a:r>
          </a:p>
        </p:txBody>
      </p:sp>
      <p:sp>
        <p:nvSpPr>
          <p:cNvPr id="122" name="Rettangolo con angoli arrotondati 121">
            <a:extLst>
              <a:ext uri="{FF2B5EF4-FFF2-40B4-BE49-F238E27FC236}">
                <a16:creationId xmlns:a16="http://schemas.microsoft.com/office/drawing/2014/main" id="{14EE9A4D-43F3-8D45-A844-15479F0126DB}"/>
              </a:ext>
            </a:extLst>
          </p:cNvPr>
          <p:cNvSpPr/>
          <p:nvPr/>
        </p:nvSpPr>
        <p:spPr>
          <a:xfrm>
            <a:off x="16542354" y="1619135"/>
            <a:ext cx="1653715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a1</a:t>
            </a:r>
          </a:p>
        </p:txBody>
      </p:sp>
      <p:sp>
        <p:nvSpPr>
          <p:cNvPr id="123" name="Rettangolo con angoli arrotondati 122">
            <a:extLst>
              <a:ext uri="{FF2B5EF4-FFF2-40B4-BE49-F238E27FC236}">
                <a16:creationId xmlns:a16="http://schemas.microsoft.com/office/drawing/2014/main" id="{4365AF72-39DF-7346-BC47-77A8474A2614}"/>
              </a:ext>
            </a:extLst>
          </p:cNvPr>
          <p:cNvSpPr/>
          <p:nvPr/>
        </p:nvSpPr>
        <p:spPr>
          <a:xfrm>
            <a:off x="13536767" y="1619135"/>
            <a:ext cx="1435451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a1</a:t>
            </a:r>
          </a:p>
        </p:txBody>
      </p:sp>
      <p:sp>
        <p:nvSpPr>
          <p:cNvPr id="124" name="Rettangolo con angoli arrotondati 123">
            <a:extLst>
              <a:ext uri="{FF2B5EF4-FFF2-40B4-BE49-F238E27FC236}">
                <a16:creationId xmlns:a16="http://schemas.microsoft.com/office/drawing/2014/main" id="{6DBAF1A7-A513-494E-B50D-252307C7058E}"/>
              </a:ext>
            </a:extLst>
          </p:cNvPr>
          <p:cNvSpPr/>
          <p:nvPr/>
        </p:nvSpPr>
        <p:spPr>
          <a:xfrm>
            <a:off x="10297248" y="1619135"/>
            <a:ext cx="1669383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a2</a:t>
            </a:r>
          </a:p>
        </p:txBody>
      </p:sp>
      <p:sp>
        <p:nvSpPr>
          <p:cNvPr id="125" name="Rettangolo con angoli arrotondati 124">
            <a:extLst>
              <a:ext uri="{FF2B5EF4-FFF2-40B4-BE49-F238E27FC236}">
                <a16:creationId xmlns:a16="http://schemas.microsoft.com/office/drawing/2014/main" id="{CA5E3C6B-6530-E246-A8A4-46A3A0C78616}"/>
              </a:ext>
            </a:extLst>
          </p:cNvPr>
          <p:cNvSpPr/>
          <p:nvPr/>
        </p:nvSpPr>
        <p:spPr>
          <a:xfrm>
            <a:off x="7057729" y="1619135"/>
            <a:ext cx="1669383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a2</a:t>
            </a:r>
          </a:p>
        </p:txBody>
      </p:sp>
      <p:sp>
        <p:nvSpPr>
          <p:cNvPr id="126" name="Rettangolo con angoli arrotondati 125">
            <a:extLst>
              <a:ext uri="{FF2B5EF4-FFF2-40B4-BE49-F238E27FC236}">
                <a16:creationId xmlns:a16="http://schemas.microsoft.com/office/drawing/2014/main" id="{D5FF06B4-92E9-AC45-8292-5C36D902FD60}"/>
              </a:ext>
            </a:extLst>
          </p:cNvPr>
          <p:cNvSpPr/>
          <p:nvPr/>
        </p:nvSpPr>
        <p:spPr>
          <a:xfrm>
            <a:off x="3818210" y="1619135"/>
            <a:ext cx="1669383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g1</a:t>
            </a:r>
          </a:p>
        </p:txBody>
      </p: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C2E3D6B3-730C-9045-A573-329711785E21}"/>
              </a:ext>
            </a:extLst>
          </p:cNvPr>
          <p:cNvCxnSpPr>
            <a:cxnSpLocks/>
          </p:cNvCxnSpPr>
          <p:nvPr/>
        </p:nvCxnSpPr>
        <p:spPr>
          <a:xfrm flipH="1">
            <a:off x="22238852" y="2209998"/>
            <a:ext cx="15701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67A987F6-71B3-E04F-87E6-08CCB0B01868}"/>
              </a:ext>
            </a:extLst>
          </p:cNvPr>
          <p:cNvCxnSpPr>
            <a:cxnSpLocks/>
          </p:cNvCxnSpPr>
          <p:nvPr/>
        </p:nvCxnSpPr>
        <p:spPr>
          <a:xfrm flipH="1">
            <a:off x="18196069" y="2209999"/>
            <a:ext cx="15701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09306C4B-F3E3-B64C-8133-BA492C990765}"/>
              </a:ext>
            </a:extLst>
          </p:cNvPr>
          <p:cNvCxnSpPr>
            <a:cxnSpLocks/>
          </p:cNvCxnSpPr>
          <p:nvPr/>
        </p:nvCxnSpPr>
        <p:spPr>
          <a:xfrm flipH="1">
            <a:off x="14972218" y="2193469"/>
            <a:ext cx="15701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C48BD4E-374F-9B4E-BB10-865B647D6C37}"/>
              </a:ext>
            </a:extLst>
          </p:cNvPr>
          <p:cNvCxnSpPr>
            <a:cxnSpLocks/>
          </p:cNvCxnSpPr>
          <p:nvPr/>
        </p:nvCxnSpPr>
        <p:spPr>
          <a:xfrm flipH="1">
            <a:off x="11966631" y="2209369"/>
            <a:ext cx="15701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A991FB8E-2C15-CD4C-8758-B710F5133529}"/>
              </a:ext>
            </a:extLst>
          </p:cNvPr>
          <p:cNvCxnSpPr>
            <a:cxnSpLocks/>
          </p:cNvCxnSpPr>
          <p:nvPr/>
        </p:nvCxnSpPr>
        <p:spPr>
          <a:xfrm flipH="1">
            <a:off x="8727112" y="2205343"/>
            <a:ext cx="15701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E429EB08-0A63-8D4C-8C45-A5E07E5C3D6C}"/>
              </a:ext>
            </a:extLst>
          </p:cNvPr>
          <p:cNvCxnSpPr>
            <a:cxnSpLocks/>
          </p:cNvCxnSpPr>
          <p:nvPr/>
        </p:nvCxnSpPr>
        <p:spPr>
          <a:xfrm flipH="1">
            <a:off x="5487593" y="2223420"/>
            <a:ext cx="15701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22B97AB-8738-4F41-AADB-449398A79EE5}"/>
              </a:ext>
            </a:extLst>
          </p:cNvPr>
          <p:cNvCxnSpPr>
            <a:cxnSpLocks/>
          </p:cNvCxnSpPr>
          <p:nvPr/>
        </p:nvCxnSpPr>
        <p:spPr>
          <a:xfrm flipH="1">
            <a:off x="2822967" y="2189443"/>
            <a:ext cx="995243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771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56</Words>
  <Application>Microsoft Macintosh PowerPoint</Application>
  <PresentationFormat>Personalizzato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Soldani</dc:creator>
  <cp:lastModifiedBy>Jacopo Soldani</cp:lastModifiedBy>
  <cp:revision>10</cp:revision>
  <dcterms:created xsi:type="dcterms:W3CDTF">2021-05-04T15:13:14Z</dcterms:created>
  <dcterms:modified xsi:type="dcterms:W3CDTF">2021-05-14T13:58:11Z</dcterms:modified>
</cp:coreProperties>
</file>