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262538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9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174" y="441930"/>
            <a:ext cx="9469041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174" y="1418303"/>
            <a:ext cx="9469041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6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63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5043" y="143768"/>
            <a:ext cx="2722349" cy="22884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995" y="143768"/>
            <a:ext cx="8009231" cy="228841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85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86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20" y="673210"/>
            <a:ext cx="10889397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420" y="1807101"/>
            <a:ext cx="10889397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4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995" y="718840"/>
            <a:ext cx="5365790" cy="171334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603" y="718840"/>
            <a:ext cx="5365790" cy="171334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87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40" y="143768"/>
            <a:ext cx="10889397" cy="52194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641" y="661958"/>
            <a:ext cx="5341130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9641" y="986373"/>
            <a:ext cx="5341130" cy="14508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1603" y="661958"/>
            <a:ext cx="5367434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1603" y="986373"/>
            <a:ext cx="5367434" cy="14508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8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87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5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40" y="180022"/>
            <a:ext cx="4072016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434" y="388799"/>
            <a:ext cx="6391603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640" y="810101"/>
            <a:ext cx="4072016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51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640" y="180022"/>
            <a:ext cx="4072016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7434" y="388799"/>
            <a:ext cx="6391603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640" y="810101"/>
            <a:ext cx="4072016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0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996" y="143768"/>
            <a:ext cx="108893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996" y="718840"/>
            <a:ext cx="108893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996" y="2502813"/>
            <a:ext cx="284071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160" y="2502813"/>
            <a:ext cx="4261068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6680" y="2502813"/>
            <a:ext cx="284071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37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e 43">
            <a:extLst>
              <a:ext uri="{FF2B5EF4-FFF2-40B4-BE49-F238E27FC236}">
                <a16:creationId xmlns:a16="http://schemas.microsoft.com/office/drawing/2014/main" id="{7E183998-BBA5-4D4A-B3DA-CB1E2FBEC032}"/>
              </a:ext>
            </a:extLst>
          </p:cNvPr>
          <p:cNvSpPr/>
          <p:nvPr/>
        </p:nvSpPr>
        <p:spPr>
          <a:xfrm>
            <a:off x="69511" y="1071688"/>
            <a:ext cx="548821" cy="5551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188DC802-280E-8A4C-B9B2-DAB65BA5A0F8}"/>
              </a:ext>
            </a:extLst>
          </p:cNvPr>
          <p:cNvSpPr/>
          <p:nvPr/>
        </p:nvSpPr>
        <p:spPr>
          <a:xfrm>
            <a:off x="6437362" y="14988"/>
            <a:ext cx="2449285" cy="1208573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configure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g1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7072F215-2BDF-F946-A665-269D29134DC6}"/>
              </a:ext>
            </a:extLst>
          </p:cNvPr>
          <p:cNvSpPr/>
          <p:nvPr/>
        </p:nvSpPr>
        <p:spPr>
          <a:xfrm>
            <a:off x="3620100" y="745199"/>
            <a:ext cx="2449285" cy="1208573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configure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a1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D16E207F-72BF-4B4A-B5E9-55A5AEB7B7B5}"/>
              </a:ext>
            </a:extLst>
          </p:cNvPr>
          <p:cNvSpPr/>
          <p:nvPr/>
        </p:nvSpPr>
        <p:spPr>
          <a:xfrm>
            <a:off x="6449813" y="1465257"/>
            <a:ext cx="2449285" cy="1208573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configure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a2</a:t>
            </a: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CA209D53-8B4F-484C-8A0C-BA0E9889305D}"/>
              </a:ext>
            </a:extLst>
          </p:cNvPr>
          <p:cNvSpPr/>
          <p:nvPr/>
        </p:nvSpPr>
        <p:spPr>
          <a:xfrm>
            <a:off x="10232201" y="745199"/>
            <a:ext cx="1422726" cy="1208573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g1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BFBD3AF1-6E92-1448-92B6-FD90DAD43182}"/>
              </a:ext>
            </a:extLst>
          </p:cNvPr>
          <p:cNvSpPr/>
          <p:nvPr/>
        </p:nvSpPr>
        <p:spPr>
          <a:xfrm>
            <a:off x="986309" y="745199"/>
            <a:ext cx="1288237" cy="1208573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stop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g1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4271BE4-BBFF-FE41-ACB6-0118EEB2156E}"/>
              </a:ext>
            </a:extLst>
          </p:cNvPr>
          <p:cNvCxnSpPr>
            <a:cxnSpLocks/>
            <a:stCxn id="44" idx="6"/>
            <a:endCxn id="49" idx="1"/>
          </p:cNvCxnSpPr>
          <p:nvPr/>
        </p:nvCxnSpPr>
        <p:spPr>
          <a:xfrm>
            <a:off x="618332" y="1349274"/>
            <a:ext cx="367977" cy="21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ombo 50">
            <a:extLst>
              <a:ext uri="{FF2B5EF4-FFF2-40B4-BE49-F238E27FC236}">
                <a16:creationId xmlns:a16="http://schemas.microsoft.com/office/drawing/2014/main" id="{EC6F5F24-E0E3-7D4A-BFB5-7AB60A23A304}"/>
              </a:ext>
            </a:extLst>
          </p:cNvPr>
          <p:cNvSpPr/>
          <p:nvPr/>
        </p:nvSpPr>
        <p:spPr>
          <a:xfrm>
            <a:off x="2642523" y="1050128"/>
            <a:ext cx="609600" cy="5987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72B39194-BB8C-B24A-B7E5-94C85184D574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2274546" y="1349486"/>
            <a:ext cx="36797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943EDE7D-E470-3D45-869B-A00746C94560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>
            <a:off x="3252123" y="1349486"/>
            <a:ext cx="36797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ttore 2 21">
            <a:extLst>
              <a:ext uri="{FF2B5EF4-FFF2-40B4-BE49-F238E27FC236}">
                <a16:creationId xmlns:a16="http://schemas.microsoft.com/office/drawing/2014/main" id="{4B50B54A-F737-0A46-BC46-9399A219C5D2}"/>
              </a:ext>
            </a:extLst>
          </p:cNvPr>
          <p:cNvCxnSpPr>
            <a:cxnSpLocks/>
            <a:stCxn id="51" idx="0"/>
            <a:endCxn id="45" idx="1"/>
          </p:cNvCxnSpPr>
          <p:nvPr/>
        </p:nvCxnSpPr>
        <p:spPr>
          <a:xfrm rot="5400000" flipH="1" flipV="1">
            <a:off x="4476916" y="-910317"/>
            <a:ext cx="430853" cy="3490039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ttore 2 25">
            <a:extLst>
              <a:ext uri="{FF2B5EF4-FFF2-40B4-BE49-F238E27FC236}">
                <a16:creationId xmlns:a16="http://schemas.microsoft.com/office/drawing/2014/main" id="{5A5D7410-1135-FF4E-B60F-CCD548186C9F}"/>
              </a:ext>
            </a:extLst>
          </p:cNvPr>
          <p:cNvCxnSpPr>
            <a:cxnSpLocks/>
            <a:stCxn id="51" idx="2"/>
            <a:endCxn id="47" idx="1"/>
          </p:cNvCxnSpPr>
          <p:nvPr/>
        </p:nvCxnSpPr>
        <p:spPr>
          <a:xfrm rot="16200000" flipH="1">
            <a:off x="4488218" y="107948"/>
            <a:ext cx="420701" cy="3502490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ombo 55">
            <a:extLst>
              <a:ext uri="{FF2B5EF4-FFF2-40B4-BE49-F238E27FC236}">
                <a16:creationId xmlns:a16="http://schemas.microsoft.com/office/drawing/2014/main" id="{68576948-2B7A-904F-9EEB-664B622D0F57}"/>
              </a:ext>
            </a:extLst>
          </p:cNvPr>
          <p:cNvSpPr/>
          <p:nvPr/>
        </p:nvSpPr>
        <p:spPr>
          <a:xfrm>
            <a:off x="9254624" y="1049913"/>
            <a:ext cx="609600" cy="598715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+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2510F35F-17A7-E944-B5CB-603BCFFFC945}"/>
              </a:ext>
            </a:extLst>
          </p:cNvPr>
          <p:cNvCxnSpPr>
            <a:cxnSpLocks/>
            <a:stCxn id="56" idx="3"/>
            <a:endCxn id="48" idx="1"/>
          </p:cNvCxnSpPr>
          <p:nvPr/>
        </p:nvCxnSpPr>
        <p:spPr>
          <a:xfrm>
            <a:off x="9864224" y="1349271"/>
            <a:ext cx="367977" cy="215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B9CE8643-AC32-5C41-ABB8-AB5F8228940C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 flipV="1">
            <a:off x="6069385" y="1349271"/>
            <a:ext cx="3185239" cy="215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2CE081F4-7409-1C4E-856A-677BBEF740A4}"/>
              </a:ext>
            </a:extLst>
          </p:cNvPr>
          <p:cNvGrpSpPr/>
          <p:nvPr/>
        </p:nvGrpSpPr>
        <p:grpSpPr>
          <a:xfrm>
            <a:off x="12022906" y="1071688"/>
            <a:ext cx="548821" cy="555171"/>
            <a:chOff x="662896" y="4293508"/>
            <a:chExt cx="548821" cy="555171"/>
          </a:xfrm>
        </p:grpSpPr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9BAFA416-3243-674E-9736-DD5DDA463D0B}"/>
                </a:ext>
              </a:extLst>
            </p:cNvPr>
            <p:cNvSpPr/>
            <p:nvPr/>
          </p:nvSpPr>
          <p:spPr>
            <a:xfrm>
              <a:off x="662896" y="4293508"/>
              <a:ext cx="548821" cy="5551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58C33552-1B7E-434A-A4A8-A3F5624F7F1E}"/>
                </a:ext>
              </a:extLst>
            </p:cNvPr>
            <p:cNvSpPr/>
            <p:nvPr/>
          </p:nvSpPr>
          <p:spPr>
            <a:xfrm>
              <a:off x="739095" y="4369707"/>
              <a:ext cx="396421" cy="4027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2AB96F4-E509-0A43-BE24-08DFBB6F10BC}"/>
              </a:ext>
            </a:extLst>
          </p:cNvPr>
          <p:cNvCxnSpPr>
            <a:cxnSpLocks/>
            <a:stCxn id="48" idx="3"/>
            <a:endCxn id="60" idx="2"/>
          </p:cNvCxnSpPr>
          <p:nvPr/>
        </p:nvCxnSpPr>
        <p:spPr>
          <a:xfrm flipV="1">
            <a:off x="11654927" y="1349274"/>
            <a:ext cx="367979" cy="21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ttore 2 21">
            <a:extLst>
              <a:ext uri="{FF2B5EF4-FFF2-40B4-BE49-F238E27FC236}">
                <a16:creationId xmlns:a16="http://schemas.microsoft.com/office/drawing/2014/main" id="{11839E9C-3BEE-A64E-BF50-525892D77CB8}"/>
              </a:ext>
            </a:extLst>
          </p:cNvPr>
          <p:cNvCxnSpPr>
            <a:cxnSpLocks/>
            <a:stCxn id="45" idx="3"/>
            <a:endCxn id="56" idx="0"/>
          </p:cNvCxnSpPr>
          <p:nvPr/>
        </p:nvCxnSpPr>
        <p:spPr>
          <a:xfrm>
            <a:off x="8886647" y="619275"/>
            <a:ext cx="672777" cy="430638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2 21">
            <a:extLst>
              <a:ext uri="{FF2B5EF4-FFF2-40B4-BE49-F238E27FC236}">
                <a16:creationId xmlns:a16="http://schemas.microsoft.com/office/drawing/2014/main" id="{94F250A7-8922-674A-9FB7-B5207FC4A87E}"/>
              </a:ext>
            </a:extLst>
          </p:cNvPr>
          <p:cNvCxnSpPr>
            <a:cxnSpLocks/>
            <a:stCxn id="47" idx="3"/>
            <a:endCxn id="56" idx="2"/>
          </p:cNvCxnSpPr>
          <p:nvPr/>
        </p:nvCxnSpPr>
        <p:spPr>
          <a:xfrm flipV="1">
            <a:off x="8899098" y="1648628"/>
            <a:ext cx="660326" cy="420916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771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12</Words>
  <Application>Microsoft Macintosh PowerPoint</Application>
  <PresentationFormat>Personalizzato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Soldani</dc:creator>
  <cp:lastModifiedBy>Jacopo Soldani</cp:lastModifiedBy>
  <cp:revision>7</cp:revision>
  <dcterms:created xsi:type="dcterms:W3CDTF">2021-05-04T15:13:14Z</dcterms:created>
  <dcterms:modified xsi:type="dcterms:W3CDTF">2021-05-14T13:49:14Z</dcterms:modified>
</cp:coreProperties>
</file>