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31561088" cy="3113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558"/>
  </p:normalViewPr>
  <p:slideViewPr>
    <p:cSldViewPr snapToGrid="0" snapToObjects="1">
      <p:cViewPr varScale="1">
        <p:scale>
          <a:sx n="55" d="100"/>
          <a:sy n="55" d="100"/>
        </p:scale>
        <p:origin x="304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5136" y="509480"/>
            <a:ext cx="23670816" cy="1083816"/>
          </a:xfrm>
        </p:spPr>
        <p:txBody>
          <a:bodyPr anchor="b"/>
          <a:lstStyle>
            <a:lvl1pPr algn="ctr">
              <a:defRPr sz="272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5136" y="1635092"/>
            <a:ext cx="23670816" cy="751609"/>
          </a:xfrm>
        </p:spPr>
        <p:txBody>
          <a:bodyPr/>
          <a:lstStyle>
            <a:lvl1pPr marL="0" indent="0" algn="ctr">
              <a:buNone/>
              <a:defRPr sz="1089"/>
            </a:lvl1pPr>
            <a:lvl2pPr marL="207523" indent="0" algn="ctr">
              <a:buNone/>
              <a:defRPr sz="908"/>
            </a:lvl2pPr>
            <a:lvl3pPr marL="415046" indent="0" algn="ctr">
              <a:buNone/>
              <a:defRPr sz="817"/>
            </a:lvl3pPr>
            <a:lvl4pPr marL="622569" indent="0" algn="ctr">
              <a:buNone/>
              <a:defRPr sz="726"/>
            </a:lvl4pPr>
            <a:lvl5pPr marL="830092" indent="0" algn="ctr">
              <a:buNone/>
              <a:defRPr sz="726"/>
            </a:lvl5pPr>
            <a:lvl6pPr marL="1037615" indent="0" algn="ctr">
              <a:buNone/>
              <a:defRPr sz="726"/>
            </a:lvl6pPr>
            <a:lvl7pPr marL="1245138" indent="0" algn="ctr">
              <a:buNone/>
              <a:defRPr sz="726"/>
            </a:lvl7pPr>
            <a:lvl8pPr marL="1452662" indent="0" algn="ctr">
              <a:buNone/>
              <a:defRPr sz="726"/>
            </a:lvl8pPr>
            <a:lvl9pPr marL="1660185" indent="0" algn="ctr">
              <a:buNone/>
              <a:defRPr sz="726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70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78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85903" y="165743"/>
            <a:ext cx="6805360" cy="26381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9825" y="165743"/>
            <a:ext cx="20021565" cy="263819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21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9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387" y="776111"/>
            <a:ext cx="27221438" cy="1294958"/>
          </a:xfrm>
        </p:spPr>
        <p:txBody>
          <a:bodyPr anchor="b"/>
          <a:lstStyle>
            <a:lvl1pPr>
              <a:defRPr sz="272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87" y="2083319"/>
            <a:ext cx="27221438" cy="680988"/>
          </a:xfrm>
        </p:spPr>
        <p:txBody>
          <a:bodyPr/>
          <a:lstStyle>
            <a:lvl1pPr marL="0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1pPr>
            <a:lvl2pPr marL="207523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15046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3pPr>
            <a:lvl4pPr marL="622569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4pPr>
            <a:lvl5pPr marL="830092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5pPr>
            <a:lvl6pPr marL="1037615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6pPr>
            <a:lvl7pPr marL="1245138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7pPr>
            <a:lvl8pPr marL="1452662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8pPr>
            <a:lvl9pPr marL="1660185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8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9825" y="828715"/>
            <a:ext cx="13413462" cy="197522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77801" y="828715"/>
            <a:ext cx="13413462" cy="197522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024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6" y="165743"/>
            <a:ext cx="27221438" cy="60172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937" y="763139"/>
            <a:ext cx="13351818" cy="374003"/>
          </a:xfrm>
        </p:spPr>
        <p:txBody>
          <a:bodyPr anchor="b"/>
          <a:lstStyle>
            <a:lvl1pPr marL="0" indent="0">
              <a:buNone/>
              <a:defRPr sz="1089" b="1"/>
            </a:lvl1pPr>
            <a:lvl2pPr marL="207523" indent="0">
              <a:buNone/>
              <a:defRPr sz="908" b="1"/>
            </a:lvl2pPr>
            <a:lvl3pPr marL="415046" indent="0">
              <a:buNone/>
              <a:defRPr sz="817" b="1"/>
            </a:lvl3pPr>
            <a:lvl4pPr marL="622569" indent="0">
              <a:buNone/>
              <a:defRPr sz="726" b="1"/>
            </a:lvl4pPr>
            <a:lvl5pPr marL="830092" indent="0">
              <a:buNone/>
              <a:defRPr sz="726" b="1"/>
            </a:lvl5pPr>
            <a:lvl6pPr marL="1037615" indent="0">
              <a:buNone/>
              <a:defRPr sz="726" b="1"/>
            </a:lvl6pPr>
            <a:lvl7pPr marL="1245138" indent="0">
              <a:buNone/>
              <a:defRPr sz="726" b="1"/>
            </a:lvl7pPr>
            <a:lvl8pPr marL="1452662" indent="0">
              <a:buNone/>
              <a:defRPr sz="726" b="1"/>
            </a:lvl8pPr>
            <a:lvl9pPr marL="1660185" indent="0">
              <a:buNone/>
              <a:defRPr sz="726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937" y="1137142"/>
            <a:ext cx="13351818" cy="167256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77801" y="763139"/>
            <a:ext cx="13417573" cy="374003"/>
          </a:xfrm>
        </p:spPr>
        <p:txBody>
          <a:bodyPr anchor="b"/>
          <a:lstStyle>
            <a:lvl1pPr marL="0" indent="0">
              <a:buNone/>
              <a:defRPr sz="1089" b="1"/>
            </a:lvl1pPr>
            <a:lvl2pPr marL="207523" indent="0">
              <a:buNone/>
              <a:defRPr sz="908" b="1"/>
            </a:lvl2pPr>
            <a:lvl3pPr marL="415046" indent="0">
              <a:buNone/>
              <a:defRPr sz="817" b="1"/>
            </a:lvl3pPr>
            <a:lvl4pPr marL="622569" indent="0">
              <a:buNone/>
              <a:defRPr sz="726" b="1"/>
            </a:lvl4pPr>
            <a:lvl5pPr marL="830092" indent="0">
              <a:buNone/>
              <a:defRPr sz="726" b="1"/>
            </a:lvl5pPr>
            <a:lvl6pPr marL="1037615" indent="0">
              <a:buNone/>
              <a:defRPr sz="726" b="1"/>
            </a:lvl6pPr>
            <a:lvl7pPr marL="1245138" indent="0">
              <a:buNone/>
              <a:defRPr sz="726" b="1"/>
            </a:lvl7pPr>
            <a:lvl8pPr marL="1452662" indent="0">
              <a:buNone/>
              <a:defRPr sz="726" b="1"/>
            </a:lvl8pPr>
            <a:lvl9pPr marL="1660185" indent="0">
              <a:buNone/>
              <a:defRPr sz="726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77801" y="1137142"/>
            <a:ext cx="13417573" cy="167256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9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92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49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7" y="207539"/>
            <a:ext cx="10179271" cy="726387"/>
          </a:xfrm>
        </p:spPr>
        <p:txBody>
          <a:bodyPr anchor="b"/>
          <a:lstStyle>
            <a:lvl1pPr>
              <a:defRPr sz="14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573" y="448227"/>
            <a:ext cx="15977801" cy="2212310"/>
          </a:xfrm>
        </p:spPr>
        <p:txBody>
          <a:bodyPr/>
          <a:lstStyle>
            <a:lvl1pPr>
              <a:defRPr sz="1452"/>
            </a:lvl1pPr>
            <a:lvl2pPr>
              <a:defRPr sz="1271"/>
            </a:lvl2pPr>
            <a:lvl3pPr>
              <a:defRPr sz="1089"/>
            </a:lvl3pPr>
            <a:lvl4pPr>
              <a:defRPr sz="908"/>
            </a:lvl4pPr>
            <a:lvl5pPr>
              <a:defRPr sz="908"/>
            </a:lvl5pPr>
            <a:lvl6pPr>
              <a:defRPr sz="908"/>
            </a:lvl6pPr>
            <a:lvl7pPr>
              <a:defRPr sz="908"/>
            </a:lvl7pPr>
            <a:lvl8pPr>
              <a:defRPr sz="908"/>
            </a:lvl8pPr>
            <a:lvl9pPr>
              <a:defRPr sz="90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937" y="933926"/>
            <a:ext cx="10179271" cy="1730214"/>
          </a:xfrm>
        </p:spPr>
        <p:txBody>
          <a:bodyPr/>
          <a:lstStyle>
            <a:lvl1pPr marL="0" indent="0">
              <a:buNone/>
              <a:defRPr sz="726"/>
            </a:lvl1pPr>
            <a:lvl2pPr marL="207523" indent="0">
              <a:buNone/>
              <a:defRPr sz="635"/>
            </a:lvl2pPr>
            <a:lvl3pPr marL="415046" indent="0">
              <a:buNone/>
              <a:defRPr sz="545"/>
            </a:lvl3pPr>
            <a:lvl4pPr marL="622569" indent="0">
              <a:buNone/>
              <a:defRPr sz="454"/>
            </a:lvl4pPr>
            <a:lvl5pPr marL="830092" indent="0">
              <a:buNone/>
              <a:defRPr sz="454"/>
            </a:lvl5pPr>
            <a:lvl6pPr marL="1037615" indent="0">
              <a:buNone/>
              <a:defRPr sz="454"/>
            </a:lvl6pPr>
            <a:lvl7pPr marL="1245138" indent="0">
              <a:buNone/>
              <a:defRPr sz="454"/>
            </a:lvl7pPr>
            <a:lvl8pPr marL="1452662" indent="0">
              <a:buNone/>
              <a:defRPr sz="454"/>
            </a:lvl8pPr>
            <a:lvl9pPr marL="1660185" indent="0">
              <a:buNone/>
              <a:defRPr sz="45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40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7" y="207539"/>
            <a:ext cx="10179271" cy="726387"/>
          </a:xfrm>
        </p:spPr>
        <p:txBody>
          <a:bodyPr anchor="b"/>
          <a:lstStyle>
            <a:lvl1pPr>
              <a:defRPr sz="14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17573" y="448227"/>
            <a:ext cx="15977801" cy="2212310"/>
          </a:xfrm>
        </p:spPr>
        <p:txBody>
          <a:bodyPr anchor="t"/>
          <a:lstStyle>
            <a:lvl1pPr marL="0" indent="0">
              <a:buNone/>
              <a:defRPr sz="1452"/>
            </a:lvl1pPr>
            <a:lvl2pPr marL="207523" indent="0">
              <a:buNone/>
              <a:defRPr sz="1271"/>
            </a:lvl2pPr>
            <a:lvl3pPr marL="415046" indent="0">
              <a:buNone/>
              <a:defRPr sz="1089"/>
            </a:lvl3pPr>
            <a:lvl4pPr marL="622569" indent="0">
              <a:buNone/>
              <a:defRPr sz="908"/>
            </a:lvl4pPr>
            <a:lvl5pPr marL="830092" indent="0">
              <a:buNone/>
              <a:defRPr sz="908"/>
            </a:lvl5pPr>
            <a:lvl6pPr marL="1037615" indent="0">
              <a:buNone/>
              <a:defRPr sz="908"/>
            </a:lvl6pPr>
            <a:lvl7pPr marL="1245138" indent="0">
              <a:buNone/>
              <a:defRPr sz="908"/>
            </a:lvl7pPr>
            <a:lvl8pPr marL="1452662" indent="0">
              <a:buNone/>
              <a:defRPr sz="908"/>
            </a:lvl8pPr>
            <a:lvl9pPr marL="1660185" indent="0">
              <a:buNone/>
              <a:defRPr sz="90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937" y="933926"/>
            <a:ext cx="10179271" cy="1730214"/>
          </a:xfrm>
        </p:spPr>
        <p:txBody>
          <a:bodyPr/>
          <a:lstStyle>
            <a:lvl1pPr marL="0" indent="0">
              <a:buNone/>
              <a:defRPr sz="726"/>
            </a:lvl1pPr>
            <a:lvl2pPr marL="207523" indent="0">
              <a:buNone/>
              <a:defRPr sz="635"/>
            </a:lvl2pPr>
            <a:lvl3pPr marL="415046" indent="0">
              <a:buNone/>
              <a:defRPr sz="545"/>
            </a:lvl3pPr>
            <a:lvl4pPr marL="622569" indent="0">
              <a:buNone/>
              <a:defRPr sz="454"/>
            </a:lvl4pPr>
            <a:lvl5pPr marL="830092" indent="0">
              <a:buNone/>
              <a:defRPr sz="454"/>
            </a:lvl5pPr>
            <a:lvl6pPr marL="1037615" indent="0">
              <a:buNone/>
              <a:defRPr sz="454"/>
            </a:lvl6pPr>
            <a:lvl7pPr marL="1245138" indent="0">
              <a:buNone/>
              <a:defRPr sz="454"/>
            </a:lvl7pPr>
            <a:lvl8pPr marL="1452662" indent="0">
              <a:buNone/>
              <a:defRPr sz="454"/>
            </a:lvl8pPr>
            <a:lvl9pPr marL="1660185" indent="0">
              <a:buNone/>
              <a:defRPr sz="45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12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9825" y="165743"/>
            <a:ext cx="27221438" cy="601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9825" y="828715"/>
            <a:ext cx="27221438" cy="1975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9825" y="2885372"/>
            <a:ext cx="7101245" cy="16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4611" y="2885372"/>
            <a:ext cx="10651867" cy="16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90018" y="2885372"/>
            <a:ext cx="7101245" cy="16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15046" rtl="0" eaLnBrk="1" latinLnBrk="0" hangingPunct="1">
        <a:lnSpc>
          <a:spcPct val="90000"/>
        </a:lnSpc>
        <a:spcBef>
          <a:spcPct val="0"/>
        </a:spcBef>
        <a:buNone/>
        <a:defRPr sz="1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762" indent="-103762" algn="l" defTabSz="415046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271" kern="1200">
          <a:solidFill>
            <a:schemeClr val="tx1"/>
          </a:solidFill>
          <a:latin typeface="+mn-lt"/>
          <a:ea typeface="+mn-ea"/>
          <a:cs typeface="+mn-cs"/>
        </a:defRPr>
      </a:lvl1pPr>
      <a:lvl2pPr marL="311285" indent="-103762" algn="l" defTabSz="41504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2pPr>
      <a:lvl3pPr marL="518808" indent="-103762" algn="l" defTabSz="41504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726331" indent="-103762" algn="l" defTabSz="41504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4pPr>
      <a:lvl5pPr marL="933854" indent="-103762" algn="l" defTabSz="41504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5pPr>
      <a:lvl6pPr marL="1141377" indent="-103762" algn="l" defTabSz="41504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6pPr>
      <a:lvl7pPr marL="1348900" indent="-103762" algn="l" defTabSz="41504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7pPr>
      <a:lvl8pPr marL="1556423" indent="-103762" algn="l" defTabSz="41504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8pPr>
      <a:lvl9pPr marL="1763946" indent="-103762" algn="l" defTabSz="41504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046" rtl="0" eaLnBrk="1" latinLnBrk="0" hangingPunct="1">
        <a:defRPr sz="817" kern="1200">
          <a:solidFill>
            <a:schemeClr val="tx1"/>
          </a:solidFill>
          <a:latin typeface="+mn-lt"/>
          <a:ea typeface="+mn-ea"/>
          <a:cs typeface="+mn-cs"/>
        </a:defRPr>
      </a:lvl1pPr>
      <a:lvl2pPr marL="207523" algn="l" defTabSz="415046" rtl="0" eaLnBrk="1" latinLnBrk="0" hangingPunct="1">
        <a:defRPr sz="817" kern="1200">
          <a:solidFill>
            <a:schemeClr val="tx1"/>
          </a:solidFill>
          <a:latin typeface="+mn-lt"/>
          <a:ea typeface="+mn-ea"/>
          <a:cs typeface="+mn-cs"/>
        </a:defRPr>
      </a:lvl2pPr>
      <a:lvl3pPr marL="415046" algn="l" defTabSz="415046" rtl="0" eaLnBrk="1" latinLnBrk="0" hangingPunct="1">
        <a:defRPr sz="817" kern="1200">
          <a:solidFill>
            <a:schemeClr val="tx1"/>
          </a:solidFill>
          <a:latin typeface="+mn-lt"/>
          <a:ea typeface="+mn-ea"/>
          <a:cs typeface="+mn-cs"/>
        </a:defRPr>
      </a:lvl3pPr>
      <a:lvl4pPr marL="622569" algn="l" defTabSz="415046" rtl="0" eaLnBrk="1" latinLnBrk="0" hangingPunct="1">
        <a:defRPr sz="817" kern="1200">
          <a:solidFill>
            <a:schemeClr val="tx1"/>
          </a:solidFill>
          <a:latin typeface="+mn-lt"/>
          <a:ea typeface="+mn-ea"/>
          <a:cs typeface="+mn-cs"/>
        </a:defRPr>
      </a:lvl4pPr>
      <a:lvl5pPr marL="830092" algn="l" defTabSz="415046" rtl="0" eaLnBrk="1" latinLnBrk="0" hangingPunct="1">
        <a:defRPr sz="817" kern="1200">
          <a:solidFill>
            <a:schemeClr val="tx1"/>
          </a:solidFill>
          <a:latin typeface="+mn-lt"/>
          <a:ea typeface="+mn-ea"/>
          <a:cs typeface="+mn-cs"/>
        </a:defRPr>
      </a:lvl5pPr>
      <a:lvl6pPr marL="1037615" algn="l" defTabSz="415046" rtl="0" eaLnBrk="1" latinLnBrk="0" hangingPunct="1">
        <a:defRPr sz="817" kern="1200">
          <a:solidFill>
            <a:schemeClr val="tx1"/>
          </a:solidFill>
          <a:latin typeface="+mn-lt"/>
          <a:ea typeface="+mn-ea"/>
          <a:cs typeface="+mn-cs"/>
        </a:defRPr>
      </a:lvl6pPr>
      <a:lvl7pPr marL="1245138" algn="l" defTabSz="415046" rtl="0" eaLnBrk="1" latinLnBrk="0" hangingPunct="1">
        <a:defRPr sz="817" kern="1200">
          <a:solidFill>
            <a:schemeClr val="tx1"/>
          </a:solidFill>
          <a:latin typeface="+mn-lt"/>
          <a:ea typeface="+mn-ea"/>
          <a:cs typeface="+mn-cs"/>
        </a:defRPr>
      </a:lvl7pPr>
      <a:lvl8pPr marL="1452662" algn="l" defTabSz="415046" rtl="0" eaLnBrk="1" latinLnBrk="0" hangingPunct="1">
        <a:defRPr sz="817" kern="1200">
          <a:solidFill>
            <a:schemeClr val="tx1"/>
          </a:solidFill>
          <a:latin typeface="+mn-lt"/>
          <a:ea typeface="+mn-ea"/>
          <a:cs typeface="+mn-cs"/>
        </a:defRPr>
      </a:lvl8pPr>
      <a:lvl9pPr marL="1660185" algn="l" defTabSz="415046" rtl="0" eaLnBrk="1" latinLnBrk="0" hangingPunct="1">
        <a:defRPr sz="8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A666889-CAFE-414C-AFF5-CD89A79A5CF4}"/>
              </a:ext>
            </a:extLst>
          </p:cNvPr>
          <p:cNvSpPr/>
          <p:nvPr/>
        </p:nvSpPr>
        <p:spPr>
          <a:xfrm>
            <a:off x="104445" y="1304959"/>
            <a:ext cx="548821" cy="5551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81ABD99C-9E4D-3A4E-8350-4A33DA917A4D}"/>
              </a:ext>
            </a:extLst>
          </p:cNvPr>
          <p:cNvSpPr/>
          <p:nvPr/>
        </p:nvSpPr>
        <p:spPr>
          <a:xfrm>
            <a:off x="3666646" y="53036"/>
            <a:ext cx="1876177" cy="1208573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scalein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n1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B9D07AE-DCD1-D945-B157-27DC735B75BE}"/>
              </a:ext>
            </a:extLst>
          </p:cNvPr>
          <p:cNvSpPr/>
          <p:nvPr/>
        </p:nvSpPr>
        <p:spPr>
          <a:xfrm>
            <a:off x="1678015" y="968890"/>
            <a:ext cx="1876177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scalein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m1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D8A8B01-823E-D944-B829-0F02450DD0F8}"/>
              </a:ext>
            </a:extLst>
          </p:cNvPr>
          <p:cNvCxnSpPr>
            <a:cxnSpLocks/>
            <a:stCxn id="23" idx="6"/>
            <a:endCxn id="30" idx="1"/>
          </p:cNvCxnSpPr>
          <p:nvPr/>
        </p:nvCxnSpPr>
        <p:spPr>
          <a:xfrm>
            <a:off x="653266" y="1582545"/>
            <a:ext cx="30269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464F62FC-5BC3-0C4D-A546-E8404EAEC147}"/>
              </a:ext>
            </a:extLst>
          </p:cNvPr>
          <p:cNvSpPr/>
          <p:nvPr/>
        </p:nvSpPr>
        <p:spPr>
          <a:xfrm>
            <a:off x="955961" y="1283187"/>
            <a:ext cx="609600" cy="5987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42FBBFB-DE57-7649-AC87-58CEDEFF118F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 flipV="1">
            <a:off x="1565561" y="1572961"/>
            <a:ext cx="112454" cy="958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ttore 2 21">
            <a:extLst>
              <a:ext uri="{FF2B5EF4-FFF2-40B4-BE49-F238E27FC236}">
                <a16:creationId xmlns:a16="http://schemas.microsoft.com/office/drawing/2014/main" id="{44F5BB8F-1489-DD47-9C3E-E47CF6BFA14F}"/>
              </a:ext>
            </a:extLst>
          </p:cNvPr>
          <p:cNvCxnSpPr>
            <a:cxnSpLocks/>
            <a:stCxn id="30" idx="0"/>
            <a:endCxn id="24" idx="1"/>
          </p:cNvCxnSpPr>
          <p:nvPr/>
        </p:nvCxnSpPr>
        <p:spPr>
          <a:xfrm rot="5400000" flipH="1" flipV="1">
            <a:off x="2150771" y="-232687"/>
            <a:ext cx="625864" cy="2405885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ttore 2 25">
            <a:extLst>
              <a:ext uri="{FF2B5EF4-FFF2-40B4-BE49-F238E27FC236}">
                <a16:creationId xmlns:a16="http://schemas.microsoft.com/office/drawing/2014/main" id="{FF01578D-2B8A-304E-9067-9250AF22BDBA}"/>
              </a:ext>
            </a:extLst>
          </p:cNvPr>
          <p:cNvCxnSpPr>
            <a:cxnSpLocks/>
            <a:stCxn id="30" idx="2"/>
            <a:endCxn id="74" idx="1"/>
          </p:cNvCxnSpPr>
          <p:nvPr/>
        </p:nvCxnSpPr>
        <p:spPr>
          <a:xfrm rot="16200000" flipH="1">
            <a:off x="2179626" y="963036"/>
            <a:ext cx="568155" cy="2405885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ombo 34">
            <a:extLst>
              <a:ext uri="{FF2B5EF4-FFF2-40B4-BE49-F238E27FC236}">
                <a16:creationId xmlns:a16="http://schemas.microsoft.com/office/drawing/2014/main" id="{34D85590-F770-6E4C-A8DF-B2A095C086DC}"/>
              </a:ext>
            </a:extLst>
          </p:cNvPr>
          <p:cNvSpPr/>
          <p:nvPr/>
        </p:nvSpPr>
        <p:spPr>
          <a:xfrm>
            <a:off x="25792738" y="1283187"/>
            <a:ext cx="609600" cy="5987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D3B303F-5D39-EF4E-BEDA-210BFA3E6EC4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>
            <a:off x="26402338" y="1582545"/>
            <a:ext cx="212091" cy="1168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F3325C3-6925-7848-BD44-EE77B68A4247}"/>
              </a:ext>
            </a:extLst>
          </p:cNvPr>
          <p:cNvGrpSpPr/>
          <p:nvPr/>
        </p:nvGrpSpPr>
        <p:grpSpPr>
          <a:xfrm>
            <a:off x="30883069" y="1304959"/>
            <a:ext cx="548821" cy="555171"/>
            <a:chOff x="662896" y="4293508"/>
            <a:chExt cx="548821" cy="555171"/>
          </a:xfrm>
        </p:grpSpPr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9D1F8C6-E701-694B-9956-3F377898EBD6}"/>
                </a:ext>
              </a:extLst>
            </p:cNvPr>
            <p:cNvSpPr/>
            <p:nvPr/>
          </p:nvSpPr>
          <p:spPr>
            <a:xfrm>
              <a:off x="662896" y="4293508"/>
              <a:ext cx="548821" cy="5551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29F985BB-86D0-894F-8702-C916626AD148}"/>
                </a:ext>
              </a:extLst>
            </p:cNvPr>
            <p:cNvSpPr/>
            <p:nvPr/>
          </p:nvSpPr>
          <p:spPr>
            <a:xfrm>
              <a:off x="739095" y="4369707"/>
              <a:ext cx="396421" cy="4027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ECC779D5-F226-7643-904F-0B80021F0554}"/>
              </a:ext>
            </a:extLst>
          </p:cNvPr>
          <p:cNvSpPr/>
          <p:nvPr/>
        </p:nvSpPr>
        <p:spPr>
          <a:xfrm>
            <a:off x="8476254" y="53037"/>
            <a:ext cx="2449285" cy="1208573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node,n2</a:t>
            </a:r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77F172A3-CA69-7441-BD28-FC482758ACA0}"/>
              </a:ext>
            </a:extLst>
          </p:cNvPr>
          <p:cNvSpPr/>
          <p:nvPr/>
        </p:nvSpPr>
        <p:spPr>
          <a:xfrm>
            <a:off x="13945384" y="44286"/>
            <a:ext cx="2449285" cy="1208573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gui,g2,n2</a:t>
            </a:r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440635BC-DDAC-C548-9773-847F30D965FB}"/>
              </a:ext>
            </a:extLst>
          </p:cNvPr>
          <p:cNvSpPr/>
          <p:nvPr/>
        </p:nvSpPr>
        <p:spPr>
          <a:xfrm>
            <a:off x="21213025" y="44286"/>
            <a:ext cx="1739801" cy="1208573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g2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6ACF2E0A-892E-1244-AE24-46A353858E49}"/>
              </a:ext>
            </a:extLst>
          </p:cNvPr>
          <p:cNvSpPr/>
          <p:nvPr/>
        </p:nvSpPr>
        <p:spPr>
          <a:xfrm>
            <a:off x="26614429" y="990156"/>
            <a:ext cx="2377663" cy="1208139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configure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g2</a:t>
            </a:r>
          </a:p>
        </p:txBody>
      </p:sp>
      <p:sp>
        <p:nvSpPr>
          <p:cNvPr id="69" name="Rettangolo con angoli arrotondati 68">
            <a:extLst>
              <a:ext uri="{FF2B5EF4-FFF2-40B4-BE49-F238E27FC236}">
                <a16:creationId xmlns:a16="http://schemas.microsoft.com/office/drawing/2014/main" id="{ED24CCF1-DF91-2747-A13C-6DF6A7A48100}"/>
              </a:ext>
            </a:extLst>
          </p:cNvPr>
          <p:cNvSpPr/>
          <p:nvPr/>
        </p:nvSpPr>
        <p:spPr>
          <a:xfrm>
            <a:off x="29261140" y="990156"/>
            <a:ext cx="1378282" cy="1208139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g2</a:t>
            </a:r>
          </a:p>
        </p:txBody>
      </p: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6DF66192-C6C6-EC44-A873-CE97261B390C}"/>
              </a:ext>
            </a:extLst>
          </p:cNvPr>
          <p:cNvSpPr/>
          <p:nvPr/>
        </p:nvSpPr>
        <p:spPr>
          <a:xfrm>
            <a:off x="5655277" y="968890"/>
            <a:ext cx="2622111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maven,m3</a:t>
            </a:r>
          </a:p>
        </p:txBody>
      </p:sp>
      <p:sp>
        <p:nvSpPr>
          <p:cNvPr id="71" name="Rettangolo con angoli arrotondati 70">
            <a:extLst>
              <a:ext uri="{FF2B5EF4-FFF2-40B4-BE49-F238E27FC236}">
                <a16:creationId xmlns:a16="http://schemas.microsoft.com/office/drawing/2014/main" id="{E7EB39D0-6B7A-9645-9BD7-B2E24B1E8758}"/>
              </a:ext>
            </a:extLst>
          </p:cNvPr>
          <p:cNvSpPr/>
          <p:nvPr/>
        </p:nvSpPr>
        <p:spPr>
          <a:xfrm>
            <a:off x="11124407" y="968890"/>
            <a:ext cx="2622111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api,a3,m3</a:t>
            </a:r>
          </a:p>
        </p:txBody>
      </p:sp>
      <p:sp>
        <p:nvSpPr>
          <p:cNvPr id="72" name="Rettangolo con angoli arrotondati 71">
            <a:extLst>
              <a:ext uri="{FF2B5EF4-FFF2-40B4-BE49-F238E27FC236}">
                <a16:creationId xmlns:a16="http://schemas.microsoft.com/office/drawing/2014/main" id="{E0EF9142-75FF-7342-AA51-E2D24E98AEAC}"/>
              </a:ext>
            </a:extLst>
          </p:cNvPr>
          <p:cNvSpPr/>
          <p:nvPr/>
        </p:nvSpPr>
        <p:spPr>
          <a:xfrm>
            <a:off x="19430559" y="968890"/>
            <a:ext cx="1739802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a3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F502BE0-9903-A34A-9B95-D9F0350D858B}"/>
              </a:ext>
            </a:extLst>
          </p:cNvPr>
          <p:cNvSpPr/>
          <p:nvPr/>
        </p:nvSpPr>
        <p:spPr>
          <a:xfrm>
            <a:off x="23065280" y="974383"/>
            <a:ext cx="1306057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a3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C26322F8-31F8-9940-88D4-093859C8B55E}"/>
              </a:ext>
            </a:extLst>
          </p:cNvPr>
          <p:cNvSpPr/>
          <p:nvPr/>
        </p:nvSpPr>
        <p:spPr>
          <a:xfrm>
            <a:off x="3666646" y="1845986"/>
            <a:ext cx="1876177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scalein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m2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626B734-39D5-764D-9645-940D3559E875}"/>
              </a:ext>
            </a:extLst>
          </p:cNvPr>
          <p:cNvSpPr/>
          <p:nvPr/>
        </p:nvSpPr>
        <p:spPr>
          <a:xfrm>
            <a:off x="8389842" y="1845986"/>
            <a:ext cx="2622111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maven,m4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26D8C962-37DD-3947-92FF-1D4FA87E63BC}"/>
              </a:ext>
            </a:extLst>
          </p:cNvPr>
          <p:cNvSpPr/>
          <p:nvPr/>
        </p:nvSpPr>
        <p:spPr>
          <a:xfrm>
            <a:off x="13858972" y="1845986"/>
            <a:ext cx="2622111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api,a4,m4</a:t>
            </a:r>
          </a:p>
        </p:txBody>
      </p: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F37889CE-C3E5-DA41-9CEC-EDEA72634C6A}"/>
              </a:ext>
            </a:extLst>
          </p:cNvPr>
          <p:cNvSpPr/>
          <p:nvPr/>
        </p:nvSpPr>
        <p:spPr>
          <a:xfrm>
            <a:off x="21282815" y="1845986"/>
            <a:ext cx="1670011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a4</a:t>
            </a:r>
          </a:p>
        </p:txBody>
      </p: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B901C232-F318-234C-A7C6-AC2EB36061BA}"/>
              </a:ext>
            </a:extLst>
          </p:cNvPr>
          <p:cNvSpPr/>
          <p:nvPr/>
        </p:nvSpPr>
        <p:spPr>
          <a:xfrm>
            <a:off x="24483794" y="1851479"/>
            <a:ext cx="1378282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a4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CA33F76C-B82F-654A-9AB0-AF22EF966847}"/>
              </a:ext>
            </a:extLst>
          </p:cNvPr>
          <p:cNvCxnSpPr>
            <a:cxnSpLocks/>
            <a:stCxn id="25" idx="3"/>
            <a:endCxn id="70" idx="1"/>
          </p:cNvCxnSpPr>
          <p:nvPr/>
        </p:nvCxnSpPr>
        <p:spPr>
          <a:xfrm>
            <a:off x="3554192" y="1572961"/>
            <a:ext cx="210108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5E139B27-B2C8-AC41-AEE6-CE7AD5A0372C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5542823" y="657323"/>
            <a:ext cx="2933431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879EF0D-1A86-884F-9141-6990B8B1DD23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10925539" y="648573"/>
            <a:ext cx="3019845" cy="875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E12437A8-F85D-9449-B940-22BB5603BF2D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5542823" y="2450057"/>
            <a:ext cx="2847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923AC540-E61C-8646-B0ED-B20D71616303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8277388" y="1572961"/>
            <a:ext cx="2847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25F7D3AF-FC52-1744-8534-CEE5E2096C12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11011953" y="2450057"/>
            <a:ext cx="2847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70C0A5FA-9FFF-8041-B47B-D8D89D51A577}"/>
              </a:ext>
            </a:extLst>
          </p:cNvPr>
          <p:cNvCxnSpPr>
            <a:cxnSpLocks/>
            <a:stCxn id="66" idx="3"/>
            <a:endCxn id="57" idx="1"/>
          </p:cNvCxnSpPr>
          <p:nvPr/>
        </p:nvCxnSpPr>
        <p:spPr>
          <a:xfrm flipV="1">
            <a:off x="16394669" y="648357"/>
            <a:ext cx="1617379" cy="21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655EB782-8472-3347-B1CC-5FDC3150FCC4}"/>
              </a:ext>
            </a:extLst>
          </p:cNvPr>
          <p:cNvCxnSpPr>
            <a:cxnSpLocks/>
            <a:stCxn id="76" idx="3"/>
            <a:endCxn id="59" idx="1"/>
          </p:cNvCxnSpPr>
          <p:nvPr/>
        </p:nvCxnSpPr>
        <p:spPr>
          <a:xfrm>
            <a:off x="16481083" y="2450057"/>
            <a:ext cx="153096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3A194AFB-A6C5-EE41-B72A-4A354C1A7E9E}"/>
              </a:ext>
            </a:extLst>
          </p:cNvPr>
          <p:cNvCxnSpPr>
            <a:cxnSpLocks/>
            <a:stCxn id="71" idx="3"/>
            <a:endCxn id="58" idx="1"/>
          </p:cNvCxnSpPr>
          <p:nvPr/>
        </p:nvCxnSpPr>
        <p:spPr>
          <a:xfrm>
            <a:off x="13746518" y="1572961"/>
            <a:ext cx="2847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516F4DE5-9D8F-B841-AAE6-E5DEDA241B8C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22952826" y="2450057"/>
            <a:ext cx="1530968" cy="54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A6808230-D222-1F44-9F69-9D8C9674BF3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21170361" y="1572961"/>
            <a:ext cx="1894919" cy="54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FE1DC051-A78D-B141-A899-65CE30B83C08}"/>
              </a:ext>
            </a:extLst>
          </p:cNvPr>
          <p:cNvCxnSpPr>
            <a:cxnSpLocks/>
            <a:stCxn id="73" idx="3"/>
            <a:endCxn id="35" idx="1"/>
          </p:cNvCxnSpPr>
          <p:nvPr/>
        </p:nvCxnSpPr>
        <p:spPr>
          <a:xfrm>
            <a:off x="24371337" y="1578454"/>
            <a:ext cx="1421401" cy="409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39FD7808-6347-D941-82AC-AD1EB5576550}"/>
              </a:ext>
            </a:extLst>
          </p:cNvPr>
          <p:cNvCxnSpPr>
            <a:cxnSpLocks/>
            <a:stCxn id="67" idx="3"/>
            <a:endCxn id="35" idx="0"/>
          </p:cNvCxnSpPr>
          <p:nvPr/>
        </p:nvCxnSpPr>
        <p:spPr>
          <a:xfrm>
            <a:off x="22952826" y="648573"/>
            <a:ext cx="3144712" cy="634614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ttore 2 117">
            <a:extLst>
              <a:ext uri="{FF2B5EF4-FFF2-40B4-BE49-F238E27FC236}">
                <a16:creationId xmlns:a16="http://schemas.microsoft.com/office/drawing/2014/main" id="{DC4A2F03-E8E3-3A49-9930-B5E376D1C918}"/>
              </a:ext>
            </a:extLst>
          </p:cNvPr>
          <p:cNvCxnSpPr>
            <a:cxnSpLocks/>
            <a:stCxn id="78" idx="3"/>
            <a:endCxn id="35" idx="2"/>
          </p:cNvCxnSpPr>
          <p:nvPr/>
        </p:nvCxnSpPr>
        <p:spPr>
          <a:xfrm flipV="1">
            <a:off x="25862076" y="1881902"/>
            <a:ext cx="235462" cy="573648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94A1D9BE-3FF1-8748-950F-DE515E52E057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28992092" y="1594226"/>
            <a:ext cx="26904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33D02EC9-6921-C743-AD8E-D51AD2E5F18A}"/>
              </a:ext>
            </a:extLst>
          </p:cNvPr>
          <p:cNvCxnSpPr>
            <a:cxnSpLocks/>
            <a:stCxn id="69" idx="3"/>
            <a:endCxn id="39" idx="2"/>
          </p:cNvCxnSpPr>
          <p:nvPr/>
        </p:nvCxnSpPr>
        <p:spPr>
          <a:xfrm flipV="1">
            <a:off x="30639422" y="1582545"/>
            <a:ext cx="243647" cy="1168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937ECD76-C50B-7340-AC61-D8606E60D305}"/>
              </a:ext>
            </a:extLst>
          </p:cNvPr>
          <p:cNvSpPr/>
          <p:nvPr/>
        </p:nvSpPr>
        <p:spPr>
          <a:xfrm>
            <a:off x="18012048" y="44286"/>
            <a:ext cx="1306057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n2</a:t>
            </a:r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5B704E04-7CDC-6D4B-AA7C-B18BE458766E}"/>
              </a:ext>
            </a:extLst>
          </p:cNvPr>
          <p:cNvSpPr/>
          <p:nvPr/>
        </p:nvSpPr>
        <p:spPr>
          <a:xfrm>
            <a:off x="16593537" y="968890"/>
            <a:ext cx="1306057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m3</a:t>
            </a: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49315F39-5547-BF49-A292-514955C4EC75}"/>
              </a:ext>
            </a:extLst>
          </p:cNvPr>
          <p:cNvSpPr/>
          <p:nvPr/>
        </p:nvSpPr>
        <p:spPr>
          <a:xfrm>
            <a:off x="18012048" y="1845986"/>
            <a:ext cx="1306057" cy="120814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m4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EC0E6C9D-A157-A446-AF4A-92DAD6764B29}"/>
              </a:ext>
            </a:extLst>
          </p:cNvPr>
          <p:cNvCxnSpPr>
            <a:cxnSpLocks/>
            <a:stCxn id="57" idx="3"/>
            <a:endCxn id="67" idx="1"/>
          </p:cNvCxnSpPr>
          <p:nvPr/>
        </p:nvCxnSpPr>
        <p:spPr>
          <a:xfrm>
            <a:off x="19318105" y="648357"/>
            <a:ext cx="1894920" cy="216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4426DB6D-E83F-054F-AA26-16E3D7A99D19}"/>
              </a:ext>
            </a:extLst>
          </p:cNvPr>
          <p:cNvCxnSpPr>
            <a:cxnSpLocks/>
            <a:stCxn id="58" idx="3"/>
            <a:endCxn id="72" idx="1"/>
          </p:cNvCxnSpPr>
          <p:nvPr/>
        </p:nvCxnSpPr>
        <p:spPr>
          <a:xfrm>
            <a:off x="17899594" y="1572961"/>
            <a:ext cx="153096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A9888B5A-2BAC-EF41-87BC-446E5D8A7627}"/>
              </a:ext>
            </a:extLst>
          </p:cNvPr>
          <p:cNvCxnSpPr>
            <a:cxnSpLocks/>
            <a:stCxn id="59" idx="3"/>
            <a:endCxn id="77" idx="1"/>
          </p:cNvCxnSpPr>
          <p:nvPr/>
        </p:nvCxnSpPr>
        <p:spPr>
          <a:xfrm>
            <a:off x="19318105" y="2450057"/>
            <a:ext cx="196471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771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58</Words>
  <Application>Microsoft Macintosh PowerPoint</Application>
  <PresentationFormat>Personalizzato</PresentationFormat>
  <Paragraphs>40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Soldani</dc:creator>
  <cp:lastModifiedBy>Jacopo Soldani</cp:lastModifiedBy>
  <cp:revision>11</cp:revision>
  <dcterms:created xsi:type="dcterms:W3CDTF">2021-05-04T15:13:14Z</dcterms:created>
  <dcterms:modified xsi:type="dcterms:W3CDTF">2021-05-14T13:50:14Z</dcterms:modified>
</cp:coreProperties>
</file>