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31561088" cy="3043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558"/>
  </p:normalViewPr>
  <p:slideViewPr>
    <p:cSldViewPr snapToGrid="0" snapToObjects="1">
      <p:cViewPr varScale="1">
        <p:scale>
          <a:sx n="55" d="100"/>
          <a:sy n="55" d="100"/>
        </p:scale>
        <p:origin x="304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5136" y="498049"/>
            <a:ext cx="23670816" cy="1059498"/>
          </a:xfrm>
        </p:spPr>
        <p:txBody>
          <a:bodyPr anchor="b"/>
          <a:lstStyle>
            <a:lvl1pPr algn="ctr">
              <a:defRPr sz="266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5136" y="1598404"/>
            <a:ext cx="23670816" cy="734745"/>
          </a:xfrm>
        </p:spPr>
        <p:txBody>
          <a:bodyPr/>
          <a:lstStyle>
            <a:lvl1pPr marL="0" indent="0" algn="ctr">
              <a:buNone/>
              <a:defRPr sz="1065"/>
            </a:lvl1pPr>
            <a:lvl2pPr marL="202905" indent="0" algn="ctr">
              <a:buNone/>
              <a:defRPr sz="888"/>
            </a:lvl2pPr>
            <a:lvl3pPr marL="405811" indent="0" algn="ctr">
              <a:buNone/>
              <a:defRPr sz="799"/>
            </a:lvl3pPr>
            <a:lvl4pPr marL="608716" indent="0" algn="ctr">
              <a:buNone/>
              <a:defRPr sz="710"/>
            </a:lvl4pPr>
            <a:lvl5pPr marL="811621" indent="0" algn="ctr">
              <a:buNone/>
              <a:defRPr sz="710"/>
            </a:lvl5pPr>
            <a:lvl6pPr marL="1014527" indent="0" algn="ctr">
              <a:buNone/>
              <a:defRPr sz="710"/>
            </a:lvl6pPr>
            <a:lvl7pPr marL="1217432" indent="0" algn="ctr">
              <a:buNone/>
              <a:defRPr sz="710"/>
            </a:lvl7pPr>
            <a:lvl8pPr marL="1420338" indent="0" algn="ctr">
              <a:buNone/>
              <a:defRPr sz="710"/>
            </a:lvl8pPr>
            <a:lvl9pPr marL="1623243" indent="0" algn="ctr">
              <a:buNone/>
              <a:defRPr sz="71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94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64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85903" y="162024"/>
            <a:ext cx="6805360" cy="25790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9825" y="162024"/>
            <a:ext cx="20021565" cy="257900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7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2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387" y="758697"/>
            <a:ext cx="27221438" cy="1265902"/>
          </a:xfrm>
        </p:spPr>
        <p:txBody>
          <a:bodyPr anchor="b"/>
          <a:lstStyle>
            <a:lvl1pPr>
              <a:defRPr sz="266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87" y="2036575"/>
            <a:ext cx="27221438" cy="665708"/>
          </a:xfrm>
        </p:spPr>
        <p:txBody>
          <a:bodyPr/>
          <a:lstStyle>
            <a:lvl1pPr marL="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1pPr>
            <a:lvl2pPr marL="202905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2pPr>
            <a:lvl3pPr marL="405811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3pPr>
            <a:lvl4pPr marL="608716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4pPr>
            <a:lvl5pPr marL="811621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5pPr>
            <a:lvl6pPr marL="1014527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6pPr>
            <a:lvl7pPr marL="1217432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7pPr>
            <a:lvl8pPr marL="1420338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8pPr>
            <a:lvl9pPr marL="1623243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0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9825" y="810121"/>
            <a:ext cx="13413462" cy="19309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77801" y="810121"/>
            <a:ext cx="13413462" cy="19309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29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936" y="162024"/>
            <a:ext cx="27221438" cy="5882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937" y="746016"/>
            <a:ext cx="13351818" cy="365611"/>
          </a:xfrm>
        </p:spPr>
        <p:txBody>
          <a:bodyPr anchor="b"/>
          <a:lstStyle>
            <a:lvl1pPr marL="0" indent="0">
              <a:buNone/>
              <a:defRPr sz="1065" b="1"/>
            </a:lvl1pPr>
            <a:lvl2pPr marL="202905" indent="0">
              <a:buNone/>
              <a:defRPr sz="888" b="1"/>
            </a:lvl2pPr>
            <a:lvl3pPr marL="405811" indent="0">
              <a:buNone/>
              <a:defRPr sz="799" b="1"/>
            </a:lvl3pPr>
            <a:lvl4pPr marL="608716" indent="0">
              <a:buNone/>
              <a:defRPr sz="710" b="1"/>
            </a:lvl4pPr>
            <a:lvl5pPr marL="811621" indent="0">
              <a:buNone/>
              <a:defRPr sz="710" b="1"/>
            </a:lvl5pPr>
            <a:lvl6pPr marL="1014527" indent="0">
              <a:buNone/>
              <a:defRPr sz="710" b="1"/>
            </a:lvl6pPr>
            <a:lvl7pPr marL="1217432" indent="0">
              <a:buNone/>
              <a:defRPr sz="710" b="1"/>
            </a:lvl7pPr>
            <a:lvl8pPr marL="1420338" indent="0">
              <a:buNone/>
              <a:defRPr sz="710" b="1"/>
            </a:lvl8pPr>
            <a:lvl9pPr marL="1623243" indent="0">
              <a:buNone/>
              <a:defRPr sz="71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937" y="1111627"/>
            <a:ext cx="13351818" cy="163503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77801" y="746016"/>
            <a:ext cx="13417573" cy="365611"/>
          </a:xfrm>
        </p:spPr>
        <p:txBody>
          <a:bodyPr anchor="b"/>
          <a:lstStyle>
            <a:lvl1pPr marL="0" indent="0">
              <a:buNone/>
              <a:defRPr sz="1065" b="1"/>
            </a:lvl1pPr>
            <a:lvl2pPr marL="202905" indent="0">
              <a:buNone/>
              <a:defRPr sz="888" b="1"/>
            </a:lvl2pPr>
            <a:lvl3pPr marL="405811" indent="0">
              <a:buNone/>
              <a:defRPr sz="799" b="1"/>
            </a:lvl3pPr>
            <a:lvl4pPr marL="608716" indent="0">
              <a:buNone/>
              <a:defRPr sz="710" b="1"/>
            </a:lvl4pPr>
            <a:lvl5pPr marL="811621" indent="0">
              <a:buNone/>
              <a:defRPr sz="710" b="1"/>
            </a:lvl5pPr>
            <a:lvl6pPr marL="1014527" indent="0">
              <a:buNone/>
              <a:defRPr sz="710" b="1"/>
            </a:lvl6pPr>
            <a:lvl7pPr marL="1217432" indent="0">
              <a:buNone/>
              <a:defRPr sz="710" b="1"/>
            </a:lvl7pPr>
            <a:lvl8pPr marL="1420338" indent="0">
              <a:buNone/>
              <a:defRPr sz="710" b="1"/>
            </a:lvl8pPr>
            <a:lvl9pPr marL="1623243" indent="0">
              <a:buNone/>
              <a:defRPr sz="71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77801" y="1111627"/>
            <a:ext cx="13417573" cy="163503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3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19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96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937" y="202882"/>
            <a:ext cx="10179271" cy="710089"/>
          </a:xfrm>
        </p:spPr>
        <p:txBody>
          <a:bodyPr anchor="b"/>
          <a:lstStyle>
            <a:lvl1pPr>
              <a:defRPr sz="142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573" y="438170"/>
            <a:ext cx="15977801" cy="2162671"/>
          </a:xfrm>
        </p:spPr>
        <p:txBody>
          <a:bodyPr/>
          <a:lstStyle>
            <a:lvl1pPr>
              <a:defRPr sz="1420"/>
            </a:lvl1pPr>
            <a:lvl2pPr>
              <a:defRPr sz="1243"/>
            </a:lvl2pPr>
            <a:lvl3pPr>
              <a:defRPr sz="1065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3937" y="912972"/>
            <a:ext cx="10179271" cy="1691392"/>
          </a:xfrm>
        </p:spPr>
        <p:txBody>
          <a:bodyPr/>
          <a:lstStyle>
            <a:lvl1pPr marL="0" indent="0">
              <a:buNone/>
              <a:defRPr sz="710"/>
            </a:lvl1pPr>
            <a:lvl2pPr marL="202905" indent="0">
              <a:buNone/>
              <a:defRPr sz="621"/>
            </a:lvl2pPr>
            <a:lvl3pPr marL="405811" indent="0">
              <a:buNone/>
              <a:defRPr sz="533"/>
            </a:lvl3pPr>
            <a:lvl4pPr marL="608716" indent="0">
              <a:buNone/>
              <a:defRPr sz="444"/>
            </a:lvl4pPr>
            <a:lvl5pPr marL="811621" indent="0">
              <a:buNone/>
              <a:defRPr sz="444"/>
            </a:lvl5pPr>
            <a:lvl6pPr marL="1014527" indent="0">
              <a:buNone/>
              <a:defRPr sz="444"/>
            </a:lvl6pPr>
            <a:lvl7pPr marL="1217432" indent="0">
              <a:buNone/>
              <a:defRPr sz="444"/>
            </a:lvl7pPr>
            <a:lvl8pPr marL="1420338" indent="0">
              <a:buNone/>
              <a:defRPr sz="444"/>
            </a:lvl8pPr>
            <a:lvl9pPr marL="1623243" indent="0">
              <a:buNone/>
              <a:defRPr sz="4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3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937" y="202882"/>
            <a:ext cx="10179271" cy="710089"/>
          </a:xfrm>
        </p:spPr>
        <p:txBody>
          <a:bodyPr anchor="b"/>
          <a:lstStyle>
            <a:lvl1pPr>
              <a:defRPr sz="142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17573" y="438170"/>
            <a:ext cx="15977801" cy="2162671"/>
          </a:xfrm>
        </p:spPr>
        <p:txBody>
          <a:bodyPr anchor="t"/>
          <a:lstStyle>
            <a:lvl1pPr marL="0" indent="0">
              <a:buNone/>
              <a:defRPr sz="1420"/>
            </a:lvl1pPr>
            <a:lvl2pPr marL="202905" indent="0">
              <a:buNone/>
              <a:defRPr sz="1243"/>
            </a:lvl2pPr>
            <a:lvl3pPr marL="405811" indent="0">
              <a:buNone/>
              <a:defRPr sz="1065"/>
            </a:lvl3pPr>
            <a:lvl4pPr marL="608716" indent="0">
              <a:buNone/>
              <a:defRPr sz="888"/>
            </a:lvl4pPr>
            <a:lvl5pPr marL="811621" indent="0">
              <a:buNone/>
              <a:defRPr sz="888"/>
            </a:lvl5pPr>
            <a:lvl6pPr marL="1014527" indent="0">
              <a:buNone/>
              <a:defRPr sz="888"/>
            </a:lvl6pPr>
            <a:lvl7pPr marL="1217432" indent="0">
              <a:buNone/>
              <a:defRPr sz="888"/>
            </a:lvl7pPr>
            <a:lvl8pPr marL="1420338" indent="0">
              <a:buNone/>
              <a:defRPr sz="888"/>
            </a:lvl8pPr>
            <a:lvl9pPr marL="1623243" indent="0">
              <a:buNone/>
              <a:defRPr sz="888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3937" y="912972"/>
            <a:ext cx="10179271" cy="1691392"/>
          </a:xfrm>
        </p:spPr>
        <p:txBody>
          <a:bodyPr/>
          <a:lstStyle>
            <a:lvl1pPr marL="0" indent="0">
              <a:buNone/>
              <a:defRPr sz="710"/>
            </a:lvl1pPr>
            <a:lvl2pPr marL="202905" indent="0">
              <a:buNone/>
              <a:defRPr sz="621"/>
            </a:lvl2pPr>
            <a:lvl3pPr marL="405811" indent="0">
              <a:buNone/>
              <a:defRPr sz="533"/>
            </a:lvl3pPr>
            <a:lvl4pPr marL="608716" indent="0">
              <a:buNone/>
              <a:defRPr sz="444"/>
            </a:lvl4pPr>
            <a:lvl5pPr marL="811621" indent="0">
              <a:buNone/>
              <a:defRPr sz="444"/>
            </a:lvl5pPr>
            <a:lvl6pPr marL="1014527" indent="0">
              <a:buNone/>
              <a:defRPr sz="444"/>
            </a:lvl6pPr>
            <a:lvl7pPr marL="1217432" indent="0">
              <a:buNone/>
              <a:defRPr sz="444"/>
            </a:lvl7pPr>
            <a:lvl8pPr marL="1420338" indent="0">
              <a:buNone/>
              <a:defRPr sz="444"/>
            </a:lvl8pPr>
            <a:lvl9pPr marL="1623243" indent="0">
              <a:buNone/>
              <a:defRPr sz="4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7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9825" y="162024"/>
            <a:ext cx="27221438" cy="588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9825" y="810121"/>
            <a:ext cx="27221438" cy="193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9825" y="2820631"/>
            <a:ext cx="7101245" cy="162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54611" y="2820631"/>
            <a:ext cx="10651867" cy="162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90018" y="2820631"/>
            <a:ext cx="7101245" cy="162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66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05811" rtl="0" eaLnBrk="1" latinLnBrk="0" hangingPunct="1">
        <a:lnSpc>
          <a:spcPct val="90000"/>
        </a:lnSpc>
        <a:spcBef>
          <a:spcPct val="0"/>
        </a:spcBef>
        <a:buNone/>
        <a:defRPr sz="1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453" indent="-101453" algn="l" defTabSz="405811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3" kern="1200">
          <a:solidFill>
            <a:schemeClr val="tx1"/>
          </a:solidFill>
          <a:latin typeface="+mn-lt"/>
          <a:ea typeface="+mn-ea"/>
          <a:cs typeface="+mn-cs"/>
        </a:defRPr>
      </a:lvl1pPr>
      <a:lvl2pPr marL="304358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2pPr>
      <a:lvl3pPr marL="507263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710169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4pPr>
      <a:lvl5pPr marL="913074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5pPr>
      <a:lvl6pPr marL="1115979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6pPr>
      <a:lvl7pPr marL="1318885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7pPr>
      <a:lvl8pPr marL="1521790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8pPr>
      <a:lvl9pPr marL="1724696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1pPr>
      <a:lvl2pPr marL="202905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2pPr>
      <a:lvl3pPr marL="405811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3pPr>
      <a:lvl4pPr marL="608716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4pPr>
      <a:lvl5pPr marL="811621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5pPr>
      <a:lvl6pPr marL="1014527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6pPr>
      <a:lvl7pPr marL="1217432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7pPr>
      <a:lvl8pPr marL="1420338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8pPr>
      <a:lvl9pPr marL="1623243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A666889-CAFE-414C-AFF5-CD89A79A5CF4}"/>
              </a:ext>
            </a:extLst>
          </p:cNvPr>
          <p:cNvSpPr/>
          <p:nvPr/>
        </p:nvSpPr>
        <p:spPr>
          <a:xfrm>
            <a:off x="26597" y="1263416"/>
            <a:ext cx="548821" cy="5551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81ABD99C-9E4D-3A4E-8350-4A33DA917A4D}"/>
              </a:ext>
            </a:extLst>
          </p:cNvPr>
          <p:cNvSpPr/>
          <p:nvPr/>
        </p:nvSpPr>
        <p:spPr>
          <a:xfrm>
            <a:off x="1645061" y="20648"/>
            <a:ext cx="1842188" cy="120857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scalein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n1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4B9D07AE-DCD1-D945-B157-27DC735B75BE}"/>
              </a:ext>
            </a:extLst>
          </p:cNvPr>
          <p:cNvSpPr/>
          <p:nvPr/>
        </p:nvSpPr>
        <p:spPr>
          <a:xfrm>
            <a:off x="3717485" y="936712"/>
            <a:ext cx="1842188" cy="1208570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scalein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m1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5D8A8B01-823E-D944-B829-0F02450DD0F8}"/>
              </a:ext>
            </a:extLst>
          </p:cNvPr>
          <p:cNvCxnSpPr>
            <a:cxnSpLocks/>
            <a:stCxn id="23" idx="6"/>
            <a:endCxn id="30" idx="1"/>
          </p:cNvCxnSpPr>
          <p:nvPr/>
        </p:nvCxnSpPr>
        <p:spPr>
          <a:xfrm>
            <a:off x="575418" y="1541002"/>
            <a:ext cx="229807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464F62FC-5BC3-0C4D-A546-E8404EAEC147}"/>
              </a:ext>
            </a:extLst>
          </p:cNvPr>
          <p:cNvSpPr/>
          <p:nvPr/>
        </p:nvSpPr>
        <p:spPr>
          <a:xfrm>
            <a:off x="805225" y="1241644"/>
            <a:ext cx="609600" cy="5987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42FBBFB-DE57-7649-AC87-58CEDEFF118F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1414825" y="1540997"/>
            <a:ext cx="2302660" cy="5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ttore 2 21">
            <a:extLst>
              <a:ext uri="{FF2B5EF4-FFF2-40B4-BE49-F238E27FC236}">
                <a16:creationId xmlns:a16="http://schemas.microsoft.com/office/drawing/2014/main" id="{44F5BB8F-1489-DD47-9C3E-E47CF6BFA14F}"/>
              </a:ext>
            </a:extLst>
          </p:cNvPr>
          <p:cNvCxnSpPr>
            <a:cxnSpLocks/>
            <a:stCxn id="30" idx="0"/>
            <a:endCxn id="24" idx="1"/>
          </p:cNvCxnSpPr>
          <p:nvPr/>
        </p:nvCxnSpPr>
        <p:spPr>
          <a:xfrm rot="5400000" flipH="1" flipV="1">
            <a:off x="1069188" y="665771"/>
            <a:ext cx="616710" cy="535036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ttore 2 25">
            <a:extLst>
              <a:ext uri="{FF2B5EF4-FFF2-40B4-BE49-F238E27FC236}">
                <a16:creationId xmlns:a16="http://schemas.microsoft.com/office/drawing/2014/main" id="{FF01578D-2B8A-304E-9067-9250AF22BDBA}"/>
              </a:ext>
            </a:extLst>
          </p:cNvPr>
          <p:cNvCxnSpPr>
            <a:cxnSpLocks/>
            <a:stCxn id="30" idx="2"/>
            <a:endCxn id="74" idx="1"/>
          </p:cNvCxnSpPr>
          <p:nvPr/>
        </p:nvCxnSpPr>
        <p:spPr>
          <a:xfrm rot="16200000" flipH="1">
            <a:off x="1096534" y="1853850"/>
            <a:ext cx="562019" cy="535036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ombo 34">
            <a:extLst>
              <a:ext uri="{FF2B5EF4-FFF2-40B4-BE49-F238E27FC236}">
                <a16:creationId xmlns:a16="http://schemas.microsoft.com/office/drawing/2014/main" id="{34D85590-F770-6E4C-A8DF-B2A095C086DC}"/>
              </a:ext>
            </a:extLst>
          </p:cNvPr>
          <p:cNvSpPr/>
          <p:nvPr/>
        </p:nvSpPr>
        <p:spPr>
          <a:xfrm>
            <a:off x="30122365" y="1241644"/>
            <a:ext cx="609600" cy="5987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D3B303F-5D39-EF4E-BEDA-210BFA3E6EC4}"/>
              </a:ext>
            </a:extLst>
          </p:cNvPr>
          <p:cNvCxnSpPr>
            <a:cxnSpLocks/>
            <a:stCxn id="35" idx="3"/>
            <a:endCxn id="39" idx="2"/>
          </p:cNvCxnSpPr>
          <p:nvPr/>
        </p:nvCxnSpPr>
        <p:spPr>
          <a:xfrm>
            <a:off x="30731965" y="1541002"/>
            <a:ext cx="24187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6F3325C3-6925-7848-BD44-EE77B68A4247}"/>
              </a:ext>
            </a:extLst>
          </p:cNvPr>
          <p:cNvGrpSpPr/>
          <p:nvPr/>
        </p:nvGrpSpPr>
        <p:grpSpPr>
          <a:xfrm>
            <a:off x="30973840" y="1263416"/>
            <a:ext cx="548821" cy="555171"/>
            <a:chOff x="662896" y="4293508"/>
            <a:chExt cx="548821" cy="55517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9D1F8C6-E701-694B-9956-3F377898EBD6}"/>
                </a:ext>
              </a:extLst>
            </p:cNvPr>
            <p:cNvSpPr/>
            <p:nvPr/>
          </p:nvSpPr>
          <p:spPr>
            <a:xfrm>
              <a:off x="662896" y="4293508"/>
              <a:ext cx="548821" cy="5551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29F985BB-86D0-894F-8702-C916626AD148}"/>
                </a:ext>
              </a:extLst>
            </p:cNvPr>
            <p:cNvSpPr/>
            <p:nvPr/>
          </p:nvSpPr>
          <p:spPr>
            <a:xfrm>
              <a:off x="739095" y="4369707"/>
              <a:ext cx="396421" cy="402771"/>
            </a:xfrm>
            <a:prstGeom prst="ellips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ECC779D5-F226-7643-904F-0B80021F0554}"/>
              </a:ext>
            </a:extLst>
          </p:cNvPr>
          <p:cNvSpPr/>
          <p:nvPr/>
        </p:nvSpPr>
        <p:spPr>
          <a:xfrm>
            <a:off x="6033895" y="20650"/>
            <a:ext cx="2206919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node,n2</a:t>
            </a:r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77F172A3-CA69-7441-BD28-FC482758ACA0}"/>
              </a:ext>
            </a:extLst>
          </p:cNvPr>
          <p:cNvSpPr/>
          <p:nvPr/>
        </p:nvSpPr>
        <p:spPr>
          <a:xfrm>
            <a:off x="11638981" y="20649"/>
            <a:ext cx="2298556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gui,g2,n2</a:t>
            </a:r>
          </a:p>
        </p:txBody>
      </p: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440635BC-DDAC-C548-9773-847F30D965FB}"/>
              </a:ext>
            </a:extLst>
          </p:cNvPr>
          <p:cNvSpPr/>
          <p:nvPr/>
        </p:nvSpPr>
        <p:spPr>
          <a:xfrm>
            <a:off x="20126841" y="20649"/>
            <a:ext cx="1881723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install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g2</a:t>
            </a:r>
          </a:p>
        </p:txBody>
      </p: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6ACF2E0A-892E-1244-AE24-46A353858E49}"/>
              </a:ext>
            </a:extLst>
          </p:cNvPr>
          <p:cNvSpPr/>
          <p:nvPr/>
        </p:nvSpPr>
        <p:spPr>
          <a:xfrm>
            <a:off x="24350759" y="20649"/>
            <a:ext cx="2376607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configure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g2</a:t>
            </a:r>
          </a:p>
        </p:txBody>
      </p:sp>
      <p:sp>
        <p:nvSpPr>
          <p:cNvPr id="69" name="Rettangolo con angoli arrotondati 68">
            <a:extLst>
              <a:ext uri="{FF2B5EF4-FFF2-40B4-BE49-F238E27FC236}">
                <a16:creationId xmlns:a16="http://schemas.microsoft.com/office/drawing/2014/main" id="{ED24CCF1-DF91-2747-A13C-6DF6A7A48100}"/>
              </a:ext>
            </a:extLst>
          </p:cNvPr>
          <p:cNvSpPr/>
          <p:nvPr/>
        </p:nvSpPr>
        <p:spPr>
          <a:xfrm>
            <a:off x="28539983" y="26142"/>
            <a:ext cx="1352145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g2</a:t>
            </a:r>
          </a:p>
        </p:txBody>
      </p: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6DF66192-C6C6-EC44-A873-CE97261B390C}"/>
              </a:ext>
            </a:extLst>
          </p:cNvPr>
          <p:cNvSpPr/>
          <p:nvPr/>
        </p:nvSpPr>
        <p:spPr>
          <a:xfrm>
            <a:off x="8642256" y="936712"/>
            <a:ext cx="2622111" cy="1208570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maven,m3</a:t>
            </a:r>
          </a:p>
        </p:txBody>
      </p:sp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E7EB39D0-6B7A-9645-9BD7-B2E24B1E8758}"/>
              </a:ext>
            </a:extLst>
          </p:cNvPr>
          <p:cNvSpPr/>
          <p:nvPr/>
        </p:nvSpPr>
        <p:spPr>
          <a:xfrm>
            <a:off x="14196222" y="936712"/>
            <a:ext cx="2471383" cy="1208570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api,a3,m3</a:t>
            </a:r>
          </a:p>
        </p:txBody>
      </p:sp>
      <p:sp>
        <p:nvSpPr>
          <p:cNvPr id="72" name="Rettangolo con angoli arrotondati 71">
            <a:extLst>
              <a:ext uri="{FF2B5EF4-FFF2-40B4-BE49-F238E27FC236}">
                <a16:creationId xmlns:a16="http://schemas.microsoft.com/office/drawing/2014/main" id="{E0EF9142-75FF-7342-AA51-E2D24E98AEAC}"/>
              </a:ext>
            </a:extLst>
          </p:cNvPr>
          <p:cNvSpPr/>
          <p:nvPr/>
        </p:nvSpPr>
        <p:spPr>
          <a:xfrm>
            <a:off x="22238800" y="936712"/>
            <a:ext cx="1881723" cy="1208570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install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a3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F502BE0-9903-A34A-9B95-D9F0350D858B}"/>
              </a:ext>
            </a:extLst>
          </p:cNvPr>
          <p:cNvSpPr/>
          <p:nvPr/>
        </p:nvSpPr>
        <p:spPr>
          <a:xfrm>
            <a:off x="26957602" y="936712"/>
            <a:ext cx="1352145" cy="1208570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a3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C26322F8-31F8-9940-88D4-093859C8B55E}"/>
              </a:ext>
            </a:extLst>
          </p:cNvPr>
          <p:cNvSpPr/>
          <p:nvPr/>
        </p:nvSpPr>
        <p:spPr>
          <a:xfrm>
            <a:off x="1645061" y="1798990"/>
            <a:ext cx="1842188" cy="1206775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scalein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m2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626B734-39D5-764D-9645-940D3559E875}"/>
              </a:ext>
            </a:extLst>
          </p:cNvPr>
          <p:cNvSpPr/>
          <p:nvPr/>
        </p:nvSpPr>
        <p:spPr>
          <a:xfrm>
            <a:off x="5789909" y="1799648"/>
            <a:ext cx="2622111" cy="1206775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maven,m4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26D8C962-37DD-3947-92FF-1D4FA87E63BC}"/>
              </a:ext>
            </a:extLst>
          </p:cNvPr>
          <p:cNvSpPr/>
          <p:nvPr/>
        </p:nvSpPr>
        <p:spPr>
          <a:xfrm>
            <a:off x="11494603" y="1804258"/>
            <a:ext cx="2471383" cy="1206775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api,a4,m4</a:t>
            </a:r>
          </a:p>
        </p:txBody>
      </p: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F37889CE-C3E5-DA41-9CEC-EDEA72634C6A}"/>
              </a:ext>
            </a:extLst>
          </p:cNvPr>
          <p:cNvSpPr/>
          <p:nvPr/>
        </p:nvSpPr>
        <p:spPr>
          <a:xfrm>
            <a:off x="20126841" y="1804258"/>
            <a:ext cx="1881723" cy="1206775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install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a4</a:t>
            </a:r>
          </a:p>
        </p:txBody>
      </p:sp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B901C232-F318-234C-A7C6-AC2EB36061BA}"/>
              </a:ext>
            </a:extLst>
          </p:cNvPr>
          <p:cNvSpPr/>
          <p:nvPr/>
        </p:nvSpPr>
        <p:spPr>
          <a:xfrm>
            <a:off x="24835307" y="1795540"/>
            <a:ext cx="1352145" cy="1206775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a4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CA33F76C-B82F-654A-9AB0-AF22EF966847}"/>
              </a:ext>
            </a:extLst>
          </p:cNvPr>
          <p:cNvCxnSpPr>
            <a:cxnSpLocks/>
            <a:stCxn id="25" idx="3"/>
            <a:endCxn id="70" idx="1"/>
          </p:cNvCxnSpPr>
          <p:nvPr/>
        </p:nvCxnSpPr>
        <p:spPr>
          <a:xfrm>
            <a:off x="5559673" y="1540997"/>
            <a:ext cx="3082583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5E139B27-B2C8-AC41-AEE6-CE7AD5A0372C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>
            <a:off x="3487249" y="624934"/>
            <a:ext cx="2546646" cy="2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879EF0D-1A86-884F-9141-6990B8B1DD23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8240814" y="624935"/>
            <a:ext cx="3398167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E12437A8-F85D-9449-B940-22BB5603BF2D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>
            <a:off x="3487249" y="2402378"/>
            <a:ext cx="2302660" cy="65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923AC540-E61C-8646-B0ED-B20D71616303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11264367" y="1540997"/>
            <a:ext cx="293185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25F7D3AF-FC52-1744-8534-CEE5E2096C12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8412020" y="2403036"/>
            <a:ext cx="3082583" cy="461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70C0A5FA-9FFF-8041-B47B-D8D89D51A577}"/>
              </a:ext>
            </a:extLst>
          </p:cNvPr>
          <p:cNvCxnSpPr>
            <a:cxnSpLocks/>
            <a:stCxn id="66" idx="3"/>
            <a:endCxn id="51" idx="1"/>
          </p:cNvCxnSpPr>
          <p:nvPr/>
        </p:nvCxnSpPr>
        <p:spPr>
          <a:xfrm>
            <a:off x="13937537" y="624935"/>
            <a:ext cx="2960304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53CC66C8-9249-BE40-8246-4B9477616B67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22008564" y="624935"/>
            <a:ext cx="234219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45F4857B-E6D9-064B-9D3A-8096CC17A8F6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26727366" y="624935"/>
            <a:ext cx="1812617" cy="54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655EB782-8472-3347-B1CC-5FDC3150FCC4}"/>
              </a:ext>
            </a:extLst>
          </p:cNvPr>
          <p:cNvCxnSpPr>
            <a:cxnSpLocks/>
            <a:stCxn id="76" idx="3"/>
            <a:endCxn id="81" idx="1"/>
          </p:cNvCxnSpPr>
          <p:nvPr/>
        </p:nvCxnSpPr>
        <p:spPr>
          <a:xfrm>
            <a:off x="13965986" y="2407646"/>
            <a:ext cx="2931855" cy="1065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3A194AFB-A6C5-EE41-B72A-4A354C1A7E9E}"/>
              </a:ext>
            </a:extLst>
          </p:cNvPr>
          <p:cNvCxnSpPr>
            <a:cxnSpLocks/>
            <a:stCxn id="71" idx="3"/>
            <a:endCxn id="60" idx="1"/>
          </p:cNvCxnSpPr>
          <p:nvPr/>
        </p:nvCxnSpPr>
        <p:spPr>
          <a:xfrm>
            <a:off x="16667605" y="1540997"/>
            <a:ext cx="184473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516F4DE5-9D8F-B841-AAE6-E5DEDA241B8C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 flipV="1">
            <a:off x="22008564" y="2398928"/>
            <a:ext cx="2826743" cy="871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A6808230-D222-1F44-9F69-9D8C9674BF3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24120523" y="1540997"/>
            <a:ext cx="283707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FE1DC051-A78D-B141-A899-65CE30B83C08}"/>
              </a:ext>
            </a:extLst>
          </p:cNvPr>
          <p:cNvCxnSpPr>
            <a:cxnSpLocks/>
            <a:stCxn id="73" idx="3"/>
            <a:endCxn id="35" idx="1"/>
          </p:cNvCxnSpPr>
          <p:nvPr/>
        </p:nvCxnSpPr>
        <p:spPr>
          <a:xfrm>
            <a:off x="28309747" y="1540997"/>
            <a:ext cx="1812618" cy="5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39FD7808-6347-D941-82AC-AD1EB5576550}"/>
              </a:ext>
            </a:extLst>
          </p:cNvPr>
          <p:cNvCxnSpPr>
            <a:cxnSpLocks/>
            <a:stCxn id="69" idx="3"/>
            <a:endCxn id="35" idx="0"/>
          </p:cNvCxnSpPr>
          <p:nvPr/>
        </p:nvCxnSpPr>
        <p:spPr>
          <a:xfrm>
            <a:off x="29892128" y="630428"/>
            <a:ext cx="535037" cy="611216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ttore 2 117">
            <a:extLst>
              <a:ext uri="{FF2B5EF4-FFF2-40B4-BE49-F238E27FC236}">
                <a16:creationId xmlns:a16="http://schemas.microsoft.com/office/drawing/2014/main" id="{DC4A2F03-E8E3-3A49-9930-B5E376D1C918}"/>
              </a:ext>
            </a:extLst>
          </p:cNvPr>
          <p:cNvCxnSpPr>
            <a:cxnSpLocks/>
            <a:stCxn id="78" idx="3"/>
            <a:endCxn id="35" idx="2"/>
          </p:cNvCxnSpPr>
          <p:nvPr/>
        </p:nvCxnSpPr>
        <p:spPr>
          <a:xfrm flipV="1">
            <a:off x="26187452" y="1840359"/>
            <a:ext cx="4239713" cy="558569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717D7C95-8B02-CC4F-AE75-CD01C3870DB0}"/>
              </a:ext>
            </a:extLst>
          </p:cNvPr>
          <p:cNvSpPr/>
          <p:nvPr/>
        </p:nvSpPr>
        <p:spPr>
          <a:xfrm>
            <a:off x="16897841" y="20649"/>
            <a:ext cx="1384264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n2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66B23C14-25E0-6041-859C-9F5C799A5E63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18282105" y="624935"/>
            <a:ext cx="184473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15E57FFA-69C0-1948-A898-71F356F5DDD7}"/>
              </a:ext>
            </a:extLst>
          </p:cNvPr>
          <p:cNvSpPr/>
          <p:nvPr/>
        </p:nvSpPr>
        <p:spPr>
          <a:xfrm>
            <a:off x="18512341" y="936711"/>
            <a:ext cx="1384264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m3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AC9724F7-4D7A-C14A-B32F-FCF2F1DA120F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>
            <a:off x="19896605" y="1540997"/>
            <a:ext cx="234219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26CBDB31-28E8-E247-A408-5CEA9CB69032}"/>
              </a:ext>
            </a:extLst>
          </p:cNvPr>
          <p:cNvSpPr/>
          <p:nvPr/>
        </p:nvSpPr>
        <p:spPr>
          <a:xfrm>
            <a:off x="16897841" y="1814017"/>
            <a:ext cx="1384264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m4</a:t>
            </a: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D5C7B47-7905-BC47-9C11-45FFD3C36CD5}"/>
              </a:ext>
            </a:extLst>
          </p:cNvPr>
          <p:cNvCxnSpPr>
            <a:cxnSpLocks/>
            <a:stCxn id="81" idx="3"/>
            <a:endCxn id="77" idx="1"/>
          </p:cNvCxnSpPr>
          <p:nvPr/>
        </p:nvCxnSpPr>
        <p:spPr>
          <a:xfrm flipV="1">
            <a:off x="18282105" y="2407646"/>
            <a:ext cx="1844736" cy="1065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97711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58</Words>
  <Application>Microsoft Macintosh PowerPoint</Application>
  <PresentationFormat>Personalizzato</PresentationFormat>
  <Paragraphs>40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Soldani</dc:creator>
  <cp:lastModifiedBy>Jacopo Soldani</cp:lastModifiedBy>
  <cp:revision>9</cp:revision>
  <dcterms:created xsi:type="dcterms:W3CDTF">2021-05-04T15:13:14Z</dcterms:created>
  <dcterms:modified xsi:type="dcterms:W3CDTF">2021-05-14T13:50:01Z</dcterms:modified>
</cp:coreProperties>
</file>