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1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FB733-5A35-4CF5-B6E4-DA31B41F204C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2CDFF-D131-4022-BF42-18DDAA3D8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2CDFF-D131-4022-BF42-18DDAA3D8E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8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2CDFF-D131-4022-BF42-18DDAA3D8E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9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2CDFF-D131-4022-BF42-18DDAA3D8E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B14-98A4-4D60-953E-E15F9FB0E5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AD4-AE1E-444F-AF03-F4A9785C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2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B14-98A4-4D60-953E-E15F9FB0E5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AD4-AE1E-444F-AF03-F4A9785C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B14-98A4-4D60-953E-E15F9FB0E5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AD4-AE1E-444F-AF03-F4A9785C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B14-98A4-4D60-953E-E15F9FB0E5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AD4-AE1E-444F-AF03-F4A9785C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5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B14-98A4-4D60-953E-E15F9FB0E5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AD4-AE1E-444F-AF03-F4A9785C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3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B14-98A4-4D60-953E-E15F9FB0E5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AD4-AE1E-444F-AF03-F4A9785C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B14-98A4-4D60-953E-E15F9FB0E5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AD4-AE1E-444F-AF03-F4A9785C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B14-98A4-4D60-953E-E15F9FB0E5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AD4-AE1E-444F-AF03-F4A9785C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B14-98A4-4D60-953E-E15F9FB0E5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AD4-AE1E-444F-AF03-F4A9785C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6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B14-98A4-4D60-953E-E15F9FB0E5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AD4-AE1E-444F-AF03-F4A9785C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B14-98A4-4D60-953E-E15F9FB0E5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CAD4-AE1E-444F-AF03-F4A9785C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6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E6B14-98A4-4D60-953E-E15F9FB0E57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ACAD4-AE1E-444F-AF03-F4A9785C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0365" y="3101835"/>
            <a:ext cx="1394103" cy="692982"/>
          </a:xfrm>
          <a:prstGeom prst="flowChartMagneticDisk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334110" y="3337186"/>
            <a:ext cx="1156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Database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2770909" y="3253497"/>
            <a:ext cx="1209963" cy="4791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3003031" y="3308386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Log In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2905071" y="2602330"/>
            <a:ext cx="1435140" cy="4561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3021132" y="2643793"/>
            <a:ext cx="1319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Create Profile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883739" y="3162655"/>
            <a:ext cx="1062182" cy="569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Log In From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2492" y="2246456"/>
            <a:ext cx="1557275" cy="5727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 Profile Form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21352" y="1993266"/>
            <a:ext cx="1446470" cy="4561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3637413" y="2034729"/>
            <a:ext cx="1185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View Profile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2022951" y="1196316"/>
            <a:ext cx="1062182" cy="352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rofile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922204" y="1458009"/>
            <a:ext cx="1656820" cy="684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5038265" y="1489650"/>
            <a:ext cx="1414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Make a Reservation</a:t>
            </a:r>
            <a:endParaRPr lang="en-US" sz="1600" dirty="0"/>
          </a:p>
        </p:txBody>
      </p:sp>
      <p:sp>
        <p:nvSpPr>
          <p:cNvPr id="33" name="Rounded Rectangle 32"/>
          <p:cNvSpPr/>
          <p:nvPr/>
        </p:nvSpPr>
        <p:spPr>
          <a:xfrm>
            <a:off x="3250608" y="639591"/>
            <a:ext cx="1437375" cy="5727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Reservation Form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895744" y="394656"/>
            <a:ext cx="1764728" cy="5727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Reservation Summary Form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868233" y="639591"/>
            <a:ext cx="1557275" cy="5727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Reservation Final Form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693484" y="2133420"/>
            <a:ext cx="1656189" cy="771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6779451" y="2189873"/>
            <a:ext cx="1480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Check Tool Availability</a:t>
            </a:r>
            <a:endParaRPr lang="en-US" sz="1600" dirty="0"/>
          </a:p>
        </p:txBody>
      </p:sp>
      <p:sp>
        <p:nvSpPr>
          <p:cNvPr id="38" name="Rounded Rectangle 37"/>
          <p:cNvSpPr/>
          <p:nvPr/>
        </p:nvSpPr>
        <p:spPr>
          <a:xfrm>
            <a:off x="8985045" y="967453"/>
            <a:ext cx="1836925" cy="5727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Check Availability Form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131551" y="1637856"/>
            <a:ext cx="1823562" cy="5727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Tool Availability Form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440681" y="2298962"/>
            <a:ext cx="1557275" cy="5727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Tool Details Form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560069" y="3235057"/>
            <a:ext cx="1424976" cy="635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7524517" y="3220375"/>
            <a:ext cx="149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Pick up Reservation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10039476" y="3244292"/>
            <a:ext cx="1533687" cy="352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Reservation #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803948" y="3716660"/>
            <a:ext cx="1870816" cy="352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Reservation Form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931932" y="4193435"/>
            <a:ext cx="1379098" cy="703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/>
          <p:cNvSpPr txBox="1"/>
          <p:nvPr/>
        </p:nvSpPr>
        <p:spPr>
          <a:xfrm>
            <a:off x="7006739" y="4242143"/>
            <a:ext cx="1280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Drop off Reservation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>
          <a:xfrm>
            <a:off x="9494818" y="4197532"/>
            <a:ext cx="1870816" cy="352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Tool Details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252105" y="4675850"/>
            <a:ext cx="1870816" cy="352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Rental Contract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129205" y="5570776"/>
            <a:ext cx="1593819" cy="311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Drop off Form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003914" y="5493969"/>
            <a:ext cx="911275" cy="352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Receipt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673840" y="4653336"/>
            <a:ext cx="1148992" cy="566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/>
          <p:cNvSpPr txBox="1"/>
          <p:nvPr/>
        </p:nvSpPr>
        <p:spPr>
          <a:xfrm>
            <a:off x="5736578" y="4675066"/>
            <a:ext cx="1023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 New Tool</a:t>
            </a:r>
            <a:endParaRPr lang="en-US" sz="1600" dirty="0"/>
          </a:p>
        </p:txBody>
      </p:sp>
      <p:sp>
        <p:nvSpPr>
          <p:cNvPr id="53" name="Oval 52"/>
          <p:cNvSpPr/>
          <p:nvPr/>
        </p:nvSpPr>
        <p:spPr>
          <a:xfrm>
            <a:off x="4486811" y="4799325"/>
            <a:ext cx="1153165" cy="4561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TextBox 53"/>
          <p:cNvSpPr txBox="1"/>
          <p:nvPr/>
        </p:nvSpPr>
        <p:spPr>
          <a:xfrm>
            <a:off x="4647064" y="4851359"/>
            <a:ext cx="866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Sell Tool</a:t>
            </a:r>
            <a:endParaRPr lang="en-US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5745606" y="5592040"/>
            <a:ext cx="1062182" cy="569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 New Tool From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046937" y="5592040"/>
            <a:ext cx="1062182" cy="569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Sell Tool From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344673" y="4344250"/>
            <a:ext cx="1785831" cy="4561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/>
          <p:cNvSpPr txBox="1"/>
          <p:nvPr/>
        </p:nvSpPr>
        <p:spPr>
          <a:xfrm>
            <a:off x="3335688" y="4384770"/>
            <a:ext cx="183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Hold Tool for Repair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2699737" y="3770828"/>
            <a:ext cx="1303929" cy="613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TextBox 59"/>
          <p:cNvSpPr txBox="1"/>
          <p:nvPr/>
        </p:nvSpPr>
        <p:spPr>
          <a:xfrm>
            <a:off x="2815298" y="3781983"/>
            <a:ext cx="110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Generate Reports</a:t>
            </a:r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2072363" y="4919203"/>
            <a:ext cx="1062182" cy="5476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Service Order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63180" y="4110732"/>
            <a:ext cx="1062182" cy="352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Reports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4" idx="2"/>
            <a:endCxn id="6" idx="6"/>
          </p:cNvCxnSpPr>
          <p:nvPr/>
        </p:nvCxnSpPr>
        <p:spPr>
          <a:xfrm flipH="1">
            <a:off x="3980872" y="3448326"/>
            <a:ext cx="1229493" cy="4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6" idx="3"/>
            <a:endCxn id="6" idx="2"/>
          </p:cNvCxnSpPr>
          <p:nvPr/>
        </p:nvCxnSpPr>
        <p:spPr>
          <a:xfrm>
            <a:off x="1945921" y="3447632"/>
            <a:ext cx="824988" cy="4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7" idx="3"/>
          </p:cNvCxnSpPr>
          <p:nvPr/>
        </p:nvCxnSpPr>
        <p:spPr>
          <a:xfrm>
            <a:off x="2169767" y="2532855"/>
            <a:ext cx="833264" cy="18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" idx="5"/>
          </p:cNvCxnSpPr>
          <p:nvPr/>
        </p:nvCxnSpPr>
        <p:spPr>
          <a:xfrm>
            <a:off x="4130040" y="2991695"/>
            <a:ext cx="1085664" cy="31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8" idx="4"/>
          </p:cNvCxnSpPr>
          <p:nvPr/>
        </p:nvCxnSpPr>
        <p:spPr>
          <a:xfrm flipH="1" flipV="1">
            <a:off x="4244587" y="2449435"/>
            <a:ext cx="1133741" cy="70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0" idx="2"/>
          </p:cNvCxnSpPr>
          <p:nvPr/>
        </p:nvCxnSpPr>
        <p:spPr>
          <a:xfrm flipH="1" flipV="1">
            <a:off x="2554042" y="1548831"/>
            <a:ext cx="1063437" cy="53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" idx="1"/>
            <a:endCxn id="31" idx="4"/>
          </p:cNvCxnSpPr>
          <p:nvPr/>
        </p:nvCxnSpPr>
        <p:spPr>
          <a:xfrm flipH="1" flipV="1">
            <a:off x="5750614" y="2142835"/>
            <a:ext cx="156803" cy="959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3" idx="2"/>
          </p:cNvCxnSpPr>
          <p:nvPr/>
        </p:nvCxnSpPr>
        <p:spPr>
          <a:xfrm>
            <a:off x="3969296" y="1212388"/>
            <a:ext cx="1325682" cy="297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4" idx="2"/>
            <a:endCxn id="31" idx="0"/>
          </p:cNvCxnSpPr>
          <p:nvPr/>
        </p:nvCxnSpPr>
        <p:spPr>
          <a:xfrm flipH="1">
            <a:off x="5750614" y="967453"/>
            <a:ext cx="27494" cy="490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35" idx="2"/>
          </p:cNvCxnSpPr>
          <p:nvPr/>
        </p:nvCxnSpPr>
        <p:spPr>
          <a:xfrm flipV="1">
            <a:off x="6247886" y="1212388"/>
            <a:ext cx="1398985" cy="30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36" idx="3"/>
          </p:cNvCxnSpPr>
          <p:nvPr/>
        </p:nvCxnSpPr>
        <p:spPr>
          <a:xfrm flipV="1">
            <a:off x="6472881" y="2792245"/>
            <a:ext cx="463146" cy="364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8" idx="1"/>
          </p:cNvCxnSpPr>
          <p:nvPr/>
        </p:nvCxnSpPr>
        <p:spPr>
          <a:xfrm flipH="1">
            <a:off x="7953562" y="1253852"/>
            <a:ext cx="1031483" cy="90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39" idx="1"/>
          </p:cNvCxnSpPr>
          <p:nvPr/>
        </p:nvCxnSpPr>
        <p:spPr>
          <a:xfrm flipV="1">
            <a:off x="8186552" y="1924255"/>
            <a:ext cx="944999" cy="35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6" idx="6"/>
            <a:endCxn id="40" idx="1"/>
          </p:cNvCxnSpPr>
          <p:nvPr/>
        </p:nvCxnSpPr>
        <p:spPr>
          <a:xfrm>
            <a:off x="8349673" y="2519351"/>
            <a:ext cx="1091008" cy="6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" idx="4"/>
            <a:endCxn id="41" idx="2"/>
          </p:cNvCxnSpPr>
          <p:nvPr/>
        </p:nvCxnSpPr>
        <p:spPr>
          <a:xfrm>
            <a:off x="6604468" y="3448326"/>
            <a:ext cx="955601" cy="104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3" idx="1"/>
            <a:endCxn id="42" idx="3"/>
          </p:cNvCxnSpPr>
          <p:nvPr/>
        </p:nvCxnSpPr>
        <p:spPr>
          <a:xfrm flipH="1">
            <a:off x="9020596" y="3420550"/>
            <a:ext cx="1018880" cy="9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4" idx="1"/>
          </p:cNvCxnSpPr>
          <p:nvPr/>
        </p:nvCxnSpPr>
        <p:spPr>
          <a:xfrm>
            <a:off x="8920608" y="3673647"/>
            <a:ext cx="883340" cy="219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5"/>
            <a:endCxn id="47" idx="1"/>
          </p:cNvCxnSpPr>
          <p:nvPr/>
        </p:nvCxnSpPr>
        <p:spPr>
          <a:xfrm>
            <a:off x="8776362" y="3777785"/>
            <a:ext cx="718456" cy="59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45" idx="1"/>
          </p:cNvCxnSpPr>
          <p:nvPr/>
        </p:nvCxnSpPr>
        <p:spPr>
          <a:xfrm>
            <a:off x="6420025" y="3768924"/>
            <a:ext cx="713871" cy="5275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5" idx="4"/>
            <a:endCxn id="50" idx="0"/>
          </p:cNvCxnSpPr>
          <p:nvPr/>
        </p:nvCxnSpPr>
        <p:spPr>
          <a:xfrm flipH="1">
            <a:off x="7459552" y="4897247"/>
            <a:ext cx="161929" cy="59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7931969" y="4864335"/>
            <a:ext cx="643929" cy="687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" idx="3"/>
          </p:cNvCxnSpPr>
          <p:nvPr/>
        </p:nvCxnSpPr>
        <p:spPr>
          <a:xfrm>
            <a:off x="5907417" y="3794817"/>
            <a:ext cx="177639" cy="881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55" idx="0"/>
          </p:cNvCxnSpPr>
          <p:nvPr/>
        </p:nvCxnSpPr>
        <p:spPr>
          <a:xfrm>
            <a:off x="6155564" y="5193050"/>
            <a:ext cx="121133" cy="398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53" idx="0"/>
          </p:cNvCxnSpPr>
          <p:nvPr/>
        </p:nvCxnSpPr>
        <p:spPr>
          <a:xfrm flipH="1">
            <a:off x="5063394" y="3777785"/>
            <a:ext cx="500214" cy="1021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56" idx="0"/>
          </p:cNvCxnSpPr>
          <p:nvPr/>
        </p:nvCxnSpPr>
        <p:spPr>
          <a:xfrm flipH="1">
            <a:off x="4578028" y="5219352"/>
            <a:ext cx="258744" cy="372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1" idx="3"/>
          </p:cNvCxnSpPr>
          <p:nvPr/>
        </p:nvCxnSpPr>
        <p:spPr>
          <a:xfrm flipV="1">
            <a:off x="3134545" y="4796196"/>
            <a:ext cx="717572" cy="39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4479248" y="3766726"/>
            <a:ext cx="840432" cy="57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59" idx="6"/>
          </p:cNvCxnSpPr>
          <p:nvPr/>
        </p:nvCxnSpPr>
        <p:spPr>
          <a:xfrm flipH="1">
            <a:off x="4003666" y="3654522"/>
            <a:ext cx="1189969" cy="42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9" idx="2"/>
          </p:cNvCxnSpPr>
          <p:nvPr/>
        </p:nvCxnSpPr>
        <p:spPr>
          <a:xfrm flipH="1">
            <a:off x="2035266" y="4077799"/>
            <a:ext cx="664471" cy="22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2294908" y="1277968"/>
            <a:ext cx="7145773" cy="418892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8673837" y="5119784"/>
            <a:ext cx="1533687" cy="352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Reservation #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838497" y="5953261"/>
            <a:ext cx="1870816" cy="352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Tool Details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814500" y="4897247"/>
            <a:ext cx="278124" cy="105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1" idx="1"/>
          </p:cNvCxnSpPr>
          <p:nvPr/>
        </p:nvCxnSpPr>
        <p:spPr>
          <a:xfrm flipH="1" flipV="1">
            <a:off x="8041069" y="4805120"/>
            <a:ext cx="632768" cy="49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48" idx="1"/>
          </p:cNvCxnSpPr>
          <p:nvPr/>
        </p:nvCxnSpPr>
        <p:spPr>
          <a:xfrm>
            <a:off x="8620160" y="3834243"/>
            <a:ext cx="631945" cy="101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97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0965" y="366947"/>
            <a:ext cx="11062272" cy="5767337"/>
            <a:chOff x="612492" y="394656"/>
            <a:chExt cx="11062272" cy="5767337"/>
          </a:xfrm>
        </p:grpSpPr>
        <p:sp>
          <p:nvSpPr>
            <p:cNvPr id="4" name="Flowchart: Magnetic Disk 3"/>
            <p:cNvSpPr/>
            <p:nvPr/>
          </p:nvSpPr>
          <p:spPr>
            <a:xfrm>
              <a:off x="5210365" y="3101835"/>
              <a:ext cx="1394103" cy="692982"/>
            </a:xfrm>
            <a:prstGeom prst="flowChartMagneticDisk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78328" y="3363276"/>
              <a:ext cx="105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Database</a:t>
              </a:r>
              <a:endParaRPr lang="en-US" sz="1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770909" y="3253497"/>
              <a:ext cx="1209963" cy="4791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031" y="3308386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Log In</a:t>
              </a:r>
              <a:endParaRPr 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134547" y="2600198"/>
              <a:ext cx="1435140" cy="4561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50608" y="2641661"/>
              <a:ext cx="13190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Create Profile</a:t>
              </a:r>
              <a:endParaRPr lang="en-US" sz="16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83739" y="3162655"/>
              <a:ext cx="1062182" cy="56995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Log In From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12492" y="2246456"/>
              <a:ext cx="1557275" cy="5727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Create Profile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521352" y="1993266"/>
              <a:ext cx="1446470" cy="4561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37413" y="2034729"/>
              <a:ext cx="11853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View Profile</a:t>
              </a:r>
              <a:endParaRPr lang="en-US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897623" y="1583531"/>
              <a:ext cx="1062182" cy="3525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</a:t>
              </a:r>
              <a:r>
                <a:rPr lang="en-US" sz="1600" dirty="0" smtClean="0">
                  <a:solidFill>
                    <a:schemeClr val="tx1"/>
                  </a:solidFill>
                </a:rPr>
                <a:t>rofile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922204" y="1458009"/>
              <a:ext cx="1656820" cy="684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38265" y="1489650"/>
              <a:ext cx="1414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Make a Reservation</a:t>
              </a:r>
              <a:endParaRPr lang="en-US" sz="16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250608" y="639591"/>
              <a:ext cx="1437375" cy="5727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Reservation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895744" y="394656"/>
              <a:ext cx="1764728" cy="5727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Reservation Summary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868233" y="639591"/>
              <a:ext cx="1557275" cy="5727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Reservation Final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693484" y="2133420"/>
              <a:ext cx="1656189" cy="7718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79451" y="2189873"/>
              <a:ext cx="1480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Check Tool Availability</a:t>
              </a:r>
              <a:endParaRPr lang="en-US" sz="16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985045" y="967453"/>
              <a:ext cx="1836925" cy="5727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Check Availability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9131551" y="1637856"/>
              <a:ext cx="1823562" cy="5727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Tool Availability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9440681" y="2298962"/>
              <a:ext cx="1557275" cy="5727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Tool Details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560069" y="3235057"/>
              <a:ext cx="1424976" cy="635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4517" y="3220375"/>
              <a:ext cx="14960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Pick up Reservation</a:t>
              </a:r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0006146" y="3055554"/>
              <a:ext cx="1567018" cy="54125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Reservation look up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9803948" y="3716660"/>
              <a:ext cx="1870816" cy="3525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Reservation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071659" y="4125348"/>
              <a:ext cx="1379098" cy="7038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46466" y="4174056"/>
              <a:ext cx="12802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Drop off Reservation</a:t>
              </a:r>
              <a:endParaRPr lang="en-US" sz="16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9494818" y="4197532"/>
              <a:ext cx="1870816" cy="3525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Tool Details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9252105" y="4675850"/>
              <a:ext cx="1870816" cy="3525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Rental Contract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8140653" y="5193050"/>
              <a:ext cx="1022041" cy="6114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Drop off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018583" y="5415782"/>
              <a:ext cx="911275" cy="3525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Receipt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673839" y="4653336"/>
              <a:ext cx="1357235" cy="566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50771" y="4691927"/>
              <a:ext cx="1023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Add New Tool</a:t>
              </a:r>
              <a:endParaRPr lang="en-US" sz="16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4373260" y="4728253"/>
              <a:ext cx="1153165" cy="4561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33513" y="4780287"/>
              <a:ext cx="866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Sell Tool</a:t>
              </a:r>
              <a:endParaRPr lang="en-US" sz="16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745606" y="5592040"/>
              <a:ext cx="1062182" cy="56995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Add New Tool From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320745" y="5542650"/>
              <a:ext cx="1062182" cy="56995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Sell Tool From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3344673" y="4344250"/>
              <a:ext cx="1303929" cy="4561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40715" y="4393308"/>
              <a:ext cx="11118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Repair Tool</a:t>
              </a:r>
              <a:endParaRPr lang="en-US" sz="16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699737" y="3770828"/>
              <a:ext cx="1303929" cy="613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15298" y="3781983"/>
              <a:ext cx="11060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Generate Reports</a:t>
              </a:r>
              <a:endParaRPr lang="en-US" sz="1600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072363" y="4919203"/>
              <a:ext cx="1062182" cy="5476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Service Order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63180" y="4110732"/>
              <a:ext cx="1062182" cy="3525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4" idx="2"/>
              <a:endCxn id="6" idx="6"/>
            </p:cNvCxnSpPr>
            <p:nvPr/>
          </p:nvCxnSpPr>
          <p:spPr>
            <a:xfrm flipH="1">
              <a:off x="3980872" y="3448326"/>
              <a:ext cx="1229493" cy="44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6" idx="3"/>
              <a:endCxn id="6" idx="2"/>
            </p:cNvCxnSpPr>
            <p:nvPr/>
          </p:nvCxnSpPr>
          <p:spPr>
            <a:xfrm>
              <a:off x="1945921" y="3447632"/>
              <a:ext cx="824988" cy="45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7" idx="3"/>
              <a:endCxn id="8" idx="2"/>
            </p:cNvCxnSpPr>
            <p:nvPr/>
          </p:nvCxnSpPr>
          <p:spPr>
            <a:xfrm>
              <a:off x="2169767" y="2532855"/>
              <a:ext cx="964780" cy="29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8" idx="5"/>
            </p:cNvCxnSpPr>
            <p:nvPr/>
          </p:nvCxnSpPr>
          <p:spPr>
            <a:xfrm>
              <a:off x="4359516" y="2989563"/>
              <a:ext cx="850849" cy="334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28" idx="4"/>
            </p:cNvCxnSpPr>
            <p:nvPr/>
          </p:nvCxnSpPr>
          <p:spPr>
            <a:xfrm flipH="1" flipV="1">
              <a:off x="4244587" y="2449435"/>
              <a:ext cx="1133741" cy="707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28" idx="2"/>
              <a:endCxn id="30" idx="2"/>
            </p:cNvCxnSpPr>
            <p:nvPr/>
          </p:nvCxnSpPr>
          <p:spPr>
            <a:xfrm flipH="1" flipV="1">
              <a:off x="2428714" y="1936046"/>
              <a:ext cx="1092638" cy="285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" idx="1"/>
              <a:endCxn id="31" idx="4"/>
            </p:cNvCxnSpPr>
            <p:nvPr/>
          </p:nvCxnSpPr>
          <p:spPr>
            <a:xfrm flipH="1" flipV="1">
              <a:off x="5750614" y="2142835"/>
              <a:ext cx="156803" cy="959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33" idx="2"/>
            </p:cNvCxnSpPr>
            <p:nvPr/>
          </p:nvCxnSpPr>
          <p:spPr>
            <a:xfrm>
              <a:off x="3969296" y="1212388"/>
              <a:ext cx="1241069" cy="3278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34" idx="2"/>
              <a:endCxn id="31" idx="0"/>
            </p:cNvCxnSpPr>
            <p:nvPr/>
          </p:nvCxnSpPr>
          <p:spPr>
            <a:xfrm flipH="1">
              <a:off x="5750614" y="967453"/>
              <a:ext cx="27494" cy="4905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35" idx="2"/>
            </p:cNvCxnSpPr>
            <p:nvPr/>
          </p:nvCxnSpPr>
          <p:spPr>
            <a:xfrm flipV="1">
              <a:off x="6472881" y="1212388"/>
              <a:ext cx="1173990" cy="407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36" idx="3"/>
            </p:cNvCxnSpPr>
            <p:nvPr/>
          </p:nvCxnSpPr>
          <p:spPr>
            <a:xfrm flipV="1">
              <a:off x="6472881" y="2792245"/>
              <a:ext cx="463146" cy="3644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8" idx="1"/>
              <a:endCxn id="36" idx="7"/>
            </p:cNvCxnSpPr>
            <p:nvPr/>
          </p:nvCxnSpPr>
          <p:spPr>
            <a:xfrm flipH="1">
              <a:off x="8107130" y="1253852"/>
              <a:ext cx="877915" cy="992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36" idx="6"/>
              <a:endCxn id="39" idx="1"/>
            </p:cNvCxnSpPr>
            <p:nvPr/>
          </p:nvCxnSpPr>
          <p:spPr>
            <a:xfrm flipV="1">
              <a:off x="8349673" y="1924255"/>
              <a:ext cx="781878" cy="5950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6" idx="5"/>
              <a:endCxn id="40" idx="1"/>
            </p:cNvCxnSpPr>
            <p:nvPr/>
          </p:nvCxnSpPr>
          <p:spPr>
            <a:xfrm flipV="1">
              <a:off x="8107130" y="2585361"/>
              <a:ext cx="1333551" cy="206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4" idx="4"/>
              <a:endCxn id="41" idx="2"/>
            </p:cNvCxnSpPr>
            <p:nvPr/>
          </p:nvCxnSpPr>
          <p:spPr>
            <a:xfrm>
              <a:off x="6604468" y="3448326"/>
              <a:ext cx="955601" cy="1046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43" idx="1"/>
              <a:endCxn id="42" idx="3"/>
            </p:cNvCxnSpPr>
            <p:nvPr/>
          </p:nvCxnSpPr>
          <p:spPr>
            <a:xfrm flipH="1">
              <a:off x="9020596" y="3326181"/>
              <a:ext cx="985550" cy="18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44" idx="1"/>
            </p:cNvCxnSpPr>
            <p:nvPr/>
          </p:nvCxnSpPr>
          <p:spPr>
            <a:xfrm>
              <a:off x="8920608" y="3673647"/>
              <a:ext cx="883340" cy="2192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41" idx="5"/>
              <a:endCxn id="47" idx="1"/>
            </p:cNvCxnSpPr>
            <p:nvPr/>
          </p:nvCxnSpPr>
          <p:spPr>
            <a:xfrm>
              <a:off x="8776362" y="3777785"/>
              <a:ext cx="718456" cy="596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endCxn id="48" idx="1"/>
            </p:cNvCxnSpPr>
            <p:nvPr/>
          </p:nvCxnSpPr>
          <p:spPr>
            <a:xfrm>
              <a:off x="8579737" y="3817377"/>
              <a:ext cx="672368" cy="10347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304921" y="3777785"/>
              <a:ext cx="996428" cy="4459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45" idx="4"/>
              <a:endCxn id="50" idx="0"/>
            </p:cNvCxnSpPr>
            <p:nvPr/>
          </p:nvCxnSpPr>
          <p:spPr>
            <a:xfrm flipH="1">
              <a:off x="7474221" y="4829160"/>
              <a:ext cx="286987" cy="586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49" idx="0"/>
            </p:cNvCxnSpPr>
            <p:nvPr/>
          </p:nvCxnSpPr>
          <p:spPr>
            <a:xfrm>
              <a:off x="8101938" y="4793535"/>
              <a:ext cx="549736" cy="3995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" idx="3"/>
            </p:cNvCxnSpPr>
            <p:nvPr/>
          </p:nvCxnSpPr>
          <p:spPr>
            <a:xfrm>
              <a:off x="5907417" y="3794817"/>
              <a:ext cx="177639" cy="8810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55" idx="0"/>
            </p:cNvCxnSpPr>
            <p:nvPr/>
          </p:nvCxnSpPr>
          <p:spPr>
            <a:xfrm>
              <a:off x="6155564" y="5193050"/>
              <a:ext cx="121133" cy="3989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5124184" y="3770828"/>
              <a:ext cx="446075" cy="978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53" idx="4"/>
            </p:cNvCxnSpPr>
            <p:nvPr/>
          </p:nvCxnSpPr>
          <p:spPr>
            <a:xfrm flipH="1">
              <a:off x="4784941" y="5184422"/>
              <a:ext cx="164902" cy="3582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61" idx="3"/>
            </p:cNvCxnSpPr>
            <p:nvPr/>
          </p:nvCxnSpPr>
          <p:spPr>
            <a:xfrm flipV="1">
              <a:off x="3134545" y="4796196"/>
              <a:ext cx="717572" cy="396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57" idx="7"/>
            </p:cNvCxnSpPr>
            <p:nvPr/>
          </p:nvCxnSpPr>
          <p:spPr>
            <a:xfrm flipV="1">
              <a:off x="4457646" y="3766725"/>
              <a:ext cx="862034" cy="644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endCxn id="59" idx="6"/>
            </p:cNvCxnSpPr>
            <p:nvPr/>
          </p:nvCxnSpPr>
          <p:spPr>
            <a:xfrm flipH="1">
              <a:off x="4003666" y="3654522"/>
              <a:ext cx="1189969" cy="423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59" idx="2"/>
            </p:cNvCxnSpPr>
            <p:nvPr/>
          </p:nvCxnSpPr>
          <p:spPr>
            <a:xfrm flipH="1">
              <a:off x="2035266" y="4077799"/>
              <a:ext cx="664471" cy="220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2294908" y="1277968"/>
              <a:ext cx="7145773" cy="413781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59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2492" y="322217"/>
            <a:ext cx="11062272" cy="5983559"/>
            <a:chOff x="612492" y="394656"/>
            <a:chExt cx="11062272" cy="59111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5210365" y="3101835"/>
              <a:ext cx="1394103" cy="692982"/>
            </a:xfrm>
            <a:prstGeom prst="flowChartMagneticDisk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110" y="3337186"/>
              <a:ext cx="1156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Database</a:t>
              </a:r>
              <a:endParaRPr lang="en-US" sz="1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770909" y="3253497"/>
              <a:ext cx="1209963" cy="4791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031" y="3308386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Log In</a:t>
              </a:r>
              <a:endParaRPr 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905071" y="2602330"/>
              <a:ext cx="1435140" cy="4561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21132" y="2643793"/>
              <a:ext cx="13190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Create Profile</a:t>
              </a:r>
              <a:endParaRPr lang="en-US" sz="16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83739" y="3162655"/>
              <a:ext cx="1062182" cy="56995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Log In From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12492" y="2246456"/>
              <a:ext cx="1557275" cy="5727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Create Profile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521352" y="1993266"/>
              <a:ext cx="1446470" cy="4561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37413" y="2034729"/>
              <a:ext cx="11853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View Profile</a:t>
              </a:r>
              <a:endParaRPr lang="en-US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022951" y="1196316"/>
              <a:ext cx="1062182" cy="3525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</a:t>
              </a:r>
              <a:r>
                <a:rPr lang="en-US" sz="1600" dirty="0" smtClean="0">
                  <a:solidFill>
                    <a:schemeClr val="tx1"/>
                  </a:solidFill>
                </a:rPr>
                <a:t>rofile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922204" y="1458009"/>
              <a:ext cx="1656820" cy="6848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38265" y="1489650"/>
              <a:ext cx="1414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Make a Reservation</a:t>
              </a:r>
              <a:endParaRPr lang="en-US" sz="16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250608" y="639591"/>
              <a:ext cx="1437375" cy="5727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Reservation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895744" y="394656"/>
              <a:ext cx="1764728" cy="5727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Reservation Summary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868233" y="639591"/>
              <a:ext cx="1557275" cy="5727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Reservation Final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693484" y="2133420"/>
              <a:ext cx="1656189" cy="7718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79451" y="2189873"/>
              <a:ext cx="1480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Check Tool Availability</a:t>
              </a:r>
              <a:endParaRPr lang="en-US" sz="16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985045" y="967453"/>
              <a:ext cx="1836925" cy="5727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Check Availability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9131551" y="1637856"/>
              <a:ext cx="1823562" cy="5727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Tool Availability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9440681" y="2298962"/>
              <a:ext cx="1557275" cy="5727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Tool Details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560069" y="3235057"/>
              <a:ext cx="1424976" cy="635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24517" y="3220375"/>
              <a:ext cx="14960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Pick up Reservation</a:t>
              </a:r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0006146" y="3101835"/>
              <a:ext cx="1567018" cy="4949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Reservation lookup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9803948" y="3716660"/>
              <a:ext cx="1870816" cy="3525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Reservation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931932" y="4193435"/>
              <a:ext cx="1379098" cy="7038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06739" y="4242143"/>
              <a:ext cx="12802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Drop off Reservation</a:t>
              </a:r>
              <a:endParaRPr lang="en-US" sz="16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9494818" y="4197532"/>
              <a:ext cx="1870816" cy="3525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Tool Details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9252105" y="4675850"/>
              <a:ext cx="1870816" cy="3525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Rental Contract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8129205" y="5570776"/>
              <a:ext cx="1593819" cy="3110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Drop off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003914" y="5493969"/>
              <a:ext cx="911275" cy="3525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Receipt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673840" y="4653336"/>
              <a:ext cx="1148992" cy="566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36578" y="4675066"/>
              <a:ext cx="1023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Add New Tool</a:t>
              </a:r>
              <a:endParaRPr lang="en-US" sz="16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4486811" y="4799325"/>
              <a:ext cx="1153165" cy="4561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47064" y="4851359"/>
              <a:ext cx="866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Sell Tool</a:t>
              </a:r>
              <a:endParaRPr lang="en-US" sz="16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745606" y="5592040"/>
              <a:ext cx="1062182" cy="56995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Add New Tool From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046937" y="5592040"/>
              <a:ext cx="1062182" cy="56995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Sell Tool From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3344673" y="4344250"/>
              <a:ext cx="1785831" cy="4561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35688" y="4384770"/>
              <a:ext cx="1835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Hold Tool for Repair</a:t>
              </a:r>
              <a:endParaRPr lang="en-US" sz="16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699737" y="3770828"/>
              <a:ext cx="1303929" cy="613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15298" y="3781983"/>
              <a:ext cx="11060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Generate Reports</a:t>
              </a:r>
              <a:endParaRPr lang="en-US" sz="1600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072363" y="4919203"/>
              <a:ext cx="1062182" cy="5476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Service Order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63180" y="4110732"/>
              <a:ext cx="1062182" cy="3525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4" idx="2"/>
              <a:endCxn id="6" idx="6"/>
            </p:cNvCxnSpPr>
            <p:nvPr/>
          </p:nvCxnSpPr>
          <p:spPr>
            <a:xfrm flipH="1">
              <a:off x="3980872" y="3448326"/>
              <a:ext cx="1229493" cy="44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6" idx="3"/>
              <a:endCxn id="6" idx="2"/>
            </p:cNvCxnSpPr>
            <p:nvPr/>
          </p:nvCxnSpPr>
          <p:spPr>
            <a:xfrm>
              <a:off x="1945921" y="3447632"/>
              <a:ext cx="824988" cy="45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7" idx="3"/>
            </p:cNvCxnSpPr>
            <p:nvPr/>
          </p:nvCxnSpPr>
          <p:spPr>
            <a:xfrm>
              <a:off x="2169767" y="2532855"/>
              <a:ext cx="833264" cy="186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8" idx="5"/>
            </p:cNvCxnSpPr>
            <p:nvPr/>
          </p:nvCxnSpPr>
          <p:spPr>
            <a:xfrm>
              <a:off x="4130040" y="2991695"/>
              <a:ext cx="1085664" cy="316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28" idx="4"/>
            </p:cNvCxnSpPr>
            <p:nvPr/>
          </p:nvCxnSpPr>
          <p:spPr>
            <a:xfrm flipH="1" flipV="1">
              <a:off x="4244587" y="2449435"/>
              <a:ext cx="1133741" cy="707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30" idx="2"/>
            </p:cNvCxnSpPr>
            <p:nvPr/>
          </p:nvCxnSpPr>
          <p:spPr>
            <a:xfrm flipH="1" flipV="1">
              <a:off x="2554042" y="1548831"/>
              <a:ext cx="1063437" cy="53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" idx="1"/>
              <a:endCxn id="31" idx="4"/>
            </p:cNvCxnSpPr>
            <p:nvPr/>
          </p:nvCxnSpPr>
          <p:spPr>
            <a:xfrm flipH="1" flipV="1">
              <a:off x="5750614" y="2142835"/>
              <a:ext cx="156803" cy="959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33" idx="2"/>
            </p:cNvCxnSpPr>
            <p:nvPr/>
          </p:nvCxnSpPr>
          <p:spPr>
            <a:xfrm>
              <a:off x="3969296" y="1212388"/>
              <a:ext cx="1325682" cy="2973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34" idx="2"/>
              <a:endCxn id="31" idx="0"/>
            </p:cNvCxnSpPr>
            <p:nvPr/>
          </p:nvCxnSpPr>
          <p:spPr>
            <a:xfrm flipH="1">
              <a:off x="5750614" y="967453"/>
              <a:ext cx="27494" cy="4905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35" idx="2"/>
            </p:cNvCxnSpPr>
            <p:nvPr/>
          </p:nvCxnSpPr>
          <p:spPr>
            <a:xfrm flipV="1">
              <a:off x="6247886" y="1212388"/>
              <a:ext cx="1398985" cy="308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36" idx="3"/>
            </p:cNvCxnSpPr>
            <p:nvPr/>
          </p:nvCxnSpPr>
          <p:spPr>
            <a:xfrm flipV="1">
              <a:off x="6472881" y="2792245"/>
              <a:ext cx="463146" cy="3644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8" idx="1"/>
            </p:cNvCxnSpPr>
            <p:nvPr/>
          </p:nvCxnSpPr>
          <p:spPr>
            <a:xfrm flipH="1">
              <a:off x="7953562" y="1253852"/>
              <a:ext cx="1031483" cy="903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39" idx="1"/>
            </p:cNvCxnSpPr>
            <p:nvPr/>
          </p:nvCxnSpPr>
          <p:spPr>
            <a:xfrm flipV="1">
              <a:off x="8186552" y="1924255"/>
              <a:ext cx="944999" cy="3590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6" idx="6"/>
              <a:endCxn id="40" idx="1"/>
            </p:cNvCxnSpPr>
            <p:nvPr/>
          </p:nvCxnSpPr>
          <p:spPr>
            <a:xfrm>
              <a:off x="8349673" y="2519351"/>
              <a:ext cx="1091008" cy="6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4" idx="4"/>
              <a:endCxn id="41" idx="2"/>
            </p:cNvCxnSpPr>
            <p:nvPr/>
          </p:nvCxnSpPr>
          <p:spPr>
            <a:xfrm>
              <a:off x="6604468" y="3448326"/>
              <a:ext cx="955601" cy="1046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43" idx="1"/>
              <a:endCxn id="42" idx="3"/>
            </p:cNvCxnSpPr>
            <p:nvPr/>
          </p:nvCxnSpPr>
          <p:spPr>
            <a:xfrm flipH="1">
              <a:off x="9020596" y="3349321"/>
              <a:ext cx="985550" cy="163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44" idx="1"/>
            </p:cNvCxnSpPr>
            <p:nvPr/>
          </p:nvCxnSpPr>
          <p:spPr>
            <a:xfrm>
              <a:off x="8920608" y="3673647"/>
              <a:ext cx="883340" cy="2192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41" idx="5"/>
              <a:endCxn id="47" idx="1"/>
            </p:cNvCxnSpPr>
            <p:nvPr/>
          </p:nvCxnSpPr>
          <p:spPr>
            <a:xfrm>
              <a:off x="8776362" y="3777785"/>
              <a:ext cx="718456" cy="596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45" idx="1"/>
            </p:cNvCxnSpPr>
            <p:nvPr/>
          </p:nvCxnSpPr>
          <p:spPr>
            <a:xfrm>
              <a:off x="6420025" y="3768924"/>
              <a:ext cx="713871" cy="5275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45" idx="4"/>
              <a:endCxn id="50" idx="0"/>
            </p:cNvCxnSpPr>
            <p:nvPr/>
          </p:nvCxnSpPr>
          <p:spPr>
            <a:xfrm flipH="1">
              <a:off x="7459552" y="4897247"/>
              <a:ext cx="161929" cy="596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7931969" y="4864335"/>
              <a:ext cx="643929" cy="6873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" idx="3"/>
            </p:cNvCxnSpPr>
            <p:nvPr/>
          </p:nvCxnSpPr>
          <p:spPr>
            <a:xfrm>
              <a:off x="5907417" y="3794817"/>
              <a:ext cx="177639" cy="8810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55" idx="0"/>
            </p:cNvCxnSpPr>
            <p:nvPr/>
          </p:nvCxnSpPr>
          <p:spPr>
            <a:xfrm>
              <a:off x="6155564" y="5193050"/>
              <a:ext cx="121133" cy="3989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53" idx="0"/>
            </p:cNvCxnSpPr>
            <p:nvPr/>
          </p:nvCxnSpPr>
          <p:spPr>
            <a:xfrm flipH="1">
              <a:off x="5063394" y="3777785"/>
              <a:ext cx="500214" cy="10215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56" idx="0"/>
            </p:cNvCxnSpPr>
            <p:nvPr/>
          </p:nvCxnSpPr>
          <p:spPr>
            <a:xfrm flipH="1">
              <a:off x="4578028" y="5219352"/>
              <a:ext cx="258744" cy="3726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61" idx="3"/>
            </p:cNvCxnSpPr>
            <p:nvPr/>
          </p:nvCxnSpPr>
          <p:spPr>
            <a:xfrm flipV="1">
              <a:off x="3134545" y="4796196"/>
              <a:ext cx="717572" cy="396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4479248" y="3766726"/>
              <a:ext cx="840432" cy="577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endCxn id="59" idx="6"/>
            </p:cNvCxnSpPr>
            <p:nvPr/>
          </p:nvCxnSpPr>
          <p:spPr>
            <a:xfrm flipH="1">
              <a:off x="4003666" y="3654522"/>
              <a:ext cx="1189969" cy="423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59" idx="2"/>
            </p:cNvCxnSpPr>
            <p:nvPr/>
          </p:nvCxnSpPr>
          <p:spPr>
            <a:xfrm flipH="1">
              <a:off x="2035266" y="4077799"/>
              <a:ext cx="664471" cy="220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2294908" y="1277968"/>
              <a:ext cx="7145773" cy="418892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8673837" y="5119784"/>
              <a:ext cx="1577430" cy="4354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Reservation lookup form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7838497" y="5953261"/>
              <a:ext cx="1870816" cy="3525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Tool Details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7814500" y="4897247"/>
              <a:ext cx="278124" cy="1056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1" idx="1"/>
            </p:cNvCxnSpPr>
            <p:nvPr/>
          </p:nvCxnSpPr>
          <p:spPr>
            <a:xfrm flipH="1" flipV="1">
              <a:off x="8041069" y="4805120"/>
              <a:ext cx="632768" cy="532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48" idx="1"/>
            </p:cNvCxnSpPr>
            <p:nvPr/>
          </p:nvCxnSpPr>
          <p:spPr>
            <a:xfrm>
              <a:off x="8620160" y="3834243"/>
              <a:ext cx="631945" cy="1017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1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73234" y="775063"/>
            <a:ext cx="896983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First Name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8937" y="775063"/>
            <a:ext cx="940526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>
                <a:solidFill>
                  <a:schemeClr val="tx1"/>
                </a:solidFill>
              </a:rPr>
              <a:t>Login</a:t>
            </a:r>
            <a:endParaRPr lang="en-US" sz="1050" b="1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0217" y="775063"/>
            <a:ext cx="870858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Last Name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41075" y="775063"/>
            <a:ext cx="1541417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Work Phone Area Code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2492" y="775063"/>
            <a:ext cx="1341119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Work Phone Local #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23611" y="775063"/>
            <a:ext cx="1541417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Home Phone Area Code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89463" y="775063"/>
            <a:ext cx="783771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Password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65028" y="775063"/>
            <a:ext cx="1341119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Home Phone Local #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06147" y="775063"/>
            <a:ext cx="783771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Address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540" y="467286"/>
            <a:ext cx="1030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CUSTOMER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2473234" y="2330431"/>
            <a:ext cx="896983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First Name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8937" y="2330431"/>
            <a:ext cx="940526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>
                <a:solidFill>
                  <a:schemeClr val="tx1"/>
                </a:solidFill>
              </a:rPr>
              <a:t>Login</a:t>
            </a:r>
            <a:endParaRPr lang="en-US" sz="1050" b="1" u="sng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70217" y="2330431"/>
            <a:ext cx="870858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Last Name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89463" y="2330431"/>
            <a:ext cx="783771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Password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8540" y="2021156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CLERK</a:t>
            </a:r>
            <a:endParaRPr lang="en-US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2175502" y="4008336"/>
            <a:ext cx="1262742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Abbr. Description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8587" y="4008336"/>
            <a:ext cx="653143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>
                <a:solidFill>
                  <a:schemeClr val="tx1"/>
                </a:solidFill>
              </a:rPr>
              <a:t>Tool ID</a:t>
            </a:r>
            <a:endParaRPr lang="en-US" sz="1050" b="1" u="sng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51689" y="4004903"/>
            <a:ext cx="670561" cy="219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Deposit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38244" y="4008336"/>
            <a:ext cx="1071154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Full Description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02681" y="4005072"/>
            <a:ext cx="1175657" cy="219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Daily Rental Price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00845" y="4008335"/>
            <a:ext cx="1013947" cy="219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Purchase Price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91730" y="4008336"/>
            <a:ext cx="783771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Tool Type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3068" y="3698270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TOOL</a:t>
            </a:r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749889" y="4753411"/>
            <a:ext cx="940526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>
                <a:solidFill>
                  <a:schemeClr val="tx1"/>
                </a:solidFill>
              </a:rPr>
              <a:t>Tool ID</a:t>
            </a:r>
            <a:endParaRPr lang="en-US" sz="1050" b="1" u="sng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90415" y="4753411"/>
            <a:ext cx="879280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>
                <a:solidFill>
                  <a:schemeClr val="tx1"/>
                </a:solidFill>
              </a:rPr>
              <a:t>Accessory</a:t>
            </a:r>
            <a:endParaRPr lang="en-US" sz="1050" b="1" u="sng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7690" y="4456401"/>
            <a:ext cx="2230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POWER TOOL ACCESSORIES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742818" y="1543633"/>
            <a:ext cx="1394599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>
                <a:solidFill>
                  <a:schemeClr val="tx1"/>
                </a:solidFill>
              </a:rPr>
              <a:t>Reservation Number</a:t>
            </a:r>
            <a:endParaRPr lang="en-US" sz="1050" b="1" u="sng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38145" y="1545336"/>
            <a:ext cx="748402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Start Date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68676" y="1538795"/>
            <a:ext cx="1240440" cy="226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Pickup Clerk Login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93531" y="3306544"/>
            <a:ext cx="1550125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Estimated Repair Cost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738" y="1245761"/>
            <a:ext cx="121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RESERVATION</a:t>
            </a:r>
            <a:endParaRPr lang="en-US" sz="1400" b="1" dirty="0"/>
          </a:p>
        </p:txBody>
      </p:sp>
      <p:sp>
        <p:nvSpPr>
          <p:cNvPr id="49" name="Rectangle 48"/>
          <p:cNvSpPr/>
          <p:nvPr/>
        </p:nvSpPr>
        <p:spPr>
          <a:xfrm>
            <a:off x="2876349" y="1543230"/>
            <a:ext cx="734208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End Date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12969" y="1540941"/>
            <a:ext cx="1059009" cy="219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Customer Login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09116" y="1543230"/>
            <a:ext cx="1294121" cy="207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Drop off Clerk Login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9889" y="5539571"/>
            <a:ext cx="1819806" cy="219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>
                <a:solidFill>
                  <a:schemeClr val="tx1"/>
                </a:solidFill>
              </a:rPr>
              <a:t>Reservation Number</a:t>
            </a:r>
            <a:endParaRPr lang="en-US" sz="1050" b="1" u="sng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5398" y="5231796"/>
            <a:ext cx="2430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RESERVATION RESERVES </a:t>
            </a:r>
            <a:r>
              <a:rPr lang="en-US" sz="1400" b="1" dirty="0" smtClean="0"/>
              <a:t>TOOL</a:t>
            </a:r>
            <a:endParaRPr lang="en-US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7312666" y="4004903"/>
            <a:ext cx="1158592" cy="219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Add Clerk Login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461674" y="4006814"/>
            <a:ext cx="1247948" cy="219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Sell Clerk Login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1956" y="3306544"/>
            <a:ext cx="1465630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>
                <a:solidFill>
                  <a:schemeClr val="tx1"/>
                </a:solidFill>
              </a:rPr>
              <a:t>Hold Clerk Login Key</a:t>
            </a:r>
            <a:endParaRPr lang="en-US" sz="1050" b="1" u="sng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77586" y="3306544"/>
            <a:ext cx="879280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tx1"/>
                </a:solidFill>
              </a:rPr>
              <a:t>Tool ID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9757" y="3009534"/>
            <a:ext cx="1517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REQUEST</a:t>
            </a:r>
            <a:endParaRPr lang="en-US" sz="1400" b="1" dirty="0"/>
          </a:p>
        </p:txBody>
      </p:sp>
      <p:sp>
        <p:nvSpPr>
          <p:cNvPr id="60" name="Rectangle 59"/>
          <p:cNvSpPr/>
          <p:nvPr/>
        </p:nvSpPr>
        <p:spPr>
          <a:xfrm>
            <a:off x="3060821" y="3306544"/>
            <a:ext cx="766355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 smtClean="0">
                <a:solidFill>
                  <a:schemeClr val="tx1"/>
                </a:solidFill>
              </a:rPr>
              <a:t>Start Date</a:t>
            </a:r>
            <a:endParaRPr lang="en-US" sz="1050" b="1" u="sng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27176" y="3306544"/>
            <a:ext cx="766355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End Date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50" idx="0"/>
            <a:endCxn id="6" idx="2"/>
          </p:cNvCxnSpPr>
          <p:nvPr/>
        </p:nvCxnSpPr>
        <p:spPr>
          <a:xfrm rot="16200000" flipV="1">
            <a:off x="2406755" y="-194778"/>
            <a:ext cx="548164" cy="2923274"/>
          </a:xfrm>
          <a:prstGeom prst="bentConnector3">
            <a:avLst>
              <a:gd name="adj1" fmla="val 63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6" idx="2"/>
            <a:endCxn id="17" idx="2"/>
          </p:cNvCxnSpPr>
          <p:nvPr/>
        </p:nvCxnSpPr>
        <p:spPr>
          <a:xfrm rot="5400000">
            <a:off x="2862795" y="122044"/>
            <a:ext cx="782506" cy="4069696"/>
          </a:xfrm>
          <a:prstGeom prst="bentConnector3">
            <a:avLst>
              <a:gd name="adj1" fmla="val 118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1" idx="2"/>
            <a:endCxn id="17" idx="2"/>
          </p:cNvCxnSpPr>
          <p:nvPr/>
        </p:nvCxnSpPr>
        <p:spPr>
          <a:xfrm rot="5400000">
            <a:off x="3489204" y="-518828"/>
            <a:ext cx="796970" cy="5336977"/>
          </a:xfrm>
          <a:prstGeom prst="bentConnector3">
            <a:avLst>
              <a:gd name="adj1" fmla="val 124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5" idx="0"/>
            <a:endCxn id="17" idx="2"/>
          </p:cNvCxnSpPr>
          <p:nvPr/>
        </p:nvCxnSpPr>
        <p:spPr>
          <a:xfrm rot="16200000" flipV="1">
            <a:off x="3827202" y="-59857"/>
            <a:ext cx="1456758" cy="6672762"/>
          </a:xfrm>
          <a:prstGeom prst="bentConnector3">
            <a:avLst>
              <a:gd name="adj1" fmla="val 785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37" idx="2"/>
            <a:endCxn id="27" idx="2"/>
          </p:cNvCxnSpPr>
          <p:nvPr/>
        </p:nvCxnSpPr>
        <p:spPr>
          <a:xfrm rot="5400000" flipH="1">
            <a:off x="770118" y="4521092"/>
            <a:ext cx="745075" cy="154993"/>
          </a:xfrm>
          <a:prstGeom prst="bentConnector5">
            <a:avLst>
              <a:gd name="adj1" fmla="val -19524"/>
              <a:gd name="adj2" fmla="val 373430"/>
              <a:gd name="adj3" fmla="val 64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56" idx="0"/>
            <a:endCxn id="17" idx="2"/>
          </p:cNvCxnSpPr>
          <p:nvPr/>
        </p:nvCxnSpPr>
        <p:spPr>
          <a:xfrm rot="16200000" flipV="1">
            <a:off x="4423090" y="-655744"/>
            <a:ext cx="1458669" cy="7866448"/>
          </a:xfrm>
          <a:prstGeom prst="bentConnector3">
            <a:avLst>
              <a:gd name="adj1" fmla="val 82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57" idx="2"/>
            <a:endCxn id="17" idx="2"/>
          </p:cNvCxnSpPr>
          <p:nvPr/>
        </p:nvCxnSpPr>
        <p:spPr>
          <a:xfrm rot="5400000" flipH="1">
            <a:off x="843929" y="2923417"/>
            <a:ext cx="976113" cy="225571"/>
          </a:xfrm>
          <a:prstGeom prst="bentConnector5">
            <a:avLst>
              <a:gd name="adj1" fmla="val -13957"/>
              <a:gd name="adj2" fmla="val 356605"/>
              <a:gd name="adj3" fmla="val 61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58" idx="2"/>
            <a:endCxn id="27" idx="1"/>
          </p:cNvCxnSpPr>
          <p:nvPr/>
        </p:nvCxnSpPr>
        <p:spPr>
          <a:xfrm rot="5400000">
            <a:off x="1381440" y="2881406"/>
            <a:ext cx="592935" cy="1878639"/>
          </a:xfrm>
          <a:prstGeom prst="bentConnector4">
            <a:avLst>
              <a:gd name="adj1" fmla="val 34589"/>
              <a:gd name="adj2" fmla="val 1057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2571308" y="5541313"/>
            <a:ext cx="969264" cy="217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tx1"/>
                </a:solidFill>
              </a:rPr>
              <a:t>Tool ID</a:t>
            </a:r>
          </a:p>
        </p:txBody>
      </p:sp>
      <p:cxnSp>
        <p:nvCxnSpPr>
          <p:cNvPr id="182" name="Elbow Connector 181"/>
          <p:cNvCxnSpPr>
            <a:stCxn id="52" idx="2"/>
            <a:endCxn id="42" idx="2"/>
          </p:cNvCxnSpPr>
          <p:nvPr/>
        </p:nvCxnSpPr>
        <p:spPr>
          <a:xfrm rot="5400000" flipH="1">
            <a:off x="-448885" y="3650350"/>
            <a:ext cx="3997680" cy="219674"/>
          </a:xfrm>
          <a:prstGeom prst="bentConnector5">
            <a:avLst>
              <a:gd name="adj1" fmla="val -3177"/>
              <a:gd name="adj2" fmla="val 518269"/>
              <a:gd name="adj3" fmla="val 94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71" idx="0"/>
            <a:endCxn id="27" idx="2"/>
          </p:cNvCxnSpPr>
          <p:nvPr/>
        </p:nvCxnSpPr>
        <p:spPr>
          <a:xfrm rot="16200000" flipV="1">
            <a:off x="1402919" y="3888291"/>
            <a:ext cx="1315263" cy="1990781"/>
          </a:xfrm>
          <a:prstGeom prst="bentConnector3">
            <a:avLst>
              <a:gd name="adj1" fmla="val 801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203237" y="1538796"/>
            <a:ext cx="897923" cy="22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Pickup date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86833" y="1543231"/>
            <a:ext cx="930902" cy="219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Drop off date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977317" y="1545336"/>
            <a:ext cx="1007709" cy="219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Credit Card #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927847" y="1545337"/>
            <a:ext cx="1776344" cy="214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Credit Card Expiration Date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686937" y="4006222"/>
            <a:ext cx="766355" cy="219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Sale Date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0444315" y="4008336"/>
            <a:ext cx="766355" cy="219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Sale Price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9757" y="467286"/>
            <a:ext cx="11084434" cy="5291741"/>
            <a:chOff x="619757" y="467286"/>
            <a:chExt cx="11084434" cy="5291741"/>
          </a:xfrm>
        </p:grpSpPr>
        <p:sp>
          <p:nvSpPr>
            <p:cNvPr id="5" name="Rectangle 4"/>
            <p:cNvSpPr/>
            <p:nvPr/>
          </p:nvSpPr>
          <p:spPr>
            <a:xfrm>
              <a:off x="2473234" y="775063"/>
              <a:ext cx="896983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First Name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48937" y="775063"/>
              <a:ext cx="940526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 smtClean="0">
                  <a:solidFill>
                    <a:schemeClr val="tx1"/>
                  </a:solidFill>
                </a:rPr>
                <a:t>Login</a:t>
              </a:r>
              <a:endParaRPr lang="en-US" sz="105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70217" y="775063"/>
              <a:ext cx="870858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Last Name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1075" y="775063"/>
              <a:ext cx="1541417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Work Phone Area Code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2492" y="775063"/>
              <a:ext cx="1341119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Work Phone Local #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23611" y="775063"/>
              <a:ext cx="1541417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Home Phone Area Code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9463" y="775063"/>
              <a:ext cx="783771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Password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665028" y="775063"/>
              <a:ext cx="1341119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Home Phone Local #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006147" y="775063"/>
              <a:ext cx="783771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Address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8540" y="467286"/>
              <a:ext cx="1030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</a:t>
              </a:r>
              <a:endParaRPr lang="en-US" sz="14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73234" y="2330431"/>
              <a:ext cx="896983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First Name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8937" y="2330431"/>
              <a:ext cx="940526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 smtClean="0">
                  <a:solidFill>
                    <a:schemeClr val="tx1"/>
                  </a:solidFill>
                </a:rPr>
                <a:t>Login</a:t>
              </a:r>
              <a:endParaRPr lang="en-US" sz="105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70217" y="2330431"/>
              <a:ext cx="870858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Last Name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89463" y="2330431"/>
              <a:ext cx="783771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Password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540" y="2021156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CLERK</a:t>
              </a:r>
              <a:endParaRPr lang="en-US" sz="14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75502" y="4008336"/>
              <a:ext cx="1262742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Abbr. Description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8587" y="4008336"/>
              <a:ext cx="653143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 smtClean="0">
                  <a:solidFill>
                    <a:schemeClr val="tx1"/>
                  </a:solidFill>
                </a:rPr>
                <a:t>Tool ID</a:t>
              </a:r>
              <a:endParaRPr lang="en-US" sz="105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51689" y="4004903"/>
              <a:ext cx="670561" cy="2194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Deposit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38244" y="4008336"/>
              <a:ext cx="1071154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Full Description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02681" y="4005072"/>
              <a:ext cx="1175657" cy="2194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Daily Rental Price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00845" y="4008335"/>
              <a:ext cx="1013947" cy="2194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Purchase Price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91730" y="4008336"/>
              <a:ext cx="783771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Tool Type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3068" y="3698270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TOOL</a:t>
              </a:r>
              <a:endParaRPr lang="en-US" sz="14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9889" y="4753411"/>
              <a:ext cx="940526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 smtClean="0">
                  <a:solidFill>
                    <a:schemeClr val="tx1"/>
                  </a:solidFill>
                </a:rPr>
                <a:t>Tool ID</a:t>
              </a:r>
              <a:endParaRPr lang="en-US" sz="105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90415" y="4753411"/>
              <a:ext cx="879280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 smtClean="0">
                  <a:solidFill>
                    <a:schemeClr val="tx1"/>
                  </a:solidFill>
                </a:rPr>
                <a:t>Accessory</a:t>
              </a:r>
              <a:endParaRPr lang="en-US" sz="105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7690" y="4456401"/>
              <a:ext cx="2230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POWER TOOL ACCESSORIES</a:t>
              </a:r>
              <a:endParaRPr lang="en-US" sz="14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2818" y="1543633"/>
              <a:ext cx="1394599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 smtClean="0">
                  <a:solidFill>
                    <a:schemeClr val="tx1"/>
                  </a:solidFill>
                </a:rPr>
                <a:t>Reservation Number</a:t>
              </a:r>
              <a:endParaRPr lang="en-US" sz="105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38145" y="1545336"/>
              <a:ext cx="748402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Start Date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68676" y="1545336"/>
              <a:ext cx="1240440" cy="2194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Pickup Clerk Login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93531" y="3306544"/>
              <a:ext cx="1550125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Estimated Repair Cost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6738" y="1245761"/>
              <a:ext cx="1211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RESERVATION</a:t>
              </a:r>
              <a:endParaRPr lang="en-US" sz="14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76349" y="1543230"/>
              <a:ext cx="734208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End Date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612969" y="1540941"/>
              <a:ext cx="1059009" cy="219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Customer Login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9116" y="1543229"/>
              <a:ext cx="1294121" cy="2194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Drop off Clerk Login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49889" y="5539571"/>
              <a:ext cx="1819806" cy="2194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 smtClean="0">
                  <a:solidFill>
                    <a:schemeClr val="tx1"/>
                  </a:solidFill>
                </a:rPr>
                <a:t>Reservation Number</a:t>
              </a:r>
              <a:endParaRPr lang="en-US" sz="105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5398" y="5231796"/>
              <a:ext cx="2430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RESERVATION RESERVES </a:t>
              </a:r>
              <a:r>
                <a:rPr lang="en-US" sz="1400" b="1" dirty="0" smtClean="0"/>
                <a:t>TOOL</a:t>
              </a:r>
              <a:endParaRPr lang="en-US" sz="14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12666" y="4004903"/>
              <a:ext cx="1158592" cy="2194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Add Clerk Login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461674" y="4006814"/>
              <a:ext cx="1247948" cy="2194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Sell Clerk Login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1956" y="3306544"/>
              <a:ext cx="1465630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 smtClean="0">
                  <a:solidFill>
                    <a:schemeClr val="tx1"/>
                  </a:solidFill>
                </a:rPr>
                <a:t>Hold Clerk Login Key</a:t>
              </a:r>
              <a:endParaRPr lang="en-US" sz="105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77586" y="3306544"/>
              <a:ext cx="879280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>
                  <a:solidFill>
                    <a:schemeClr val="tx1"/>
                  </a:solidFill>
                </a:rPr>
                <a:t>Tool ID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9757" y="3009534"/>
              <a:ext cx="1517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SERVICE REQUEST</a:t>
              </a:r>
              <a:endParaRPr lang="en-US" sz="1400" b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60821" y="3306544"/>
              <a:ext cx="766355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 smtClean="0">
                  <a:solidFill>
                    <a:schemeClr val="tx1"/>
                  </a:solidFill>
                </a:rPr>
                <a:t>Start Date</a:t>
              </a:r>
              <a:endParaRPr lang="en-US" sz="105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27176" y="3306544"/>
              <a:ext cx="766355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End Date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Elbow Connector 66"/>
            <p:cNvCxnSpPr>
              <a:stCxn id="50" idx="0"/>
              <a:endCxn id="6" idx="2"/>
            </p:cNvCxnSpPr>
            <p:nvPr/>
          </p:nvCxnSpPr>
          <p:spPr>
            <a:xfrm rot="16200000" flipV="1">
              <a:off x="2406755" y="-194778"/>
              <a:ext cx="548164" cy="2923274"/>
            </a:xfrm>
            <a:prstGeom prst="bentConnector3">
              <a:avLst>
                <a:gd name="adj1" fmla="val 634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46" idx="2"/>
              <a:endCxn id="17" idx="2"/>
            </p:cNvCxnSpPr>
            <p:nvPr/>
          </p:nvCxnSpPr>
          <p:spPr>
            <a:xfrm rot="5400000">
              <a:off x="2862372" y="121620"/>
              <a:ext cx="783353" cy="4069696"/>
            </a:xfrm>
            <a:prstGeom prst="bentConnector3">
              <a:avLst>
                <a:gd name="adj1" fmla="val 1173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51" idx="2"/>
              <a:endCxn id="17" idx="2"/>
            </p:cNvCxnSpPr>
            <p:nvPr/>
          </p:nvCxnSpPr>
          <p:spPr>
            <a:xfrm rot="5400000">
              <a:off x="3494959" y="-513073"/>
              <a:ext cx="785460" cy="5336977"/>
            </a:xfrm>
            <a:prstGeom prst="bentConnector3">
              <a:avLst>
                <a:gd name="adj1" fmla="val 1244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55" idx="0"/>
              <a:endCxn id="17" idx="2"/>
            </p:cNvCxnSpPr>
            <p:nvPr/>
          </p:nvCxnSpPr>
          <p:spPr>
            <a:xfrm rot="16200000" flipV="1">
              <a:off x="3827202" y="-59857"/>
              <a:ext cx="1456758" cy="6672762"/>
            </a:xfrm>
            <a:prstGeom prst="bentConnector3">
              <a:avLst>
                <a:gd name="adj1" fmla="val 785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37" idx="2"/>
              <a:endCxn id="27" idx="2"/>
            </p:cNvCxnSpPr>
            <p:nvPr/>
          </p:nvCxnSpPr>
          <p:spPr>
            <a:xfrm rot="5400000" flipH="1">
              <a:off x="770118" y="4521092"/>
              <a:ext cx="745075" cy="154993"/>
            </a:xfrm>
            <a:prstGeom prst="bentConnector5">
              <a:avLst>
                <a:gd name="adj1" fmla="val -19524"/>
                <a:gd name="adj2" fmla="val 373430"/>
                <a:gd name="adj3" fmla="val 658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stCxn id="56" idx="0"/>
              <a:endCxn id="17" idx="2"/>
            </p:cNvCxnSpPr>
            <p:nvPr/>
          </p:nvCxnSpPr>
          <p:spPr>
            <a:xfrm rot="16200000" flipV="1">
              <a:off x="4423090" y="-655744"/>
              <a:ext cx="1458669" cy="7866448"/>
            </a:xfrm>
            <a:prstGeom prst="bentConnector3">
              <a:avLst>
                <a:gd name="adj1" fmla="val 829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>
              <a:stCxn id="57" idx="2"/>
              <a:endCxn id="17" idx="2"/>
            </p:cNvCxnSpPr>
            <p:nvPr/>
          </p:nvCxnSpPr>
          <p:spPr>
            <a:xfrm rot="5400000" flipH="1">
              <a:off x="843929" y="2923417"/>
              <a:ext cx="976113" cy="225571"/>
            </a:xfrm>
            <a:prstGeom prst="bentConnector5">
              <a:avLst>
                <a:gd name="adj1" fmla="val -13957"/>
                <a:gd name="adj2" fmla="val 356605"/>
                <a:gd name="adj3" fmla="val 611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>
              <a:stCxn id="58" idx="2"/>
              <a:endCxn id="27" idx="1"/>
            </p:cNvCxnSpPr>
            <p:nvPr/>
          </p:nvCxnSpPr>
          <p:spPr>
            <a:xfrm rot="5400000">
              <a:off x="1381440" y="2881406"/>
              <a:ext cx="592935" cy="1878639"/>
            </a:xfrm>
            <a:prstGeom prst="bentConnector4">
              <a:avLst>
                <a:gd name="adj1" fmla="val 34589"/>
                <a:gd name="adj2" fmla="val 1057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/>
            <p:cNvSpPr/>
            <p:nvPr/>
          </p:nvSpPr>
          <p:spPr>
            <a:xfrm>
              <a:off x="2571308" y="5541313"/>
              <a:ext cx="969264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u="sng" dirty="0">
                  <a:solidFill>
                    <a:schemeClr val="tx1"/>
                  </a:solidFill>
                </a:rPr>
                <a:t>Tool ID</a:t>
              </a:r>
            </a:p>
          </p:txBody>
        </p:sp>
        <p:cxnSp>
          <p:nvCxnSpPr>
            <p:cNvPr id="182" name="Elbow Connector 181"/>
            <p:cNvCxnSpPr>
              <a:stCxn id="52" idx="2"/>
              <a:endCxn id="42" idx="2"/>
            </p:cNvCxnSpPr>
            <p:nvPr/>
          </p:nvCxnSpPr>
          <p:spPr>
            <a:xfrm rot="5400000" flipH="1">
              <a:off x="-448885" y="3650350"/>
              <a:ext cx="3997680" cy="219674"/>
            </a:xfrm>
            <a:prstGeom prst="bentConnector5">
              <a:avLst>
                <a:gd name="adj1" fmla="val -3177"/>
                <a:gd name="adj2" fmla="val 518269"/>
                <a:gd name="adj3" fmla="val 943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184"/>
            <p:cNvCxnSpPr>
              <a:stCxn id="171" idx="0"/>
              <a:endCxn id="27" idx="2"/>
            </p:cNvCxnSpPr>
            <p:nvPr/>
          </p:nvCxnSpPr>
          <p:spPr>
            <a:xfrm rot="16200000" flipV="1">
              <a:off x="1402919" y="3888291"/>
              <a:ext cx="1315263" cy="1990781"/>
            </a:xfrm>
            <a:prstGeom prst="bentConnector3">
              <a:avLst>
                <a:gd name="adj1" fmla="val 844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7203237" y="1538796"/>
              <a:ext cx="897923" cy="2214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Pickup date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86833" y="1543231"/>
              <a:ext cx="930902" cy="2194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Drop off date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977317" y="1545336"/>
              <a:ext cx="1007709" cy="2194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Credit Card #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27847" y="1545337"/>
              <a:ext cx="1776344" cy="2148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Credit Card Expiration Date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686937" y="4006222"/>
              <a:ext cx="766355" cy="2194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Sale Date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444315" y="4008336"/>
              <a:ext cx="766355" cy="2194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Sale Price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5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9757" y="467286"/>
            <a:ext cx="10551701" cy="5992248"/>
            <a:chOff x="619757" y="467286"/>
            <a:chExt cx="10551701" cy="5992248"/>
          </a:xfrm>
        </p:grpSpPr>
        <p:sp>
          <p:nvSpPr>
            <p:cNvPr id="5" name="Rectangle 4"/>
            <p:cNvSpPr/>
            <p:nvPr/>
          </p:nvSpPr>
          <p:spPr>
            <a:xfrm>
              <a:off x="2473234" y="775063"/>
              <a:ext cx="896983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First Name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48937" y="775063"/>
              <a:ext cx="940526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solidFill>
                    <a:schemeClr val="tx1"/>
                  </a:solidFill>
                </a:rPr>
                <a:t>Email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70217" y="775063"/>
              <a:ext cx="870858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Last Name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1075" y="775063"/>
              <a:ext cx="1541417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Work Phone Area Code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82492" y="775063"/>
              <a:ext cx="1341119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Work Phone Local #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23611" y="775063"/>
              <a:ext cx="1541417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Home Phone Area Code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9463" y="775063"/>
              <a:ext cx="783771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Password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665028" y="775063"/>
              <a:ext cx="1341119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Home Phone Local #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006147" y="775063"/>
              <a:ext cx="783771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Address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8540" y="467286"/>
              <a:ext cx="1030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CUSTOMER</a:t>
              </a:r>
              <a:endParaRPr lang="en-US" sz="14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73234" y="2330431"/>
              <a:ext cx="896983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First Name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8937" y="2330431"/>
              <a:ext cx="940526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solidFill>
                    <a:schemeClr val="tx1"/>
                  </a:solidFill>
                </a:rPr>
                <a:t>Login Key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70217" y="2330431"/>
              <a:ext cx="870858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Last Name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89463" y="2330431"/>
              <a:ext cx="783771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Password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540" y="2021156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CLERK</a:t>
              </a:r>
              <a:endParaRPr lang="en-US" sz="14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75502" y="4008336"/>
              <a:ext cx="1262742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Abbr. Description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8587" y="4008336"/>
              <a:ext cx="653143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solidFill>
                    <a:schemeClr val="tx1"/>
                  </a:solidFill>
                </a:rPr>
                <a:t>Tool 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26471" y="4008336"/>
              <a:ext cx="1262743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Deposit Amount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38244" y="4008336"/>
              <a:ext cx="1071154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Full Description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50815" y="4008336"/>
              <a:ext cx="1175657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Daily Rental Price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09398" y="4008336"/>
              <a:ext cx="1541417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Original Purchase Price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91730" y="4008336"/>
              <a:ext cx="783771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Tool Type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3068" y="3698270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TOOL</a:t>
              </a:r>
              <a:endParaRPr lang="en-US" sz="14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9889" y="4753411"/>
              <a:ext cx="940526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solidFill>
                    <a:schemeClr val="tx1"/>
                  </a:solidFill>
                </a:rPr>
                <a:t>Tool 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90415" y="4753411"/>
              <a:ext cx="879280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Accessory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7690" y="4456401"/>
              <a:ext cx="2230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POWER TOOL ACCESSORIES</a:t>
              </a:r>
              <a:endParaRPr lang="en-US" sz="14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2818" y="1543633"/>
              <a:ext cx="1471749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solidFill>
                    <a:schemeClr val="tx1"/>
                  </a:solidFill>
                </a:rPr>
                <a:t>Reservation Number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47277" y="1543633"/>
              <a:ext cx="1027611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Total Deposit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14567" y="1543633"/>
              <a:ext cx="766355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Start Date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70534" y="1543633"/>
              <a:ext cx="1232263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Total Rental Price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178455" y="1543633"/>
              <a:ext cx="1486574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Pickup Clerk Login Key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93531" y="3306544"/>
              <a:ext cx="1550125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Estimated Repair Cost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6738" y="1245761"/>
              <a:ext cx="1211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RESERVATION</a:t>
              </a:r>
              <a:endParaRPr lang="en-US" sz="14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80922" y="1543633"/>
              <a:ext cx="766355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End Date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94089" y="1543633"/>
              <a:ext cx="1184365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Customer Email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660673" y="1543633"/>
              <a:ext cx="1554482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Drop off Clerk Login Key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49889" y="5539571"/>
              <a:ext cx="1819806" cy="2194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solidFill>
                    <a:schemeClr val="tx1"/>
                  </a:solidFill>
                </a:rPr>
                <a:t>Reservation Number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7690" y="5231796"/>
              <a:ext cx="1394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RESERVED TOOL</a:t>
              </a:r>
              <a:endParaRPr lang="en-US" sz="14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489214" y="4008336"/>
              <a:ext cx="1341122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Add Clerk Login Key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830336" y="4006047"/>
              <a:ext cx="1341122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Sell Clerk Login Key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1956" y="3306544"/>
              <a:ext cx="1465630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solidFill>
                    <a:schemeClr val="tx1"/>
                  </a:solidFill>
                </a:rPr>
                <a:t>Hold Clerk Login Key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77586" y="3306544"/>
              <a:ext cx="879280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chemeClr val="tx1"/>
                  </a:solidFill>
                </a:rPr>
                <a:t>Tool ID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9757" y="3009534"/>
              <a:ext cx="1524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HOLD FOR REPAIR</a:t>
              </a:r>
              <a:endParaRPr lang="en-US" sz="1400" b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60821" y="3306544"/>
              <a:ext cx="766355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Start Date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27176" y="3306544"/>
              <a:ext cx="766355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End Date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45267" y="6241819"/>
              <a:ext cx="2139696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solidFill>
                    <a:schemeClr val="tx1"/>
                  </a:solidFill>
                </a:rPr>
                <a:t>Customer Email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3068" y="5944809"/>
              <a:ext cx="1702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CHECK AVAILABILITY</a:t>
              </a:r>
              <a:endParaRPr lang="en-US" sz="1400" b="1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81641" y="6241819"/>
              <a:ext cx="1883664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chemeClr val="tx1"/>
                  </a:solidFill>
                </a:rPr>
                <a:t>Tool ID</a:t>
              </a:r>
            </a:p>
          </p:txBody>
        </p:sp>
        <p:cxnSp>
          <p:nvCxnSpPr>
            <p:cNvPr id="67" name="Elbow Connector 66"/>
            <p:cNvCxnSpPr>
              <a:stCxn id="50" idx="0"/>
              <a:endCxn id="6" idx="2"/>
            </p:cNvCxnSpPr>
            <p:nvPr/>
          </p:nvCxnSpPr>
          <p:spPr>
            <a:xfrm rot="16200000" flipV="1">
              <a:off x="3627308" y="-1415331"/>
              <a:ext cx="550856" cy="5367072"/>
            </a:xfrm>
            <a:prstGeom prst="bentConnector3">
              <a:avLst>
                <a:gd name="adj1" fmla="val 673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46" idx="2"/>
              <a:endCxn id="17" idx="2"/>
            </p:cNvCxnSpPr>
            <p:nvPr/>
          </p:nvCxnSpPr>
          <p:spPr>
            <a:xfrm rot="5400000">
              <a:off x="4177072" y="-1196525"/>
              <a:ext cx="786798" cy="6702542"/>
            </a:xfrm>
            <a:prstGeom prst="bentConnector3">
              <a:avLst>
                <a:gd name="adj1" fmla="val 1262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51" idx="2"/>
              <a:endCxn id="17" idx="2"/>
            </p:cNvCxnSpPr>
            <p:nvPr/>
          </p:nvCxnSpPr>
          <p:spPr>
            <a:xfrm rot="5400000">
              <a:off x="4935158" y="-1954611"/>
              <a:ext cx="786798" cy="8218714"/>
            </a:xfrm>
            <a:prstGeom prst="bentConnector3">
              <a:avLst>
                <a:gd name="adj1" fmla="val 1337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55" idx="0"/>
              <a:endCxn id="17" idx="2"/>
            </p:cNvCxnSpPr>
            <p:nvPr/>
          </p:nvCxnSpPr>
          <p:spPr>
            <a:xfrm rot="16200000" flipV="1">
              <a:off x="4459393" y="-692047"/>
              <a:ext cx="1460191" cy="7940575"/>
            </a:xfrm>
            <a:prstGeom prst="bentConnector3">
              <a:avLst>
                <a:gd name="adj1" fmla="val 734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37" idx="2"/>
              <a:endCxn id="27" idx="2"/>
            </p:cNvCxnSpPr>
            <p:nvPr/>
          </p:nvCxnSpPr>
          <p:spPr>
            <a:xfrm rot="5400000" flipH="1">
              <a:off x="770118" y="4521092"/>
              <a:ext cx="745075" cy="154993"/>
            </a:xfrm>
            <a:prstGeom prst="bentConnector5">
              <a:avLst>
                <a:gd name="adj1" fmla="val -19524"/>
                <a:gd name="adj2" fmla="val 373430"/>
                <a:gd name="adj3" fmla="val 646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62" idx="2"/>
              <a:endCxn id="6" idx="2"/>
            </p:cNvCxnSpPr>
            <p:nvPr/>
          </p:nvCxnSpPr>
          <p:spPr>
            <a:xfrm rot="5400000" flipH="1">
              <a:off x="-1216220" y="3428198"/>
              <a:ext cx="5466756" cy="595915"/>
            </a:xfrm>
            <a:prstGeom prst="bentConnector5">
              <a:avLst>
                <a:gd name="adj1" fmla="val -2155"/>
                <a:gd name="adj2" fmla="val 233390"/>
                <a:gd name="adj3" fmla="val 967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stCxn id="56" idx="0"/>
              <a:endCxn id="17" idx="2"/>
            </p:cNvCxnSpPr>
            <p:nvPr/>
          </p:nvCxnSpPr>
          <p:spPr>
            <a:xfrm rot="16200000" flipV="1">
              <a:off x="5131098" y="-1363753"/>
              <a:ext cx="1457902" cy="9281697"/>
            </a:xfrm>
            <a:prstGeom prst="bentConnector3">
              <a:avLst>
                <a:gd name="adj1" fmla="val 772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>
              <a:stCxn id="57" idx="2"/>
              <a:endCxn id="17" idx="2"/>
            </p:cNvCxnSpPr>
            <p:nvPr/>
          </p:nvCxnSpPr>
          <p:spPr>
            <a:xfrm rot="5400000" flipH="1">
              <a:off x="843929" y="2923417"/>
              <a:ext cx="976113" cy="225571"/>
            </a:xfrm>
            <a:prstGeom prst="bentConnector5">
              <a:avLst>
                <a:gd name="adj1" fmla="val -13957"/>
                <a:gd name="adj2" fmla="val 356605"/>
                <a:gd name="adj3" fmla="val 611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>
              <a:stCxn id="58" idx="2"/>
              <a:endCxn id="27" idx="1"/>
            </p:cNvCxnSpPr>
            <p:nvPr/>
          </p:nvCxnSpPr>
          <p:spPr>
            <a:xfrm rot="5400000">
              <a:off x="1381440" y="2881406"/>
              <a:ext cx="592935" cy="1878639"/>
            </a:xfrm>
            <a:prstGeom prst="bentConnector4">
              <a:avLst>
                <a:gd name="adj1" fmla="val 34589"/>
                <a:gd name="adj2" fmla="val 1057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/>
            <p:cNvSpPr/>
            <p:nvPr/>
          </p:nvSpPr>
          <p:spPr>
            <a:xfrm>
              <a:off x="2571308" y="5541313"/>
              <a:ext cx="969264" cy="2177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chemeClr val="tx1"/>
                  </a:solidFill>
                </a:rPr>
                <a:t>Tool ID</a:t>
              </a:r>
            </a:p>
          </p:txBody>
        </p:sp>
        <p:cxnSp>
          <p:nvCxnSpPr>
            <p:cNvPr id="182" name="Elbow Connector 181"/>
            <p:cNvCxnSpPr>
              <a:stCxn id="52" idx="2"/>
              <a:endCxn id="42" idx="2"/>
            </p:cNvCxnSpPr>
            <p:nvPr/>
          </p:nvCxnSpPr>
          <p:spPr>
            <a:xfrm rot="5400000" flipH="1">
              <a:off x="-429597" y="3669638"/>
              <a:ext cx="3997680" cy="181099"/>
            </a:xfrm>
            <a:prstGeom prst="bentConnector5">
              <a:avLst>
                <a:gd name="adj1" fmla="val -3408"/>
                <a:gd name="adj2" fmla="val 628663"/>
                <a:gd name="adj3" fmla="val 941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184"/>
            <p:cNvCxnSpPr>
              <a:stCxn id="171" idx="0"/>
              <a:endCxn id="27" idx="2"/>
            </p:cNvCxnSpPr>
            <p:nvPr/>
          </p:nvCxnSpPr>
          <p:spPr>
            <a:xfrm rot="16200000" flipV="1">
              <a:off x="1402919" y="3888291"/>
              <a:ext cx="1315263" cy="1990781"/>
            </a:xfrm>
            <a:prstGeom prst="bentConnector3">
              <a:avLst>
                <a:gd name="adj1" fmla="val 7949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Elbow Connector 187"/>
            <p:cNvCxnSpPr>
              <a:stCxn id="65" idx="0"/>
              <a:endCxn id="27" idx="2"/>
            </p:cNvCxnSpPr>
            <p:nvPr/>
          </p:nvCxnSpPr>
          <p:spPr>
            <a:xfrm rot="16200000" flipV="1">
              <a:off x="1436432" y="3854778"/>
              <a:ext cx="2015769" cy="2758314"/>
            </a:xfrm>
            <a:prstGeom prst="bentConnector3">
              <a:avLst>
                <a:gd name="adj1" fmla="val 912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19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582</Words>
  <Application>Microsoft Office PowerPoint</Application>
  <PresentationFormat>Widescreen</PresentationFormat>
  <Paragraphs>249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Dong&amp;Fan</dc:creator>
  <cp:lastModifiedBy>Dong&amp;Fan</cp:lastModifiedBy>
  <cp:revision>25</cp:revision>
  <dcterms:created xsi:type="dcterms:W3CDTF">2016-02-16T03:59:45Z</dcterms:created>
  <dcterms:modified xsi:type="dcterms:W3CDTF">2016-03-19T17:16:40Z</dcterms:modified>
</cp:coreProperties>
</file>