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35"/>
  </p:notesMasterIdLst>
  <p:sldIdLst>
    <p:sldId id="256" r:id="rId2"/>
    <p:sldId id="259" r:id="rId3"/>
    <p:sldId id="261" r:id="rId4"/>
    <p:sldId id="257" r:id="rId5"/>
    <p:sldId id="258" r:id="rId6"/>
    <p:sldId id="260" r:id="rId7"/>
    <p:sldId id="276" r:id="rId8"/>
    <p:sldId id="264" r:id="rId9"/>
    <p:sldId id="270" r:id="rId10"/>
    <p:sldId id="287" r:id="rId11"/>
    <p:sldId id="271" r:id="rId12"/>
    <p:sldId id="281" r:id="rId13"/>
    <p:sldId id="262" r:id="rId14"/>
    <p:sldId id="263" r:id="rId15"/>
    <p:sldId id="265" r:id="rId16"/>
    <p:sldId id="272" r:id="rId17"/>
    <p:sldId id="273" r:id="rId18"/>
    <p:sldId id="274" r:id="rId19"/>
    <p:sldId id="277" r:id="rId20"/>
    <p:sldId id="282" r:id="rId21"/>
    <p:sldId id="279" r:id="rId22"/>
    <p:sldId id="283" r:id="rId23"/>
    <p:sldId id="288" r:id="rId24"/>
    <p:sldId id="266" r:id="rId25"/>
    <p:sldId id="267" r:id="rId26"/>
    <p:sldId id="289" r:id="rId27"/>
    <p:sldId id="290" r:id="rId28"/>
    <p:sldId id="291" r:id="rId29"/>
    <p:sldId id="292" r:id="rId30"/>
    <p:sldId id="285" r:id="rId31"/>
    <p:sldId id="286" r:id="rId32"/>
    <p:sldId id="284" r:id="rId33"/>
    <p:sldId id="29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guel" initials="m" lastIdx="6" clrIdx="0">
    <p:extLst>
      <p:ext uri="{19B8F6BF-5375-455C-9EA6-DF929625EA0E}">
        <p15:presenceInfo xmlns:p15="http://schemas.microsoft.com/office/powerpoint/2012/main" userId="c0d9299ce7cb1b90" providerId="Windows Live"/>
      </p:ext>
    </p:extLst>
  </p:cmAuthor>
  <p:cmAuthor id="2" name="Diogo Alves" initials="DA" lastIdx="3" clrIdx="1">
    <p:extLst>
      <p:ext uri="{19B8F6BF-5375-455C-9EA6-DF929625EA0E}">
        <p15:presenceInfo xmlns:p15="http://schemas.microsoft.com/office/powerpoint/2012/main" userId="Diogo Alv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AD2E6C-47BD-46CF-8431-ECC75C17A5D0}" v="791" dt="2020-12-05T18:46:43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" userId="c0d9299ce7cb1b90" providerId="LiveId" clId="{5F71E634-9047-4CA3-9463-C6DCB1D64EA2}"/>
    <pc:docChg chg="undo custSel mod addSld delSld modSld sldOrd">
      <pc:chgData name="miguel" userId="c0d9299ce7cb1b90" providerId="LiveId" clId="{5F71E634-9047-4CA3-9463-C6DCB1D64EA2}" dt="2020-11-29T23:43:59.812" v="4603"/>
      <pc:docMkLst>
        <pc:docMk/>
      </pc:docMkLst>
      <pc:sldChg chg="modSp mod">
        <pc:chgData name="miguel" userId="c0d9299ce7cb1b90" providerId="LiveId" clId="{5F71E634-9047-4CA3-9463-C6DCB1D64EA2}" dt="2020-11-28T23:47:15.579" v="3760" actId="20577"/>
        <pc:sldMkLst>
          <pc:docMk/>
          <pc:sldMk cId="862898299" sldId="256"/>
        </pc:sldMkLst>
        <pc:spChg chg="mod">
          <ac:chgData name="miguel" userId="c0d9299ce7cb1b90" providerId="LiveId" clId="{5F71E634-9047-4CA3-9463-C6DCB1D64EA2}" dt="2020-11-28T23:47:15.579" v="3760" actId="20577"/>
          <ac:spMkLst>
            <pc:docMk/>
            <pc:sldMk cId="862898299" sldId="256"/>
            <ac:spMk id="2" creationId="{43C3C42D-926C-46F0-B32A-C698C16853E4}"/>
          </ac:spMkLst>
        </pc:spChg>
        <pc:spChg chg="mod">
          <ac:chgData name="miguel" userId="c0d9299ce7cb1b90" providerId="LiveId" clId="{5F71E634-9047-4CA3-9463-C6DCB1D64EA2}" dt="2020-11-28T23:44:31.467" v="3625" actId="27636"/>
          <ac:spMkLst>
            <pc:docMk/>
            <pc:sldMk cId="862898299" sldId="256"/>
            <ac:spMk id="3" creationId="{5C3C64E1-E3EA-4D51-9224-113B6066C21C}"/>
          </ac:spMkLst>
        </pc:spChg>
      </pc:sldChg>
      <pc:sldChg chg="modSp">
        <pc:chgData name="miguel" userId="c0d9299ce7cb1b90" providerId="LiveId" clId="{5F71E634-9047-4CA3-9463-C6DCB1D64EA2}" dt="2020-11-28T23:41:54.608" v="3581"/>
        <pc:sldMkLst>
          <pc:docMk/>
          <pc:sldMk cId="1227299085" sldId="257"/>
        </pc:sldMkLst>
        <pc:spChg chg="mod">
          <ac:chgData name="miguel" userId="c0d9299ce7cb1b90" providerId="LiveId" clId="{5F71E634-9047-4CA3-9463-C6DCB1D64EA2}" dt="2020-11-28T23:41:54.608" v="3581"/>
          <ac:spMkLst>
            <pc:docMk/>
            <pc:sldMk cId="1227299085" sldId="257"/>
            <ac:spMk id="2" creationId="{3CC36670-A44A-4E5C-BE29-3AE53ACF2C5D}"/>
          </ac:spMkLst>
        </pc:spChg>
        <pc:picChg chg="mod">
          <ac:chgData name="miguel" userId="c0d9299ce7cb1b90" providerId="LiveId" clId="{5F71E634-9047-4CA3-9463-C6DCB1D64EA2}" dt="2020-11-28T23:41:54.608" v="3581"/>
          <ac:picMkLst>
            <pc:docMk/>
            <pc:sldMk cId="1227299085" sldId="257"/>
            <ac:picMk id="4" creationId="{28893626-DE85-482E-B835-5DB5C587AD4F}"/>
          </ac:picMkLst>
        </pc:picChg>
      </pc:sldChg>
      <pc:sldChg chg="modSp">
        <pc:chgData name="miguel" userId="c0d9299ce7cb1b90" providerId="LiveId" clId="{5F71E634-9047-4CA3-9463-C6DCB1D64EA2}" dt="2020-11-28T23:41:54.608" v="3581"/>
        <pc:sldMkLst>
          <pc:docMk/>
          <pc:sldMk cId="4267559907" sldId="258"/>
        </pc:sldMkLst>
        <pc:spChg chg="mod">
          <ac:chgData name="miguel" userId="c0d9299ce7cb1b90" providerId="LiveId" clId="{5F71E634-9047-4CA3-9463-C6DCB1D64EA2}" dt="2020-11-28T23:41:54.608" v="3581"/>
          <ac:spMkLst>
            <pc:docMk/>
            <pc:sldMk cId="4267559907" sldId="258"/>
            <ac:spMk id="2" creationId="{F81239D4-54EE-4385-B7A9-AF4BF2130CDB}"/>
          </ac:spMkLst>
        </pc:spChg>
        <pc:picChg chg="mod">
          <ac:chgData name="miguel" userId="c0d9299ce7cb1b90" providerId="LiveId" clId="{5F71E634-9047-4CA3-9463-C6DCB1D64EA2}" dt="2020-11-28T23:41:54.608" v="3581"/>
          <ac:picMkLst>
            <pc:docMk/>
            <pc:sldMk cId="4267559907" sldId="258"/>
            <ac:picMk id="5" creationId="{940AB926-7960-4A49-89E2-1472497CA939}"/>
          </ac:picMkLst>
        </pc:picChg>
      </pc:sldChg>
      <pc:sldChg chg="modSp mod">
        <pc:chgData name="miguel" userId="c0d9299ce7cb1b90" providerId="LiveId" clId="{5F71E634-9047-4CA3-9463-C6DCB1D64EA2}" dt="2020-11-28T23:41:54.608" v="3581"/>
        <pc:sldMkLst>
          <pc:docMk/>
          <pc:sldMk cId="2731360055" sldId="259"/>
        </pc:sldMkLst>
        <pc:spChg chg="mod">
          <ac:chgData name="miguel" userId="c0d9299ce7cb1b90" providerId="LiveId" clId="{5F71E634-9047-4CA3-9463-C6DCB1D64EA2}" dt="2020-11-28T23:41:54.608" v="3581"/>
          <ac:spMkLst>
            <pc:docMk/>
            <pc:sldMk cId="2731360055" sldId="259"/>
            <ac:spMk id="2" creationId="{E255B84D-DAA1-4325-ACEF-00CF02B0E75A}"/>
          </ac:spMkLst>
        </pc:spChg>
        <pc:spChg chg="mod">
          <ac:chgData name="miguel" userId="c0d9299ce7cb1b90" providerId="LiveId" clId="{5F71E634-9047-4CA3-9463-C6DCB1D64EA2}" dt="2020-11-28T23:41:54.608" v="3581"/>
          <ac:spMkLst>
            <pc:docMk/>
            <pc:sldMk cId="2731360055" sldId="259"/>
            <ac:spMk id="3" creationId="{0A2FF38F-944D-4474-BED0-AB9CD2256C40}"/>
          </ac:spMkLst>
        </pc:spChg>
      </pc:sldChg>
      <pc:sldChg chg="modSp mod addCm modCm">
        <pc:chgData name="miguel" userId="c0d9299ce7cb1b90" providerId="LiveId" clId="{5F71E634-9047-4CA3-9463-C6DCB1D64EA2}" dt="2020-11-29T00:20:40.388" v="4124" actId="20577"/>
        <pc:sldMkLst>
          <pc:docMk/>
          <pc:sldMk cId="3276952248" sldId="260"/>
        </pc:sldMkLst>
        <pc:spChg chg="mod">
          <ac:chgData name="miguel" userId="c0d9299ce7cb1b90" providerId="LiveId" clId="{5F71E634-9047-4CA3-9463-C6DCB1D64EA2}" dt="2020-11-28T23:41:54.608" v="3581"/>
          <ac:spMkLst>
            <pc:docMk/>
            <pc:sldMk cId="3276952248" sldId="260"/>
            <ac:spMk id="2" creationId="{8457C773-9188-4E40-B5E5-5935E6E4EB6B}"/>
          </ac:spMkLst>
        </pc:spChg>
        <pc:spChg chg="mod">
          <ac:chgData name="miguel" userId="c0d9299ce7cb1b90" providerId="LiveId" clId="{5F71E634-9047-4CA3-9463-C6DCB1D64EA2}" dt="2020-11-29T00:20:40.388" v="4124" actId="20577"/>
          <ac:spMkLst>
            <pc:docMk/>
            <pc:sldMk cId="3276952248" sldId="260"/>
            <ac:spMk id="3" creationId="{F117A6F9-701F-4B72-A182-E5CDF110F21B}"/>
          </ac:spMkLst>
        </pc:spChg>
      </pc:sldChg>
      <pc:sldChg chg="modSp mod">
        <pc:chgData name="miguel" userId="c0d9299ce7cb1b90" providerId="LiveId" clId="{5F71E634-9047-4CA3-9463-C6DCB1D64EA2}" dt="2020-11-28T23:49:47.180" v="3763" actId="20577"/>
        <pc:sldMkLst>
          <pc:docMk/>
          <pc:sldMk cId="3589511938" sldId="261"/>
        </pc:sldMkLst>
        <pc:spChg chg="mod">
          <ac:chgData name="miguel" userId="c0d9299ce7cb1b90" providerId="LiveId" clId="{5F71E634-9047-4CA3-9463-C6DCB1D64EA2}" dt="2020-11-28T23:41:54.608" v="3581"/>
          <ac:spMkLst>
            <pc:docMk/>
            <pc:sldMk cId="3589511938" sldId="261"/>
            <ac:spMk id="2" creationId="{A01C1FF6-DECE-4528-B829-43DC6904457B}"/>
          </ac:spMkLst>
        </pc:spChg>
        <pc:spChg chg="mod">
          <ac:chgData name="miguel" userId="c0d9299ce7cb1b90" providerId="LiveId" clId="{5F71E634-9047-4CA3-9463-C6DCB1D64EA2}" dt="2020-11-28T23:49:47.180" v="3763" actId="20577"/>
          <ac:spMkLst>
            <pc:docMk/>
            <pc:sldMk cId="3589511938" sldId="261"/>
            <ac:spMk id="3" creationId="{12972C34-6F32-4485-AA74-422A029B8B2D}"/>
          </ac:spMkLst>
        </pc:spChg>
      </pc:sldChg>
      <pc:sldChg chg="addSp delSp modSp new mod ord addCm modCm">
        <pc:chgData name="miguel" userId="c0d9299ce7cb1b90" providerId="LiveId" clId="{5F71E634-9047-4CA3-9463-C6DCB1D64EA2}" dt="2020-11-29T23:43:59.812" v="4603"/>
        <pc:sldMkLst>
          <pc:docMk/>
          <pc:sldMk cId="2952781732" sldId="262"/>
        </pc:sldMkLst>
        <pc:spChg chg="mod">
          <ac:chgData name="miguel" userId="c0d9299ce7cb1b90" providerId="LiveId" clId="{5F71E634-9047-4CA3-9463-C6DCB1D64EA2}" dt="2020-11-28T23:41:54.608" v="3581"/>
          <ac:spMkLst>
            <pc:docMk/>
            <pc:sldMk cId="2952781732" sldId="262"/>
            <ac:spMk id="2" creationId="{6B629CDF-FD61-43CB-8C16-B72D1E43CD53}"/>
          </ac:spMkLst>
        </pc:spChg>
        <pc:spChg chg="del mod">
          <ac:chgData name="miguel" userId="c0d9299ce7cb1b90" providerId="LiveId" clId="{5F71E634-9047-4CA3-9463-C6DCB1D64EA2}" dt="2020-11-29T23:33:13.544" v="4452" actId="931"/>
          <ac:spMkLst>
            <pc:docMk/>
            <pc:sldMk cId="2952781732" sldId="262"/>
            <ac:spMk id="3" creationId="{227ABE05-3670-4658-8D1C-42E7065804F1}"/>
          </ac:spMkLst>
        </pc:spChg>
        <pc:picChg chg="add mod">
          <ac:chgData name="miguel" userId="c0d9299ce7cb1b90" providerId="LiveId" clId="{5F71E634-9047-4CA3-9463-C6DCB1D64EA2}" dt="2020-11-29T23:33:13.544" v="4452" actId="931"/>
          <ac:picMkLst>
            <pc:docMk/>
            <pc:sldMk cId="2952781732" sldId="262"/>
            <ac:picMk id="5" creationId="{D4922203-4914-4948-BF2A-264AFCD6DE0A}"/>
          </ac:picMkLst>
        </pc:picChg>
      </pc:sldChg>
      <pc:sldChg chg="addSp delSp modSp new mod">
        <pc:chgData name="miguel" userId="c0d9299ce7cb1b90" providerId="LiveId" clId="{5F71E634-9047-4CA3-9463-C6DCB1D64EA2}" dt="2020-11-28T23:41:54.608" v="3581"/>
        <pc:sldMkLst>
          <pc:docMk/>
          <pc:sldMk cId="2766026938" sldId="263"/>
        </pc:sldMkLst>
        <pc:spChg chg="mod">
          <ac:chgData name="miguel" userId="c0d9299ce7cb1b90" providerId="LiveId" clId="{5F71E634-9047-4CA3-9463-C6DCB1D64EA2}" dt="2020-11-28T23:41:54.608" v="3581"/>
          <ac:spMkLst>
            <pc:docMk/>
            <pc:sldMk cId="2766026938" sldId="263"/>
            <ac:spMk id="2" creationId="{A7414EE5-07DA-47F0-996F-6B491AA75A2C}"/>
          </ac:spMkLst>
        </pc:spChg>
        <pc:spChg chg="del">
          <ac:chgData name="miguel" userId="c0d9299ce7cb1b90" providerId="LiveId" clId="{5F71E634-9047-4CA3-9463-C6DCB1D64EA2}" dt="2020-11-26T23:04:17.898" v="217" actId="931"/>
          <ac:spMkLst>
            <pc:docMk/>
            <pc:sldMk cId="2766026938" sldId="263"/>
            <ac:spMk id="3" creationId="{F23E3F30-A146-491A-8770-55546205AE85}"/>
          </ac:spMkLst>
        </pc:spChg>
        <pc:picChg chg="add mod">
          <ac:chgData name="miguel" userId="c0d9299ce7cb1b90" providerId="LiveId" clId="{5F71E634-9047-4CA3-9463-C6DCB1D64EA2}" dt="2020-11-28T23:41:54.608" v="3581"/>
          <ac:picMkLst>
            <pc:docMk/>
            <pc:sldMk cId="2766026938" sldId="263"/>
            <ac:picMk id="5" creationId="{D793A808-34D9-4281-80C8-1C3ED8441CEE}"/>
          </ac:picMkLst>
        </pc:picChg>
      </pc:sldChg>
      <pc:sldChg chg="modSp new mod">
        <pc:chgData name="miguel" userId="c0d9299ce7cb1b90" providerId="LiveId" clId="{5F71E634-9047-4CA3-9463-C6DCB1D64EA2}" dt="2020-11-29T00:16:18.874" v="4109" actId="20577"/>
        <pc:sldMkLst>
          <pc:docMk/>
          <pc:sldMk cId="1904762780" sldId="264"/>
        </pc:sldMkLst>
        <pc:spChg chg="mod">
          <ac:chgData name="miguel" userId="c0d9299ce7cb1b90" providerId="LiveId" clId="{5F71E634-9047-4CA3-9463-C6DCB1D64EA2}" dt="2020-11-28T23:41:54.608" v="3581"/>
          <ac:spMkLst>
            <pc:docMk/>
            <pc:sldMk cId="1904762780" sldId="264"/>
            <ac:spMk id="2" creationId="{1D7F4C60-F25E-40EC-8C43-10728DA0F079}"/>
          </ac:spMkLst>
        </pc:spChg>
        <pc:spChg chg="mod">
          <ac:chgData name="miguel" userId="c0d9299ce7cb1b90" providerId="LiveId" clId="{5F71E634-9047-4CA3-9463-C6DCB1D64EA2}" dt="2020-11-29T00:16:18.874" v="4109" actId="20577"/>
          <ac:spMkLst>
            <pc:docMk/>
            <pc:sldMk cId="1904762780" sldId="264"/>
            <ac:spMk id="3" creationId="{59CC5047-0ED0-4D2D-8317-F0B95E8385F4}"/>
          </ac:spMkLst>
        </pc:spChg>
      </pc:sldChg>
      <pc:sldChg chg="modSp new mod">
        <pc:chgData name="miguel" userId="c0d9299ce7cb1b90" providerId="LiveId" clId="{5F71E634-9047-4CA3-9463-C6DCB1D64EA2}" dt="2020-11-29T00:31:09.754" v="4256" actId="20577"/>
        <pc:sldMkLst>
          <pc:docMk/>
          <pc:sldMk cId="1177581983" sldId="265"/>
        </pc:sldMkLst>
        <pc:spChg chg="mod">
          <ac:chgData name="miguel" userId="c0d9299ce7cb1b90" providerId="LiveId" clId="{5F71E634-9047-4CA3-9463-C6DCB1D64EA2}" dt="2020-11-28T23:41:54.608" v="3581"/>
          <ac:spMkLst>
            <pc:docMk/>
            <pc:sldMk cId="1177581983" sldId="265"/>
            <ac:spMk id="2" creationId="{294D350A-DC2C-4C02-B713-2B6DC82C4628}"/>
          </ac:spMkLst>
        </pc:spChg>
        <pc:spChg chg="mod">
          <ac:chgData name="miguel" userId="c0d9299ce7cb1b90" providerId="LiveId" clId="{5F71E634-9047-4CA3-9463-C6DCB1D64EA2}" dt="2020-11-29T00:31:09.754" v="4256" actId="20577"/>
          <ac:spMkLst>
            <pc:docMk/>
            <pc:sldMk cId="1177581983" sldId="265"/>
            <ac:spMk id="3" creationId="{F4836C8D-4767-43E3-9AE6-D6114C96FEC0}"/>
          </ac:spMkLst>
        </pc:spChg>
      </pc:sldChg>
      <pc:sldChg chg="addSp delSp modSp new mod setBg">
        <pc:chgData name="miguel" userId="c0d9299ce7cb1b90" providerId="LiveId" clId="{5F71E634-9047-4CA3-9463-C6DCB1D64EA2}" dt="2020-11-29T00:30:24.239" v="4254" actId="14100"/>
        <pc:sldMkLst>
          <pc:docMk/>
          <pc:sldMk cId="243902034" sldId="266"/>
        </pc:sldMkLst>
        <pc:spChg chg="mod">
          <ac:chgData name="miguel" userId="c0d9299ce7cb1b90" providerId="LiveId" clId="{5F71E634-9047-4CA3-9463-C6DCB1D64EA2}" dt="2020-11-29T00:30:24.239" v="4254" actId="14100"/>
          <ac:spMkLst>
            <pc:docMk/>
            <pc:sldMk cId="243902034" sldId="266"/>
            <ac:spMk id="2" creationId="{C7BF2837-3037-46CC-A3D6-6DC5DC75C99C}"/>
          </ac:spMkLst>
        </pc:spChg>
        <pc:spChg chg="del">
          <ac:chgData name="miguel" userId="c0d9299ce7cb1b90" providerId="LiveId" clId="{5F71E634-9047-4CA3-9463-C6DCB1D64EA2}" dt="2020-11-26T23:20:35.262" v="705" actId="931"/>
          <ac:spMkLst>
            <pc:docMk/>
            <pc:sldMk cId="243902034" sldId="266"/>
            <ac:spMk id="3" creationId="{D75CDFB6-7A37-40EC-A678-C2B182B1A03E}"/>
          </ac:spMkLst>
        </pc:spChg>
        <pc:spChg chg="add del">
          <ac:chgData name="miguel" userId="c0d9299ce7cb1b90" providerId="LiveId" clId="{5F71E634-9047-4CA3-9463-C6DCB1D64EA2}" dt="2020-11-26T23:20:39.905" v="707" actId="26606"/>
          <ac:spMkLst>
            <pc:docMk/>
            <pc:sldMk cId="243902034" sldId="266"/>
            <ac:spMk id="9" creationId="{7B4B2D6B-94FA-4DF3-88C5-335D2452A71A}"/>
          </ac:spMkLst>
        </pc:spChg>
        <pc:spChg chg="add del">
          <ac:chgData name="miguel" userId="c0d9299ce7cb1b90" providerId="LiveId" clId="{5F71E634-9047-4CA3-9463-C6DCB1D64EA2}" dt="2020-11-26T23:20:39.905" v="707" actId="26606"/>
          <ac:spMkLst>
            <pc:docMk/>
            <pc:sldMk cId="243902034" sldId="266"/>
            <ac:spMk id="12" creationId="{763516C8-F227-4B77-9AA7-61B9A0B78253}"/>
          </ac:spMkLst>
        </pc:spChg>
        <pc:spChg chg="add del">
          <ac:chgData name="miguel" userId="c0d9299ce7cb1b90" providerId="LiveId" clId="{5F71E634-9047-4CA3-9463-C6DCB1D64EA2}" dt="2020-11-26T23:20:39.905" v="707" actId="26606"/>
          <ac:spMkLst>
            <pc:docMk/>
            <pc:sldMk cId="243902034" sldId="266"/>
            <ac:spMk id="14" creationId="{D91B420C-C4C8-44DF-96B2-FBD1014646FE}"/>
          </ac:spMkLst>
        </pc:spChg>
        <pc:picChg chg="add mod">
          <ac:chgData name="miguel" userId="c0d9299ce7cb1b90" providerId="LiveId" clId="{5F71E634-9047-4CA3-9463-C6DCB1D64EA2}" dt="2020-11-28T23:41:54.608" v="3581"/>
          <ac:picMkLst>
            <pc:docMk/>
            <pc:sldMk cId="243902034" sldId="266"/>
            <ac:picMk id="5" creationId="{DEA5D808-8A4D-4365-AF71-855B9819430E}"/>
          </ac:picMkLst>
        </pc:picChg>
      </pc:sldChg>
      <pc:sldChg chg="modSp new mod">
        <pc:chgData name="miguel" userId="c0d9299ce7cb1b90" providerId="LiveId" clId="{5F71E634-9047-4CA3-9463-C6DCB1D64EA2}" dt="2020-11-28T23:41:54.608" v="3581"/>
        <pc:sldMkLst>
          <pc:docMk/>
          <pc:sldMk cId="3647636793" sldId="267"/>
        </pc:sldMkLst>
        <pc:spChg chg="mod">
          <ac:chgData name="miguel" userId="c0d9299ce7cb1b90" providerId="LiveId" clId="{5F71E634-9047-4CA3-9463-C6DCB1D64EA2}" dt="2020-11-28T23:41:54.608" v="3581"/>
          <ac:spMkLst>
            <pc:docMk/>
            <pc:sldMk cId="3647636793" sldId="267"/>
            <ac:spMk id="2" creationId="{46E5BF0B-CAFD-4609-BCC5-F329D6CA6E28}"/>
          </ac:spMkLst>
        </pc:spChg>
        <pc:spChg chg="mod">
          <ac:chgData name="miguel" userId="c0d9299ce7cb1b90" providerId="LiveId" clId="{5F71E634-9047-4CA3-9463-C6DCB1D64EA2}" dt="2020-11-28T23:41:54.608" v="3581"/>
          <ac:spMkLst>
            <pc:docMk/>
            <pc:sldMk cId="3647636793" sldId="267"/>
            <ac:spMk id="3" creationId="{3D60FD06-0E86-4EEC-B81F-A080F748F03F}"/>
          </ac:spMkLst>
        </pc:spChg>
      </pc:sldChg>
      <pc:sldChg chg="modSp new mod">
        <pc:chgData name="miguel" userId="c0d9299ce7cb1b90" providerId="LiveId" clId="{5F71E634-9047-4CA3-9463-C6DCB1D64EA2}" dt="2020-11-28T23:41:54.608" v="3581"/>
        <pc:sldMkLst>
          <pc:docMk/>
          <pc:sldMk cId="3562808148" sldId="268"/>
        </pc:sldMkLst>
        <pc:spChg chg="mod">
          <ac:chgData name="miguel" userId="c0d9299ce7cb1b90" providerId="LiveId" clId="{5F71E634-9047-4CA3-9463-C6DCB1D64EA2}" dt="2020-11-28T23:41:54.608" v="3581"/>
          <ac:spMkLst>
            <pc:docMk/>
            <pc:sldMk cId="3562808148" sldId="268"/>
            <ac:spMk id="2" creationId="{3C22C55D-9FD2-4E49-9820-0080E1B5DB30}"/>
          </ac:spMkLst>
        </pc:spChg>
        <pc:spChg chg="mod">
          <ac:chgData name="miguel" userId="c0d9299ce7cb1b90" providerId="LiveId" clId="{5F71E634-9047-4CA3-9463-C6DCB1D64EA2}" dt="2020-11-28T23:41:54.608" v="3581"/>
          <ac:spMkLst>
            <pc:docMk/>
            <pc:sldMk cId="3562808148" sldId="268"/>
            <ac:spMk id="3" creationId="{9720B721-E4A6-482D-B499-685E93E08B7D}"/>
          </ac:spMkLst>
        </pc:spChg>
      </pc:sldChg>
      <pc:sldChg chg="addSp delSp modSp new del mod">
        <pc:chgData name="miguel" userId="c0d9299ce7cb1b90" providerId="LiveId" clId="{5F71E634-9047-4CA3-9463-C6DCB1D64EA2}" dt="2020-11-29T00:16:26.319" v="4110" actId="2696"/>
        <pc:sldMkLst>
          <pc:docMk/>
          <pc:sldMk cId="2187362497" sldId="269"/>
        </pc:sldMkLst>
        <pc:spChg chg="mod">
          <ac:chgData name="miguel" userId="c0d9299ce7cb1b90" providerId="LiveId" clId="{5F71E634-9047-4CA3-9463-C6DCB1D64EA2}" dt="2020-11-28T23:41:54.608" v="3581"/>
          <ac:spMkLst>
            <pc:docMk/>
            <pc:sldMk cId="2187362497" sldId="269"/>
            <ac:spMk id="2" creationId="{93B2CD4E-49E8-4FF7-960B-4A9A42C969B8}"/>
          </ac:spMkLst>
        </pc:spChg>
        <pc:spChg chg="del">
          <ac:chgData name="miguel" userId="c0d9299ce7cb1b90" providerId="LiveId" clId="{5F71E634-9047-4CA3-9463-C6DCB1D64EA2}" dt="2020-11-26T23:33:49.290" v="963"/>
          <ac:spMkLst>
            <pc:docMk/>
            <pc:sldMk cId="2187362497" sldId="269"/>
            <ac:spMk id="3" creationId="{B895265D-8ABB-4301-A8AE-FC522BAB4142}"/>
          </ac:spMkLst>
        </pc:spChg>
        <pc:picChg chg="add mod">
          <ac:chgData name="miguel" userId="c0d9299ce7cb1b90" providerId="LiveId" clId="{5F71E634-9047-4CA3-9463-C6DCB1D64EA2}" dt="2020-11-29T00:03:31.070" v="3832" actId="1076"/>
          <ac:picMkLst>
            <pc:docMk/>
            <pc:sldMk cId="2187362497" sldId="269"/>
            <ac:picMk id="4" creationId="{2C792716-4810-45B1-A783-A81198446AE3}"/>
          </ac:picMkLst>
        </pc:picChg>
      </pc:sldChg>
      <pc:sldChg chg="modSp new mod">
        <pc:chgData name="miguel" userId="c0d9299ce7cb1b90" providerId="LiveId" clId="{5F71E634-9047-4CA3-9463-C6DCB1D64EA2}" dt="2020-11-28T23:59:15.583" v="3830" actId="20577"/>
        <pc:sldMkLst>
          <pc:docMk/>
          <pc:sldMk cId="358997859" sldId="270"/>
        </pc:sldMkLst>
        <pc:spChg chg="mod">
          <ac:chgData name="miguel" userId="c0d9299ce7cb1b90" providerId="LiveId" clId="{5F71E634-9047-4CA3-9463-C6DCB1D64EA2}" dt="2020-11-28T23:41:54.608" v="3581"/>
          <ac:spMkLst>
            <pc:docMk/>
            <pc:sldMk cId="358997859" sldId="270"/>
            <ac:spMk id="2" creationId="{E5878319-62B5-42B7-8381-725F13D8B515}"/>
          </ac:spMkLst>
        </pc:spChg>
        <pc:spChg chg="mod">
          <ac:chgData name="miguel" userId="c0d9299ce7cb1b90" providerId="LiveId" clId="{5F71E634-9047-4CA3-9463-C6DCB1D64EA2}" dt="2020-11-28T23:59:15.583" v="3830" actId="20577"/>
          <ac:spMkLst>
            <pc:docMk/>
            <pc:sldMk cId="358997859" sldId="270"/>
            <ac:spMk id="3" creationId="{8FF4473B-C3A2-4DCC-9899-F50FAE0B5C14}"/>
          </ac:spMkLst>
        </pc:spChg>
      </pc:sldChg>
      <pc:sldChg chg="modSp new mod">
        <pc:chgData name="miguel" userId="c0d9299ce7cb1b90" providerId="LiveId" clId="{5F71E634-9047-4CA3-9463-C6DCB1D64EA2}" dt="2020-11-28T23:41:54.608" v="3581"/>
        <pc:sldMkLst>
          <pc:docMk/>
          <pc:sldMk cId="71576343" sldId="271"/>
        </pc:sldMkLst>
        <pc:spChg chg="mod">
          <ac:chgData name="miguel" userId="c0d9299ce7cb1b90" providerId="LiveId" clId="{5F71E634-9047-4CA3-9463-C6DCB1D64EA2}" dt="2020-11-28T23:41:54.608" v="3581"/>
          <ac:spMkLst>
            <pc:docMk/>
            <pc:sldMk cId="71576343" sldId="271"/>
            <ac:spMk id="2" creationId="{975A89FC-03FC-4138-97D2-9ED0EDFA7DA9}"/>
          </ac:spMkLst>
        </pc:spChg>
        <pc:spChg chg="mod">
          <ac:chgData name="miguel" userId="c0d9299ce7cb1b90" providerId="LiveId" clId="{5F71E634-9047-4CA3-9463-C6DCB1D64EA2}" dt="2020-11-28T23:41:54.608" v="3581"/>
          <ac:spMkLst>
            <pc:docMk/>
            <pc:sldMk cId="71576343" sldId="271"/>
            <ac:spMk id="3" creationId="{21993737-132D-443B-A98B-50306D9B2F99}"/>
          </ac:spMkLst>
        </pc:spChg>
      </pc:sldChg>
      <pc:sldChg chg="modSp new mod addCm modCm">
        <pc:chgData name="miguel" userId="c0d9299ce7cb1b90" providerId="LiveId" clId="{5F71E634-9047-4CA3-9463-C6DCB1D64EA2}" dt="2020-11-29T00:29:53.172" v="4249" actId="20577"/>
        <pc:sldMkLst>
          <pc:docMk/>
          <pc:sldMk cId="3077903020" sldId="272"/>
        </pc:sldMkLst>
        <pc:spChg chg="mod">
          <ac:chgData name="miguel" userId="c0d9299ce7cb1b90" providerId="LiveId" clId="{5F71E634-9047-4CA3-9463-C6DCB1D64EA2}" dt="2020-11-28T23:41:54.608" v="3581"/>
          <ac:spMkLst>
            <pc:docMk/>
            <pc:sldMk cId="3077903020" sldId="272"/>
            <ac:spMk id="2" creationId="{217EF602-BDF8-46D4-BBE1-939359D98BF2}"/>
          </ac:spMkLst>
        </pc:spChg>
        <pc:spChg chg="mod">
          <ac:chgData name="miguel" userId="c0d9299ce7cb1b90" providerId="LiveId" clId="{5F71E634-9047-4CA3-9463-C6DCB1D64EA2}" dt="2020-11-29T00:29:53.172" v="4249" actId="20577"/>
          <ac:spMkLst>
            <pc:docMk/>
            <pc:sldMk cId="3077903020" sldId="272"/>
            <ac:spMk id="3" creationId="{70D3E63D-2A44-4494-90C0-72CBA2EC79EE}"/>
          </ac:spMkLst>
        </pc:spChg>
      </pc:sldChg>
      <pc:sldChg chg="modSp new mod">
        <pc:chgData name="miguel" userId="c0d9299ce7cb1b90" providerId="LiveId" clId="{5F71E634-9047-4CA3-9463-C6DCB1D64EA2}" dt="2020-11-29T23:39:38.455" v="4600" actId="20577"/>
        <pc:sldMkLst>
          <pc:docMk/>
          <pc:sldMk cId="607420577" sldId="273"/>
        </pc:sldMkLst>
        <pc:spChg chg="mod">
          <ac:chgData name="miguel" userId="c0d9299ce7cb1b90" providerId="LiveId" clId="{5F71E634-9047-4CA3-9463-C6DCB1D64EA2}" dt="2020-11-28T23:41:54.608" v="3581"/>
          <ac:spMkLst>
            <pc:docMk/>
            <pc:sldMk cId="607420577" sldId="273"/>
            <ac:spMk id="2" creationId="{2B0C5E84-E82F-45AA-9B10-7DDC7C81B307}"/>
          </ac:spMkLst>
        </pc:spChg>
        <pc:spChg chg="mod">
          <ac:chgData name="miguel" userId="c0d9299ce7cb1b90" providerId="LiveId" clId="{5F71E634-9047-4CA3-9463-C6DCB1D64EA2}" dt="2020-11-29T23:39:38.455" v="4600" actId="20577"/>
          <ac:spMkLst>
            <pc:docMk/>
            <pc:sldMk cId="607420577" sldId="273"/>
            <ac:spMk id="3" creationId="{110DD3F9-FC67-4024-A06D-E7F525FA8D63}"/>
          </ac:spMkLst>
        </pc:spChg>
      </pc:sldChg>
      <pc:sldChg chg="modSp new mod addCm modCm">
        <pc:chgData name="miguel" userId="c0d9299ce7cb1b90" providerId="LiveId" clId="{5F71E634-9047-4CA3-9463-C6DCB1D64EA2}" dt="2020-11-29T00:35:24.519" v="4451" actId="20577"/>
        <pc:sldMkLst>
          <pc:docMk/>
          <pc:sldMk cId="4168271178" sldId="274"/>
        </pc:sldMkLst>
        <pc:spChg chg="mod">
          <ac:chgData name="miguel" userId="c0d9299ce7cb1b90" providerId="LiveId" clId="{5F71E634-9047-4CA3-9463-C6DCB1D64EA2}" dt="2020-11-28T23:41:54.608" v="3581"/>
          <ac:spMkLst>
            <pc:docMk/>
            <pc:sldMk cId="4168271178" sldId="274"/>
            <ac:spMk id="2" creationId="{B920F48B-0D7F-4BBD-BFFC-6F5ED09DE6CC}"/>
          </ac:spMkLst>
        </pc:spChg>
        <pc:spChg chg="mod">
          <ac:chgData name="miguel" userId="c0d9299ce7cb1b90" providerId="LiveId" clId="{5F71E634-9047-4CA3-9463-C6DCB1D64EA2}" dt="2020-11-29T00:35:24.519" v="4451" actId="20577"/>
          <ac:spMkLst>
            <pc:docMk/>
            <pc:sldMk cId="4168271178" sldId="274"/>
            <ac:spMk id="3" creationId="{7D2EA473-E660-4D28-B466-EB8D8535AD24}"/>
          </ac:spMkLst>
        </pc:spChg>
      </pc:sldChg>
      <pc:sldChg chg="addSp delSp modSp new mod ord setBg delDesignElem">
        <pc:chgData name="miguel" userId="c0d9299ce7cb1b90" providerId="LiveId" clId="{5F71E634-9047-4CA3-9463-C6DCB1D64EA2}" dt="2020-11-29T00:16:44.427" v="4114"/>
        <pc:sldMkLst>
          <pc:docMk/>
          <pc:sldMk cId="1969542511" sldId="275"/>
        </pc:sldMkLst>
        <pc:spChg chg="mod">
          <ac:chgData name="miguel" userId="c0d9299ce7cb1b90" providerId="LiveId" clId="{5F71E634-9047-4CA3-9463-C6DCB1D64EA2}" dt="2020-11-27T00:40:29.669" v="3312" actId="26606"/>
          <ac:spMkLst>
            <pc:docMk/>
            <pc:sldMk cId="1969542511" sldId="275"/>
            <ac:spMk id="2" creationId="{D64B200F-EDCA-48DD-8F68-C146CC7C389E}"/>
          </ac:spMkLst>
        </pc:spChg>
        <pc:spChg chg="del">
          <ac:chgData name="miguel" userId="c0d9299ce7cb1b90" providerId="LiveId" clId="{5F71E634-9047-4CA3-9463-C6DCB1D64EA2}" dt="2020-11-27T00:40:20.680" v="3310"/>
          <ac:spMkLst>
            <pc:docMk/>
            <pc:sldMk cId="1969542511" sldId="275"/>
            <ac:spMk id="3" creationId="{80D33221-BF8A-4BD5-A5DC-F9E4AC47BC78}"/>
          </ac:spMkLst>
        </pc:spChg>
        <pc:spChg chg="add mod">
          <ac:chgData name="miguel" userId="c0d9299ce7cb1b90" providerId="LiveId" clId="{5F71E634-9047-4CA3-9463-C6DCB1D64EA2}" dt="2020-11-27T00:42:37.192" v="3486" actId="20577"/>
          <ac:spMkLst>
            <pc:docMk/>
            <pc:sldMk cId="1969542511" sldId="275"/>
            <ac:spMk id="9" creationId="{59BFC682-6475-4B89-A246-0E98F9F9EF90}"/>
          </ac:spMkLst>
        </pc:spChg>
        <pc:spChg chg="add del">
          <ac:chgData name="miguel" userId="c0d9299ce7cb1b90" providerId="LiveId" clId="{5F71E634-9047-4CA3-9463-C6DCB1D64EA2}" dt="2020-11-28T23:41:27.997" v="3568"/>
          <ac:spMkLst>
            <pc:docMk/>
            <pc:sldMk cId="1969542511" sldId="275"/>
            <ac:spMk id="12" creationId="{3F4C104D-5F30-4811-9376-566B26E4719A}"/>
          </ac:spMkLst>
        </pc:spChg>
        <pc:spChg chg="add del">
          <ac:chgData name="miguel" userId="c0d9299ce7cb1b90" providerId="LiveId" clId="{5F71E634-9047-4CA3-9463-C6DCB1D64EA2}" dt="2020-11-28T23:41:27.997" v="3568"/>
          <ac:spMkLst>
            <pc:docMk/>
            <pc:sldMk cId="1969542511" sldId="275"/>
            <ac:spMk id="14" creationId="{0815E34B-5D02-4E01-A936-E8E1C0AB6F12}"/>
          </ac:spMkLst>
        </pc:spChg>
        <pc:spChg chg="add del">
          <ac:chgData name="miguel" userId="c0d9299ce7cb1b90" providerId="LiveId" clId="{5F71E634-9047-4CA3-9463-C6DCB1D64EA2}" dt="2020-11-28T23:41:27.997" v="3568"/>
          <ac:spMkLst>
            <pc:docMk/>
            <pc:sldMk cId="1969542511" sldId="275"/>
            <ac:spMk id="16" creationId="{7DE3414B-B032-4710-A468-D3285E38C5FF}"/>
          </ac:spMkLst>
        </pc:spChg>
        <pc:picChg chg="add mod">
          <ac:chgData name="miguel" userId="c0d9299ce7cb1b90" providerId="LiveId" clId="{5F71E634-9047-4CA3-9463-C6DCB1D64EA2}" dt="2020-11-27T00:40:29.669" v="3312" actId="26606"/>
          <ac:picMkLst>
            <pc:docMk/>
            <pc:sldMk cId="1969542511" sldId="275"/>
            <ac:picMk id="5" creationId="{118F2AC7-604D-46DE-BC68-07B6797ECEFD}"/>
          </ac:picMkLst>
        </pc:picChg>
      </pc:sldChg>
      <pc:sldChg chg="new del">
        <pc:chgData name="miguel" userId="c0d9299ce7cb1b90" providerId="LiveId" clId="{5F71E634-9047-4CA3-9463-C6DCB1D64EA2}" dt="2020-11-28T23:45:49.971" v="3700" actId="2696"/>
        <pc:sldMkLst>
          <pc:docMk/>
          <pc:sldMk cId="872977842" sldId="276"/>
        </pc:sldMkLst>
      </pc:sldChg>
      <pc:sldChg chg="modSp new mod addCm modCm">
        <pc:chgData name="miguel" userId="c0d9299ce7cb1b90" providerId="LiveId" clId="{5F71E634-9047-4CA3-9463-C6DCB1D64EA2}" dt="2020-11-29T00:26:06.795" v="4241" actId="20577"/>
        <pc:sldMkLst>
          <pc:docMk/>
          <pc:sldMk cId="1955074504" sldId="276"/>
        </pc:sldMkLst>
        <pc:spChg chg="mod">
          <ac:chgData name="miguel" userId="c0d9299ce7cb1b90" providerId="LiveId" clId="{5F71E634-9047-4CA3-9463-C6DCB1D64EA2}" dt="2020-11-29T00:05:09.289" v="3870" actId="313"/>
          <ac:spMkLst>
            <pc:docMk/>
            <pc:sldMk cId="1955074504" sldId="276"/>
            <ac:spMk id="2" creationId="{CC56CB1D-6EAC-4F2E-B034-B6B42898183A}"/>
          </ac:spMkLst>
        </pc:spChg>
        <pc:spChg chg="mod">
          <ac:chgData name="miguel" userId="c0d9299ce7cb1b90" providerId="LiveId" clId="{5F71E634-9047-4CA3-9463-C6DCB1D64EA2}" dt="2020-11-29T00:26:06.795" v="4241" actId="20577"/>
          <ac:spMkLst>
            <pc:docMk/>
            <pc:sldMk cId="1955074504" sldId="276"/>
            <ac:spMk id="3" creationId="{D92FDA56-4DCC-44C2-A434-BC12381ACC46}"/>
          </ac:spMkLst>
        </pc:spChg>
      </pc:sldChg>
      <pc:sldChg chg="new">
        <pc:chgData name="miguel" userId="c0d9299ce7cb1b90" providerId="LiveId" clId="{5F71E634-9047-4CA3-9463-C6DCB1D64EA2}" dt="2020-11-29T23:40:00.740" v="4601" actId="680"/>
        <pc:sldMkLst>
          <pc:docMk/>
          <pc:sldMk cId="2364661392" sldId="277"/>
        </pc:sldMkLst>
      </pc:sldChg>
    </pc:docChg>
  </pc:docChgLst>
  <pc:docChgLst>
    <pc:chgData name="miguel" userId="c0d9299ce7cb1b90" providerId="LiveId" clId="{60AD2E6C-47BD-46CF-8431-ECC75C17A5D0}"/>
    <pc:docChg chg="undo custSel mod addSld delSld modSld sldOrd">
      <pc:chgData name="miguel" userId="c0d9299ce7cb1b90" providerId="LiveId" clId="{60AD2E6C-47BD-46CF-8431-ECC75C17A5D0}" dt="2020-12-05T18:47:45.034" v="3424" actId="20577"/>
      <pc:docMkLst>
        <pc:docMk/>
      </pc:docMkLst>
      <pc:sldChg chg="addSp modSp mod">
        <pc:chgData name="miguel" userId="c0d9299ce7cb1b90" providerId="LiveId" clId="{60AD2E6C-47BD-46CF-8431-ECC75C17A5D0}" dt="2020-12-05T14:38:02.700" v="1505" actId="1076"/>
        <pc:sldMkLst>
          <pc:docMk/>
          <pc:sldMk cId="862898299" sldId="256"/>
        </pc:sldMkLst>
        <pc:spChg chg="mod">
          <ac:chgData name="miguel" userId="c0d9299ce7cb1b90" providerId="LiveId" clId="{60AD2E6C-47BD-46CF-8431-ECC75C17A5D0}" dt="2020-12-05T14:30:40.788" v="1472"/>
          <ac:spMkLst>
            <pc:docMk/>
            <pc:sldMk cId="862898299" sldId="256"/>
            <ac:spMk id="3" creationId="{5C3C64E1-E3EA-4D51-9224-113B6066C21C}"/>
          </ac:spMkLst>
        </pc:spChg>
        <pc:picChg chg="add mod">
          <ac:chgData name="miguel" userId="c0d9299ce7cb1b90" providerId="LiveId" clId="{60AD2E6C-47BD-46CF-8431-ECC75C17A5D0}" dt="2020-12-05T14:38:02.700" v="1505" actId="1076"/>
          <ac:picMkLst>
            <pc:docMk/>
            <pc:sldMk cId="862898299" sldId="256"/>
            <ac:picMk id="5" creationId="{5CB4A251-F78D-49F6-A2E7-977E0650F02F}"/>
          </ac:picMkLst>
        </pc:picChg>
      </pc:sldChg>
      <pc:sldChg chg="modSp">
        <pc:chgData name="miguel" userId="c0d9299ce7cb1b90" providerId="LiveId" clId="{60AD2E6C-47BD-46CF-8431-ECC75C17A5D0}" dt="2020-12-05T14:30:40.788" v="1472"/>
        <pc:sldMkLst>
          <pc:docMk/>
          <pc:sldMk cId="1227299085" sldId="257"/>
        </pc:sldMkLst>
        <pc:spChg chg="mod">
          <ac:chgData name="miguel" userId="c0d9299ce7cb1b90" providerId="LiveId" clId="{60AD2E6C-47BD-46CF-8431-ECC75C17A5D0}" dt="2020-12-05T14:30:40.788" v="1472"/>
          <ac:spMkLst>
            <pc:docMk/>
            <pc:sldMk cId="1227299085" sldId="257"/>
            <ac:spMk id="2" creationId="{3CC36670-A44A-4E5C-BE29-3AE53ACF2C5D}"/>
          </ac:spMkLst>
        </pc:spChg>
        <pc:picChg chg="mod">
          <ac:chgData name="miguel" userId="c0d9299ce7cb1b90" providerId="LiveId" clId="{60AD2E6C-47BD-46CF-8431-ECC75C17A5D0}" dt="2020-12-05T14:30:40.788" v="1472"/>
          <ac:picMkLst>
            <pc:docMk/>
            <pc:sldMk cId="1227299085" sldId="257"/>
            <ac:picMk id="4" creationId="{28893626-DE85-482E-B835-5DB5C587AD4F}"/>
          </ac:picMkLst>
        </pc:picChg>
      </pc:sldChg>
      <pc:sldChg chg="modSp">
        <pc:chgData name="miguel" userId="c0d9299ce7cb1b90" providerId="LiveId" clId="{60AD2E6C-47BD-46CF-8431-ECC75C17A5D0}" dt="2020-12-05T14:30:40.788" v="1472"/>
        <pc:sldMkLst>
          <pc:docMk/>
          <pc:sldMk cId="4267559907" sldId="258"/>
        </pc:sldMkLst>
        <pc:spChg chg="mod">
          <ac:chgData name="miguel" userId="c0d9299ce7cb1b90" providerId="LiveId" clId="{60AD2E6C-47BD-46CF-8431-ECC75C17A5D0}" dt="2020-12-05T14:30:40.788" v="1472"/>
          <ac:spMkLst>
            <pc:docMk/>
            <pc:sldMk cId="4267559907" sldId="258"/>
            <ac:spMk id="2" creationId="{F81239D4-54EE-4385-B7A9-AF4BF2130CDB}"/>
          </ac:spMkLst>
        </pc:spChg>
        <pc:picChg chg="mod">
          <ac:chgData name="miguel" userId="c0d9299ce7cb1b90" providerId="LiveId" clId="{60AD2E6C-47BD-46CF-8431-ECC75C17A5D0}" dt="2020-12-05T14:30:40.788" v="1472"/>
          <ac:picMkLst>
            <pc:docMk/>
            <pc:sldMk cId="4267559907" sldId="258"/>
            <ac:picMk id="5" creationId="{940AB926-7960-4A49-89E2-1472497CA939}"/>
          </ac:picMkLst>
        </pc:picChg>
      </pc:sldChg>
      <pc:sldChg chg="modSp">
        <pc:chgData name="miguel" userId="c0d9299ce7cb1b90" providerId="LiveId" clId="{60AD2E6C-47BD-46CF-8431-ECC75C17A5D0}" dt="2020-12-05T14:30:40.788" v="1472"/>
        <pc:sldMkLst>
          <pc:docMk/>
          <pc:sldMk cId="2731360055" sldId="259"/>
        </pc:sldMkLst>
        <pc:spChg chg="mod">
          <ac:chgData name="miguel" userId="c0d9299ce7cb1b90" providerId="LiveId" clId="{60AD2E6C-47BD-46CF-8431-ECC75C17A5D0}" dt="2020-12-05T14:30:40.788" v="1472"/>
          <ac:spMkLst>
            <pc:docMk/>
            <pc:sldMk cId="2731360055" sldId="259"/>
            <ac:spMk id="2" creationId="{E255B84D-DAA1-4325-ACEF-00CF02B0E75A}"/>
          </ac:spMkLst>
        </pc:spChg>
        <pc:spChg chg="mod">
          <ac:chgData name="miguel" userId="c0d9299ce7cb1b90" providerId="LiveId" clId="{60AD2E6C-47BD-46CF-8431-ECC75C17A5D0}" dt="2020-12-05T14:30:40.788" v="1472"/>
          <ac:spMkLst>
            <pc:docMk/>
            <pc:sldMk cId="2731360055" sldId="259"/>
            <ac:spMk id="3" creationId="{0A2FF38F-944D-4474-BED0-AB9CD2256C40}"/>
          </ac:spMkLst>
        </pc:spChg>
      </pc:sldChg>
      <pc:sldChg chg="modSp">
        <pc:chgData name="miguel" userId="c0d9299ce7cb1b90" providerId="LiveId" clId="{60AD2E6C-47BD-46CF-8431-ECC75C17A5D0}" dt="2020-12-05T14:30:40.788" v="1472"/>
        <pc:sldMkLst>
          <pc:docMk/>
          <pc:sldMk cId="3276952248" sldId="260"/>
        </pc:sldMkLst>
        <pc:spChg chg="mod">
          <ac:chgData name="miguel" userId="c0d9299ce7cb1b90" providerId="LiveId" clId="{60AD2E6C-47BD-46CF-8431-ECC75C17A5D0}" dt="2020-12-05T14:30:40.788" v="1472"/>
          <ac:spMkLst>
            <pc:docMk/>
            <pc:sldMk cId="3276952248" sldId="260"/>
            <ac:spMk id="2" creationId="{8457C773-9188-4E40-B5E5-5935E6E4EB6B}"/>
          </ac:spMkLst>
        </pc:spChg>
        <pc:spChg chg="mod">
          <ac:chgData name="miguel" userId="c0d9299ce7cb1b90" providerId="LiveId" clId="{60AD2E6C-47BD-46CF-8431-ECC75C17A5D0}" dt="2020-12-05T14:30:40.788" v="1472"/>
          <ac:spMkLst>
            <pc:docMk/>
            <pc:sldMk cId="3276952248" sldId="260"/>
            <ac:spMk id="3" creationId="{F117A6F9-701F-4B72-A182-E5CDF110F21B}"/>
          </ac:spMkLst>
        </pc:spChg>
      </pc:sldChg>
      <pc:sldChg chg="modSp mod">
        <pc:chgData name="miguel" userId="c0d9299ce7cb1b90" providerId="LiveId" clId="{60AD2E6C-47BD-46CF-8431-ECC75C17A5D0}" dt="2020-12-05T14:30:40.788" v="1472"/>
        <pc:sldMkLst>
          <pc:docMk/>
          <pc:sldMk cId="3589511938" sldId="261"/>
        </pc:sldMkLst>
        <pc:spChg chg="mod">
          <ac:chgData name="miguel" userId="c0d9299ce7cb1b90" providerId="LiveId" clId="{60AD2E6C-47BD-46CF-8431-ECC75C17A5D0}" dt="2020-12-05T14:30:40.788" v="1472"/>
          <ac:spMkLst>
            <pc:docMk/>
            <pc:sldMk cId="3589511938" sldId="261"/>
            <ac:spMk id="2" creationId="{A01C1FF6-DECE-4528-B829-43DC6904457B}"/>
          </ac:spMkLst>
        </pc:spChg>
        <pc:spChg chg="mod">
          <ac:chgData name="miguel" userId="c0d9299ce7cb1b90" providerId="LiveId" clId="{60AD2E6C-47BD-46CF-8431-ECC75C17A5D0}" dt="2020-12-05T14:30:40.788" v="1472"/>
          <ac:spMkLst>
            <pc:docMk/>
            <pc:sldMk cId="3589511938" sldId="261"/>
            <ac:spMk id="3" creationId="{12972C34-6F32-4485-AA74-422A029B8B2D}"/>
          </ac:spMkLst>
        </pc:spChg>
      </pc:sldChg>
      <pc:sldChg chg="addSp delSp modSp mod">
        <pc:chgData name="miguel" userId="c0d9299ce7cb1b90" providerId="LiveId" clId="{60AD2E6C-47BD-46CF-8431-ECC75C17A5D0}" dt="2020-12-05T17:37:52.739" v="1658" actId="1076"/>
        <pc:sldMkLst>
          <pc:docMk/>
          <pc:sldMk cId="2952781732" sldId="262"/>
        </pc:sldMkLst>
        <pc:spChg chg="mod">
          <ac:chgData name="miguel" userId="c0d9299ce7cb1b90" providerId="LiveId" clId="{60AD2E6C-47BD-46CF-8431-ECC75C17A5D0}" dt="2020-12-05T14:30:40.788" v="1472"/>
          <ac:spMkLst>
            <pc:docMk/>
            <pc:sldMk cId="2952781732" sldId="262"/>
            <ac:spMk id="2" creationId="{6B629CDF-FD61-43CB-8C16-B72D1E43CD53}"/>
          </ac:spMkLst>
        </pc:spChg>
        <pc:spChg chg="add del mod">
          <ac:chgData name="miguel" userId="c0d9299ce7cb1b90" providerId="LiveId" clId="{60AD2E6C-47BD-46CF-8431-ECC75C17A5D0}" dt="2020-12-05T17:33:12.859" v="1526"/>
          <ac:spMkLst>
            <pc:docMk/>
            <pc:sldMk cId="2952781732" sldId="262"/>
            <ac:spMk id="3" creationId="{A9B2BED5-85D3-475A-A5C6-CA82E8090F4E}"/>
          </ac:spMkLst>
        </pc:spChg>
        <pc:spChg chg="add mod">
          <ac:chgData name="miguel" userId="c0d9299ce7cb1b90" providerId="LiveId" clId="{60AD2E6C-47BD-46CF-8431-ECC75C17A5D0}" dt="2020-12-05T17:33:48.027" v="1529" actId="767"/>
          <ac:spMkLst>
            <pc:docMk/>
            <pc:sldMk cId="2952781732" sldId="262"/>
            <ac:spMk id="4" creationId="{873500BF-E0A6-4E49-814C-4B6822A6EF87}"/>
          </ac:spMkLst>
        </pc:spChg>
        <pc:spChg chg="add mod">
          <ac:chgData name="miguel" userId="c0d9299ce7cb1b90" providerId="LiveId" clId="{60AD2E6C-47BD-46CF-8431-ECC75C17A5D0}" dt="2020-12-05T17:37:52.739" v="1658" actId="1076"/>
          <ac:spMkLst>
            <pc:docMk/>
            <pc:sldMk cId="2952781732" sldId="262"/>
            <ac:spMk id="5" creationId="{FBECA9EF-DBC6-45B7-AF32-47FE7C4A7DD4}"/>
          </ac:spMkLst>
        </pc:spChg>
        <pc:picChg chg="mod">
          <ac:chgData name="miguel" userId="c0d9299ce7cb1b90" providerId="LiveId" clId="{60AD2E6C-47BD-46CF-8431-ECC75C17A5D0}" dt="2020-12-05T17:33:05.530" v="1523" actId="1076"/>
          <ac:picMkLst>
            <pc:docMk/>
            <pc:sldMk cId="2952781732" sldId="262"/>
            <ac:picMk id="7" creationId="{0FA6A560-BEB1-4322-93D9-E6C86FE9CD3D}"/>
          </ac:picMkLst>
        </pc:picChg>
      </pc:sldChg>
      <pc:sldChg chg="modSp">
        <pc:chgData name="miguel" userId="c0d9299ce7cb1b90" providerId="LiveId" clId="{60AD2E6C-47BD-46CF-8431-ECC75C17A5D0}" dt="2020-12-05T14:30:40.788" v="1472"/>
        <pc:sldMkLst>
          <pc:docMk/>
          <pc:sldMk cId="2766026938" sldId="263"/>
        </pc:sldMkLst>
        <pc:spChg chg="mod">
          <ac:chgData name="miguel" userId="c0d9299ce7cb1b90" providerId="LiveId" clId="{60AD2E6C-47BD-46CF-8431-ECC75C17A5D0}" dt="2020-12-05T14:30:40.788" v="1472"/>
          <ac:spMkLst>
            <pc:docMk/>
            <pc:sldMk cId="2766026938" sldId="263"/>
            <ac:spMk id="2" creationId="{A7414EE5-07DA-47F0-996F-6B491AA75A2C}"/>
          </ac:spMkLst>
        </pc:spChg>
        <pc:picChg chg="mod">
          <ac:chgData name="miguel" userId="c0d9299ce7cb1b90" providerId="LiveId" clId="{60AD2E6C-47BD-46CF-8431-ECC75C17A5D0}" dt="2020-12-05T14:30:40.788" v="1472"/>
          <ac:picMkLst>
            <pc:docMk/>
            <pc:sldMk cId="2766026938" sldId="263"/>
            <ac:picMk id="5" creationId="{D793A808-34D9-4281-80C8-1C3ED8441CEE}"/>
          </ac:picMkLst>
        </pc:picChg>
      </pc:sldChg>
      <pc:sldChg chg="modSp">
        <pc:chgData name="miguel" userId="c0d9299ce7cb1b90" providerId="LiveId" clId="{60AD2E6C-47BD-46CF-8431-ECC75C17A5D0}" dt="2020-12-05T14:30:40.788" v="1472"/>
        <pc:sldMkLst>
          <pc:docMk/>
          <pc:sldMk cId="1904762780" sldId="264"/>
        </pc:sldMkLst>
        <pc:spChg chg="mod">
          <ac:chgData name="miguel" userId="c0d9299ce7cb1b90" providerId="LiveId" clId="{60AD2E6C-47BD-46CF-8431-ECC75C17A5D0}" dt="2020-12-05T14:30:40.788" v="1472"/>
          <ac:spMkLst>
            <pc:docMk/>
            <pc:sldMk cId="1904762780" sldId="264"/>
            <ac:spMk id="2" creationId="{1D7F4C60-F25E-40EC-8C43-10728DA0F079}"/>
          </ac:spMkLst>
        </pc:spChg>
        <pc:spChg chg="mod">
          <ac:chgData name="miguel" userId="c0d9299ce7cb1b90" providerId="LiveId" clId="{60AD2E6C-47BD-46CF-8431-ECC75C17A5D0}" dt="2020-12-05T14:30:40.788" v="1472"/>
          <ac:spMkLst>
            <pc:docMk/>
            <pc:sldMk cId="1904762780" sldId="264"/>
            <ac:spMk id="3" creationId="{59CC5047-0ED0-4D2D-8317-F0B95E8385F4}"/>
          </ac:spMkLst>
        </pc:spChg>
      </pc:sldChg>
      <pc:sldChg chg="modSp">
        <pc:chgData name="miguel" userId="c0d9299ce7cb1b90" providerId="LiveId" clId="{60AD2E6C-47BD-46CF-8431-ECC75C17A5D0}" dt="2020-12-05T14:30:40.788" v="1472"/>
        <pc:sldMkLst>
          <pc:docMk/>
          <pc:sldMk cId="1177581983" sldId="265"/>
        </pc:sldMkLst>
        <pc:spChg chg="mod">
          <ac:chgData name="miguel" userId="c0d9299ce7cb1b90" providerId="LiveId" clId="{60AD2E6C-47BD-46CF-8431-ECC75C17A5D0}" dt="2020-12-05T14:30:40.788" v="1472"/>
          <ac:spMkLst>
            <pc:docMk/>
            <pc:sldMk cId="1177581983" sldId="265"/>
            <ac:spMk id="2" creationId="{294D350A-DC2C-4C02-B713-2B6DC82C4628}"/>
          </ac:spMkLst>
        </pc:spChg>
        <pc:spChg chg="mod">
          <ac:chgData name="miguel" userId="c0d9299ce7cb1b90" providerId="LiveId" clId="{60AD2E6C-47BD-46CF-8431-ECC75C17A5D0}" dt="2020-12-05T14:30:40.788" v="1472"/>
          <ac:spMkLst>
            <pc:docMk/>
            <pc:sldMk cId="1177581983" sldId="265"/>
            <ac:spMk id="3" creationId="{F4836C8D-4767-43E3-9AE6-D6114C96FEC0}"/>
          </ac:spMkLst>
        </pc:spChg>
      </pc:sldChg>
      <pc:sldChg chg="addSp delSp modSp mod">
        <pc:chgData name="miguel" userId="c0d9299ce7cb1b90" providerId="LiveId" clId="{60AD2E6C-47BD-46CF-8431-ECC75C17A5D0}" dt="2020-12-05T17:53:51.937" v="1969" actId="1076"/>
        <pc:sldMkLst>
          <pc:docMk/>
          <pc:sldMk cId="243902034" sldId="266"/>
        </pc:sldMkLst>
        <pc:spChg chg="mod">
          <ac:chgData name="miguel" userId="c0d9299ce7cb1b90" providerId="LiveId" clId="{60AD2E6C-47BD-46CF-8431-ECC75C17A5D0}" dt="2020-12-05T17:53:51.937" v="1969" actId="1076"/>
          <ac:spMkLst>
            <pc:docMk/>
            <pc:sldMk cId="243902034" sldId="266"/>
            <ac:spMk id="2" creationId="{C7BF2837-3037-46CC-A3D6-6DC5DC75C99C}"/>
          </ac:spMkLst>
        </pc:spChg>
        <pc:spChg chg="add del mod">
          <ac:chgData name="miguel" userId="c0d9299ce7cb1b90" providerId="LiveId" clId="{60AD2E6C-47BD-46CF-8431-ECC75C17A5D0}" dt="2020-12-05T17:53:43.395" v="1968" actId="931"/>
          <ac:spMkLst>
            <pc:docMk/>
            <pc:sldMk cId="243902034" sldId="266"/>
            <ac:spMk id="4" creationId="{FF090E6B-35B5-49B2-BBB4-8AD91179E338}"/>
          </ac:spMkLst>
        </pc:spChg>
        <pc:picChg chg="del mod">
          <ac:chgData name="miguel" userId="c0d9299ce7cb1b90" providerId="LiveId" clId="{60AD2E6C-47BD-46CF-8431-ECC75C17A5D0}" dt="2020-12-05T17:53:38.188" v="1967" actId="478"/>
          <ac:picMkLst>
            <pc:docMk/>
            <pc:sldMk cId="243902034" sldId="266"/>
            <ac:picMk id="5" creationId="{DEA5D808-8A4D-4365-AF71-855B9819430E}"/>
          </ac:picMkLst>
        </pc:picChg>
        <pc:picChg chg="add mod">
          <ac:chgData name="miguel" userId="c0d9299ce7cb1b90" providerId="LiveId" clId="{60AD2E6C-47BD-46CF-8431-ECC75C17A5D0}" dt="2020-12-05T17:53:43.395" v="1968" actId="931"/>
          <ac:picMkLst>
            <pc:docMk/>
            <pc:sldMk cId="243902034" sldId="266"/>
            <ac:picMk id="7" creationId="{716F2BE5-31C7-45C6-836D-E2EA0CF9C242}"/>
          </ac:picMkLst>
        </pc:picChg>
      </pc:sldChg>
      <pc:sldChg chg="modSp mod">
        <pc:chgData name="miguel" userId="c0d9299ce7cb1b90" providerId="LiveId" clId="{60AD2E6C-47BD-46CF-8431-ECC75C17A5D0}" dt="2020-12-05T17:45:29.835" v="1956" actId="20577"/>
        <pc:sldMkLst>
          <pc:docMk/>
          <pc:sldMk cId="3647636793" sldId="267"/>
        </pc:sldMkLst>
        <pc:spChg chg="mod">
          <ac:chgData name="miguel" userId="c0d9299ce7cb1b90" providerId="LiveId" clId="{60AD2E6C-47BD-46CF-8431-ECC75C17A5D0}" dt="2020-12-05T14:30:40.788" v="1472"/>
          <ac:spMkLst>
            <pc:docMk/>
            <pc:sldMk cId="3647636793" sldId="267"/>
            <ac:spMk id="2" creationId="{46E5BF0B-CAFD-4609-BCC5-F329D6CA6E28}"/>
          </ac:spMkLst>
        </pc:spChg>
        <pc:spChg chg="mod">
          <ac:chgData name="miguel" userId="c0d9299ce7cb1b90" providerId="LiveId" clId="{60AD2E6C-47BD-46CF-8431-ECC75C17A5D0}" dt="2020-12-05T17:45:29.835" v="1956" actId="20577"/>
          <ac:spMkLst>
            <pc:docMk/>
            <pc:sldMk cId="3647636793" sldId="267"/>
            <ac:spMk id="3" creationId="{3D60FD06-0E86-4EEC-B81F-A080F748F03F}"/>
          </ac:spMkLst>
        </pc:spChg>
      </pc:sldChg>
      <pc:sldChg chg="modSp del">
        <pc:chgData name="miguel" userId="c0d9299ce7cb1b90" providerId="LiveId" clId="{60AD2E6C-47BD-46CF-8431-ECC75C17A5D0}" dt="2020-12-05T18:37:50.460" v="3220" actId="2696"/>
        <pc:sldMkLst>
          <pc:docMk/>
          <pc:sldMk cId="3562808148" sldId="268"/>
        </pc:sldMkLst>
        <pc:spChg chg="mod">
          <ac:chgData name="miguel" userId="c0d9299ce7cb1b90" providerId="LiveId" clId="{60AD2E6C-47BD-46CF-8431-ECC75C17A5D0}" dt="2020-12-05T14:30:40.788" v="1472"/>
          <ac:spMkLst>
            <pc:docMk/>
            <pc:sldMk cId="3562808148" sldId="268"/>
            <ac:spMk id="2" creationId="{3C22C55D-9FD2-4E49-9820-0080E1B5DB30}"/>
          </ac:spMkLst>
        </pc:spChg>
        <pc:spChg chg="mod">
          <ac:chgData name="miguel" userId="c0d9299ce7cb1b90" providerId="LiveId" clId="{60AD2E6C-47BD-46CF-8431-ECC75C17A5D0}" dt="2020-12-05T14:30:40.788" v="1472"/>
          <ac:spMkLst>
            <pc:docMk/>
            <pc:sldMk cId="3562808148" sldId="268"/>
            <ac:spMk id="3" creationId="{9720B721-E4A6-482D-B499-685E93E08B7D}"/>
          </ac:spMkLst>
        </pc:spChg>
      </pc:sldChg>
      <pc:sldChg chg="modSp">
        <pc:chgData name="miguel" userId="c0d9299ce7cb1b90" providerId="LiveId" clId="{60AD2E6C-47BD-46CF-8431-ECC75C17A5D0}" dt="2020-12-05T14:30:40.788" v="1472"/>
        <pc:sldMkLst>
          <pc:docMk/>
          <pc:sldMk cId="358997859" sldId="270"/>
        </pc:sldMkLst>
        <pc:spChg chg="mod">
          <ac:chgData name="miguel" userId="c0d9299ce7cb1b90" providerId="LiveId" clId="{60AD2E6C-47BD-46CF-8431-ECC75C17A5D0}" dt="2020-12-05T14:30:40.788" v="1472"/>
          <ac:spMkLst>
            <pc:docMk/>
            <pc:sldMk cId="358997859" sldId="270"/>
            <ac:spMk id="2" creationId="{E5878319-62B5-42B7-8381-725F13D8B515}"/>
          </ac:spMkLst>
        </pc:spChg>
        <pc:spChg chg="mod">
          <ac:chgData name="miguel" userId="c0d9299ce7cb1b90" providerId="LiveId" clId="{60AD2E6C-47BD-46CF-8431-ECC75C17A5D0}" dt="2020-12-05T14:30:40.788" v="1472"/>
          <ac:spMkLst>
            <pc:docMk/>
            <pc:sldMk cId="358997859" sldId="270"/>
            <ac:spMk id="3" creationId="{8FF4473B-C3A2-4DCC-9899-F50FAE0B5C14}"/>
          </ac:spMkLst>
        </pc:spChg>
      </pc:sldChg>
      <pc:sldChg chg="addSp delSp modSp add del mod setBg delDesignElem">
        <pc:chgData name="miguel" userId="c0d9299ce7cb1b90" providerId="LiveId" clId="{60AD2E6C-47BD-46CF-8431-ECC75C17A5D0}" dt="2020-12-05T14:33:31.787" v="1497" actId="1076"/>
        <pc:sldMkLst>
          <pc:docMk/>
          <pc:sldMk cId="71576343" sldId="271"/>
        </pc:sldMkLst>
        <pc:spChg chg="mod">
          <ac:chgData name="miguel" userId="c0d9299ce7cb1b90" providerId="LiveId" clId="{60AD2E6C-47BD-46CF-8431-ECC75C17A5D0}" dt="2020-12-05T14:33:31.787" v="1497" actId="1076"/>
          <ac:spMkLst>
            <pc:docMk/>
            <pc:sldMk cId="71576343" sldId="271"/>
            <ac:spMk id="2" creationId="{975A89FC-03FC-4138-97D2-9ED0EDFA7DA9}"/>
          </ac:spMkLst>
        </pc:spChg>
        <pc:spChg chg="mod ord">
          <ac:chgData name="miguel" userId="c0d9299ce7cb1b90" providerId="LiveId" clId="{60AD2E6C-47BD-46CF-8431-ECC75C17A5D0}" dt="2020-12-04T22:44:47.195" v="255" actId="26606"/>
          <ac:spMkLst>
            <pc:docMk/>
            <pc:sldMk cId="71576343" sldId="271"/>
            <ac:spMk id="3" creationId="{21993737-132D-443B-A98B-50306D9B2F99}"/>
          </ac:spMkLst>
        </pc:spChg>
        <pc:spChg chg="add del">
          <ac:chgData name="miguel" userId="c0d9299ce7cb1b90" providerId="LiveId" clId="{60AD2E6C-47BD-46CF-8431-ECC75C17A5D0}" dt="2020-12-04T22:43:26.944" v="246" actId="26606"/>
          <ac:spMkLst>
            <pc:docMk/>
            <pc:sldMk cId="71576343" sldId="271"/>
            <ac:spMk id="10" creationId="{0AB6E427-3F73-4C06-A5D5-AE52C3883B50}"/>
          </ac:spMkLst>
        </pc:spChg>
        <pc:spChg chg="add del">
          <ac:chgData name="miguel" userId="c0d9299ce7cb1b90" providerId="LiveId" clId="{60AD2E6C-47BD-46CF-8431-ECC75C17A5D0}" dt="2020-12-04T22:43:26.944" v="246" actId="26606"/>
          <ac:spMkLst>
            <pc:docMk/>
            <pc:sldMk cId="71576343" sldId="271"/>
            <ac:spMk id="12" creationId="{D8C9BDAA-0390-4B39-9B5C-BC95E5120DA4}"/>
          </ac:spMkLst>
        </pc:spChg>
        <pc:spChg chg="add del">
          <ac:chgData name="miguel" userId="c0d9299ce7cb1b90" providerId="LiveId" clId="{60AD2E6C-47BD-46CF-8431-ECC75C17A5D0}" dt="2020-12-04T22:43:26.944" v="246" actId="26606"/>
          <ac:spMkLst>
            <pc:docMk/>
            <pc:sldMk cId="71576343" sldId="271"/>
            <ac:spMk id="14" creationId="{F9DB1FE5-9D46-433B-99D1-2F1B8DC79855}"/>
          </ac:spMkLst>
        </pc:spChg>
        <pc:spChg chg="add del">
          <ac:chgData name="miguel" userId="c0d9299ce7cb1b90" providerId="LiveId" clId="{60AD2E6C-47BD-46CF-8431-ECC75C17A5D0}" dt="2020-12-04T22:43:23.292" v="241" actId="26606"/>
          <ac:spMkLst>
            <pc:docMk/>
            <pc:sldMk cId="71576343" sldId="271"/>
            <ac:spMk id="16" creationId="{7F8D46EC-ADD2-42A7-A5CB-CE8CFE8E8661}"/>
          </ac:spMkLst>
        </pc:spChg>
        <pc:spChg chg="add del">
          <ac:chgData name="miguel" userId="c0d9299ce7cb1b90" providerId="LiveId" clId="{60AD2E6C-47BD-46CF-8431-ECC75C17A5D0}" dt="2020-12-04T22:43:23.292" v="241" actId="26606"/>
          <ac:spMkLst>
            <pc:docMk/>
            <pc:sldMk cId="71576343" sldId="271"/>
            <ac:spMk id="17" creationId="{01E212D1-0455-4271-8586-76DF50F6BDAB}"/>
          </ac:spMkLst>
        </pc:spChg>
        <pc:spChg chg="add del">
          <ac:chgData name="miguel" userId="c0d9299ce7cb1b90" providerId="LiveId" clId="{60AD2E6C-47BD-46CF-8431-ECC75C17A5D0}" dt="2020-12-04T22:43:23.292" v="241" actId="26606"/>
          <ac:spMkLst>
            <pc:docMk/>
            <pc:sldMk cId="71576343" sldId="271"/>
            <ac:spMk id="18" creationId="{586F79BD-DC66-4E4D-BA63-C07DA8BA647F}"/>
          </ac:spMkLst>
        </pc:spChg>
        <pc:spChg chg="add del">
          <ac:chgData name="miguel" userId="c0d9299ce7cb1b90" providerId="LiveId" clId="{60AD2E6C-47BD-46CF-8431-ECC75C17A5D0}" dt="2020-12-04T22:42:32.540" v="227" actId="26606"/>
          <ac:spMkLst>
            <pc:docMk/>
            <pc:sldMk cId="71576343" sldId="271"/>
            <ac:spMk id="19" creationId="{94837155-5FB8-4A96-864C-066D5C6556F6}"/>
          </ac:spMkLst>
        </pc:spChg>
        <pc:spChg chg="add del">
          <ac:chgData name="miguel" userId="c0d9299ce7cb1b90" providerId="LiveId" clId="{60AD2E6C-47BD-46CF-8431-ECC75C17A5D0}" dt="2020-12-04T22:43:23.292" v="241" actId="26606"/>
          <ac:spMkLst>
            <pc:docMk/>
            <pc:sldMk cId="71576343" sldId="271"/>
            <ac:spMk id="20" creationId="{10C17DCC-97C2-4023-B5FB-FDEF5A37AD95}"/>
          </ac:spMkLst>
        </pc:spChg>
        <pc:spChg chg="add del">
          <ac:chgData name="miguel" userId="c0d9299ce7cb1b90" providerId="LiveId" clId="{60AD2E6C-47BD-46CF-8431-ECC75C17A5D0}" dt="2020-12-04T22:42:32.540" v="227" actId="26606"/>
          <ac:spMkLst>
            <pc:docMk/>
            <pc:sldMk cId="71576343" sldId="271"/>
            <ac:spMk id="21" creationId="{585918EE-77B5-4057-BB22-B9CE13905F73}"/>
          </ac:spMkLst>
        </pc:spChg>
        <pc:spChg chg="add del">
          <ac:chgData name="miguel" userId="c0d9299ce7cb1b90" providerId="LiveId" clId="{60AD2E6C-47BD-46CF-8431-ECC75C17A5D0}" dt="2020-12-04T22:43:25.359" v="243" actId="26606"/>
          <ac:spMkLst>
            <pc:docMk/>
            <pc:sldMk cId="71576343" sldId="271"/>
            <ac:spMk id="22" creationId="{94837155-5FB8-4A96-864C-066D5C6556F6}"/>
          </ac:spMkLst>
        </pc:spChg>
        <pc:spChg chg="add del">
          <ac:chgData name="miguel" userId="c0d9299ce7cb1b90" providerId="LiveId" clId="{60AD2E6C-47BD-46CF-8431-ECC75C17A5D0}" dt="2020-12-04T22:42:32.540" v="227" actId="26606"/>
          <ac:spMkLst>
            <pc:docMk/>
            <pc:sldMk cId="71576343" sldId="271"/>
            <ac:spMk id="23" creationId="{9DC7B070-A583-45C7-AF93-0E8F020EF61A}"/>
          </ac:spMkLst>
        </pc:spChg>
        <pc:spChg chg="add del">
          <ac:chgData name="miguel" userId="c0d9299ce7cb1b90" providerId="LiveId" clId="{60AD2E6C-47BD-46CF-8431-ECC75C17A5D0}" dt="2020-12-04T22:43:25.359" v="243" actId="26606"/>
          <ac:spMkLst>
            <pc:docMk/>
            <pc:sldMk cId="71576343" sldId="271"/>
            <ac:spMk id="24" creationId="{585918EE-77B5-4057-BB22-B9CE13905F73}"/>
          </ac:spMkLst>
        </pc:spChg>
        <pc:spChg chg="add del">
          <ac:chgData name="miguel" userId="c0d9299ce7cb1b90" providerId="LiveId" clId="{60AD2E6C-47BD-46CF-8431-ECC75C17A5D0}" dt="2020-12-04T22:42:33.633" v="229" actId="26606"/>
          <ac:spMkLst>
            <pc:docMk/>
            <pc:sldMk cId="71576343" sldId="271"/>
            <ac:spMk id="25" creationId="{8A1780B1-1435-4EBC-947B-9609953FD3FE}"/>
          </ac:spMkLst>
        </pc:spChg>
        <pc:spChg chg="add del">
          <ac:chgData name="miguel" userId="c0d9299ce7cb1b90" providerId="LiveId" clId="{60AD2E6C-47BD-46CF-8431-ECC75C17A5D0}" dt="2020-12-04T22:42:33.633" v="229" actId="26606"/>
          <ac:spMkLst>
            <pc:docMk/>
            <pc:sldMk cId="71576343" sldId="271"/>
            <ac:spMk id="26" creationId="{E36F1772-5B88-4687-974A-52C4564FFF24}"/>
          </ac:spMkLst>
        </pc:spChg>
        <pc:spChg chg="add del">
          <ac:chgData name="miguel" userId="c0d9299ce7cb1b90" providerId="LiveId" clId="{60AD2E6C-47BD-46CF-8431-ECC75C17A5D0}" dt="2020-12-04T22:42:33.633" v="229" actId="26606"/>
          <ac:spMkLst>
            <pc:docMk/>
            <pc:sldMk cId="71576343" sldId="271"/>
            <ac:spMk id="28" creationId="{C7E8667B-49C4-4E47-AB3E-78AC18E95CB5}"/>
          </ac:spMkLst>
        </pc:spChg>
        <pc:spChg chg="add del">
          <ac:chgData name="miguel" userId="c0d9299ce7cb1b90" providerId="LiveId" clId="{60AD2E6C-47BD-46CF-8431-ECC75C17A5D0}" dt="2020-12-04T22:43:25.359" v="243" actId="26606"/>
          <ac:spMkLst>
            <pc:docMk/>
            <pc:sldMk cId="71576343" sldId="271"/>
            <ac:spMk id="29" creationId="{9DC7B070-A583-45C7-AF93-0E8F020EF61A}"/>
          </ac:spMkLst>
        </pc:spChg>
        <pc:spChg chg="add del">
          <ac:chgData name="miguel" userId="c0d9299ce7cb1b90" providerId="LiveId" clId="{60AD2E6C-47BD-46CF-8431-ECC75C17A5D0}" dt="2020-12-04T22:42:34.642" v="231" actId="26606"/>
          <ac:spMkLst>
            <pc:docMk/>
            <pc:sldMk cId="71576343" sldId="271"/>
            <ac:spMk id="30" creationId="{94837155-5FB8-4A96-864C-066D5C6556F6}"/>
          </ac:spMkLst>
        </pc:spChg>
        <pc:spChg chg="add del">
          <ac:chgData name="miguel" userId="c0d9299ce7cb1b90" providerId="LiveId" clId="{60AD2E6C-47BD-46CF-8431-ECC75C17A5D0}" dt="2020-12-04T22:42:34.642" v="231" actId="26606"/>
          <ac:spMkLst>
            <pc:docMk/>
            <pc:sldMk cId="71576343" sldId="271"/>
            <ac:spMk id="31" creationId="{585918EE-77B5-4057-BB22-B9CE13905F73}"/>
          </ac:spMkLst>
        </pc:spChg>
        <pc:spChg chg="add del">
          <ac:chgData name="miguel" userId="c0d9299ce7cb1b90" providerId="LiveId" clId="{60AD2E6C-47BD-46CF-8431-ECC75C17A5D0}" dt="2020-12-04T22:42:34.642" v="231" actId="26606"/>
          <ac:spMkLst>
            <pc:docMk/>
            <pc:sldMk cId="71576343" sldId="271"/>
            <ac:spMk id="32" creationId="{9DC7B070-A583-45C7-AF93-0E8F020EF61A}"/>
          </ac:spMkLst>
        </pc:spChg>
        <pc:spChg chg="add del">
          <ac:chgData name="miguel" userId="c0d9299ce7cb1b90" providerId="LiveId" clId="{60AD2E6C-47BD-46CF-8431-ECC75C17A5D0}" dt="2020-12-04T22:43:26.924" v="245" actId="26606"/>
          <ac:spMkLst>
            <pc:docMk/>
            <pc:sldMk cId="71576343" sldId="271"/>
            <ac:spMk id="33" creationId="{94837155-5FB8-4A96-864C-066D5C6556F6}"/>
          </ac:spMkLst>
        </pc:spChg>
        <pc:spChg chg="add del">
          <ac:chgData name="miguel" userId="c0d9299ce7cb1b90" providerId="LiveId" clId="{60AD2E6C-47BD-46CF-8431-ECC75C17A5D0}" dt="2020-12-04T22:42:36.429" v="233" actId="26606"/>
          <ac:spMkLst>
            <pc:docMk/>
            <pc:sldMk cId="71576343" sldId="271"/>
            <ac:spMk id="34" creationId="{E36F1772-5B88-4687-974A-52C4564FFF24}"/>
          </ac:spMkLst>
        </pc:spChg>
        <pc:spChg chg="add del">
          <ac:chgData name="miguel" userId="c0d9299ce7cb1b90" providerId="LiveId" clId="{60AD2E6C-47BD-46CF-8431-ECC75C17A5D0}" dt="2020-12-04T22:42:36.429" v="233" actId="26606"/>
          <ac:spMkLst>
            <pc:docMk/>
            <pc:sldMk cId="71576343" sldId="271"/>
            <ac:spMk id="36" creationId="{C7E8667B-49C4-4E47-AB3E-78AC18E95CB5}"/>
          </ac:spMkLst>
        </pc:spChg>
        <pc:spChg chg="add del">
          <ac:chgData name="miguel" userId="c0d9299ce7cb1b90" providerId="LiveId" clId="{60AD2E6C-47BD-46CF-8431-ECC75C17A5D0}" dt="2020-12-04T22:42:36.429" v="233" actId="26606"/>
          <ac:spMkLst>
            <pc:docMk/>
            <pc:sldMk cId="71576343" sldId="271"/>
            <ac:spMk id="37" creationId="{8A1780B1-1435-4EBC-947B-9609953FD3FE}"/>
          </ac:spMkLst>
        </pc:spChg>
        <pc:spChg chg="add del">
          <ac:chgData name="miguel" userId="c0d9299ce7cb1b90" providerId="LiveId" clId="{60AD2E6C-47BD-46CF-8431-ECC75C17A5D0}" dt="2020-12-04T22:43:26.924" v="245" actId="26606"/>
          <ac:spMkLst>
            <pc:docMk/>
            <pc:sldMk cId="71576343" sldId="271"/>
            <ac:spMk id="38" creationId="{585918EE-77B5-4057-BB22-B9CE13905F73}"/>
          </ac:spMkLst>
        </pc:spChg>
        <pc:spChg chg="add del">
          <ac:chgData name="miguel" userId="c0d9299ce7cb1b90" providerId="LiveId" clId="{60AD2E6C-47BD-46CF-8431-ECC75C17A5D0}" dt="2020-12-04T22:42:42.386" v="237" actId="26606"/>
          <ac:spMkLst>
            <pc:docMk/>
            <pc:sldMk cId="71576343" sldId="271"/>
            <ac:spMk id="39" creationId="{94837155-5FB8-4A96-864C-066D5C6556F6}"/>
          </ac:spMkLst>
        </pc:spChg>
        <pc:spChg chg="add del">
          <ac:chgData name="miguel" userId="c0d9299ce7cb1b90" providerId="LiveId" clId="{60AD2E6C-47BD-46CF-8431-ECC75C17A5D0}" dt="2020-12-04T22:42:42.386" v="237" actId="26606"/>
          <ac:spMkLst>
            <pc:docMk/>
            <pc:sldMk cId="71576343" sldId="271"/>
            <ac:spMk id="40" creationId="{585918EE-77B5-4057-BB22-B9CE13905F73}"/>
          </ac:spMkLst>
        </pc:spChg>
        <pc:spChg chg="add del">
          <ac:chgData name="miguel" userId="c0d9299ce7cb1b90" providerId="LiveId" clId="{60AD2E6C-47BD-46CF-8431-ECC75C17A5D0}" dt="2020-12-04T22:42:42.386" v="237" actId="26606"/>
          <ac:spMkLst>
            <pc:docMk/>
            <pc:sldMk cId="71576343" sldId="271"/>
            <ac:spMk id="41" creationId="{9DC7B070-A583-45C7-AF93-0E8F020EF61A}"/>
          </ac:spMkLst>
        </pc:spChg>
        <pc:spChg chg="add del">
          <ac:chgData name="miguel" userId="c0d9299ce7cb1b90" providerId="LiveId" clId="{60AD2E6C-47BD-46CF-8431-ECC75C17A5D0}" dt="2020-12-04T22:43:26.924" v="245" actId="26606"/>
          <ac:spMkLst>
            <pc:docMk/>
            <pc:sldMk cId="71576343" sldId="271"/>
            <ac:spMk id="42" creationId="{9DC7B070-A583-45C7-AF93-0E8F020EF61A}"/>
          </ac:spMkLst>
        </pc:spChg>
        <pc:spChg chg="add del">
          <ac:chgData name="miguel" userId="c0d9299ce7cb1b90" providerId="LiveId" clId="{60AD2E6C-47BD-46CF-8431-ECC75C17A5D0}" dt="2020-12-04T22:44:47.195" v="255" actId="26606"/>
          <ac:spMkLst>
            <pc:docMk/>
            <pc:sldMk cId="71576343" sldId="271"/>
            <ac:spMk id="44" creationId="{94837155-5FB8-4A96-864C-066D5C6556F6}"/>
          </ac:spMkLst>
        </pc:spChg>
        <pc:spChg chg="add del">
          <ac:chgData name="miguel" userId="c0d9299ce7cb1b90" providerId="LiveId" clId="{60AD2E6C-47BD-46CF-8431-ECC75C17A5D0}" dt="2020-12-04T22:44:47.195" v="255" actId="26606"/>
          <ac:spMkLst>
            <pc:docMk/>
            <pc:sldMk cId="71576343" sldId="271"/>
            <ac:spMk id="45" creationId="{585918EE-77B5-4057-BB22-B9CE13905F73}"/>
          </ac:spMkLst>
        </pc:spChg>
        <pc:spChg chg="add del">
          <ac:chgData name="miguel" userId="c0d9299ce7cb1b90" providerId="LiveId" clId="{60AD2E6C-47BD-46CF-8431-ECC75C17A5D0}" dt="2020-12-04T22:44:47.195" v="255" actId="26606"/>
          <ac:spMkLst>
            <pc:docMk/>
            <pc:sldMk cId="71576343" sldId="271"/>
            <ac:spMk id="46" creationId="{9DC7B070-A583-45C7-AF93-0E8F020EF61A}"/>
          </ac:spMkLst>
        </pc:spChg>
        <pc:spChg chg="add del">
          <ac:chgData name="miguel" userId="c0d9299ce7cb1b90" providerId="LiveId" clId="{60AD2E6C-47BD-46CF-8431-ECC75C17A5D0}" dt="2020-12-04T22:44:44.608" v="250" actId="26606"/>
          <ac:spMkLst>
            <pc:docMk/>
            <pc:sldMk cId="71576343" sldId="271"/>
            <ac:spMk id="51" creationId="{94837155-5FB8-4A96-864C-066D5C6556F6}"/>
          </ac:spMkLst>
        </pc:spChg>
        <pc:spChg chg="add del">
          <ac:chgData name="miguel" userId="c0d9299ce7cb1b90" providerId="LiveId" clId="{60AD2E6C-47BD-46CF-8431-ECC75C17A5D0}" dt="2020-12-04T22:44:44.608" v="250" actId="26606"/>
          <ac:spMkLst>
            <pc:docMk/>
            <pc:sldMk cId="71576343" sldId="271"/>
            <ac:spMk id="53" creationId="{585918EE-77B5-4057-BB22-B9CE13905F73}"/>
          </ac:spMkLst>
        </pc:spChg>
        <pc:spChg chg="add del">
          <ac:chgData name="miguel" userId="c0d9299ce7cb1b90" providerId="LiveId" clId="{60AD2E6C-47BD-46CF-8431-ECC75C17A5D0}" dt="2020-12-04T22:44:44.608" v="250" actId="26606"/>
          <ac:spMkLst>
            <pc:docMk/>
            <pc:sldMk cId="71576343" sldId="271"/>
            <ac:spMk id="55" creationId="{9DC7B070-A583-45C7-AF93-0E8F020EF61A}"/>
          </ac:spMkLst>
        </pc:spChg>
        <pc:spChg chg="add del">
          <ac:chgData name="miguel" userId="c0d9299ce7cb1b90" providerId="LiveId" clId="{60AD2E6C-47BD-46CF-8431-ECC75C17A5D0}" dt="2020-12-04T22:44:45.943" v="252" actId="26606"/>
          <ac:spMkLst>
            <pc:docMk/>
            <pc:sldMk cId="71576343" sldId="271"/>
            <ac:spMk id="57" creationId="{10C17DCC-97C2-4023-B5FB-FDEF5A37AD95}"/>
          </ac:spMkLst>
        </pc:spChg>
        <pc:spChg chg="add del">
          <ac:chgData name="miguel" userId="c0d9299ce7cb1b90" providerId="LiveId" clId="{60AD2E6C-47BD-46CF-8431-ECC75C17A5D0}" dt="2020-12-04T22:44:45.943" v="252" actId="26606"/>
          <ac:spMkLst>
            <pc:docMk/>
            <pc:sldMk cId="71576343" sldId="271"/>
            <ac:spMk id="58" creationId="{7F8D46EC-ADD2-42A7-A5CB-CE8CFE8E8661}"/>
          </ac:spMkLst>
        </pc:spChg>
        <pc:spChg chg="add del">
          <ac:chgData name="miguel" userId="c0d9299ce7cb1b90" providerId="LiveId" clId="{60AD2E6C-47BD-46CF-8431-ECC75C17A5D0}" dt="2020-12-04T22:44:45.943" v="252" actId="26606"/>
          <ac:spMkLst>
            <pc:docMk/>
            <pc:sldMk cId="71576343" sldId="271"/>
            <ac:spMk id="59" creationId="{01E212D1-0455-4271-8586-76DF50F6BDAB}"/>
          </ac:spMkLst>
        </pc:spChg>
        <pc:spChg chg="add del">
          <ac:chgData name="miguel" userId="c0d9299ce7cb1b90" providerId="LiveId" clId="{60AD2E6C-47BD-46CF-8431-ECC75C17A5D0}" dt="2020-12-04T22:44:45.943" v="252" actId="26606"/>
          <ac:spMkLst>
            <pc:docMk/>
            <pc:sldMk cId="71576343" sldId="271"/>
            <ac:spMk id="60" creationId="{586F79BD-DC66-4E4D-BA63-C07DA8BA647F}"/>
          </ac:spMkLst>
        </pc:spChg>
        <pc:spChg chg="add del">
          <ac:chgData name="miguel" userId="c0d9299ce7cb1b90" providerId="LiveId" clId="{60AD2E6C-47BD-46CF-8431-ECC75C17A5D0}" dt="2020-12-04T22:44:47.138" v="254" actId="26606"/>
          <ac:spMkLst>
            <pc:docMk/>
            <pc:sldMk cId="71576343" sldId="271"/>
            <ac:spMk id="62" creationId="{94837155-5FB8-4A96-864C-066D5C6556F6}"/>
          </ac:spMkLst>
        </pc:spChg>
        <pc:spChg chg="add del">
          <ac:chgData name="miguel" userId="c0d9299ce7cb1b90" providerId="LiveId" clId="{60AD2E6C-47BD-46CF-8431-ECC75C17A5D0}" dt="2020-12-04T22:44:47.138" v="254" actId="26606"/>
          <ac:spMkLst>
            <pc:docMk/>
            <pc:sldMk cId="71576343" sldId="271"/>
            <ac:spMk id="63" creationId="{585918EE-77B5-4057-BB22-B9CE13905F73}"/>
          </ac:spMkLst>
        </pc:spChg>
        <pc:spChg chg="add del">
          <ac:chgData name="miguel" userId="c0d9299ce7cb1b90" providerId="LiveId" clId="{60AD2E6C-47BD-46CF-8431-ECC75C17A5D0}" dt="2020-12-04T22:44:47.138" v="254" actId="26606"/>
          <ac:spMkLst>
            <pc:docMk/>
            <pc:sldMk cId="71576343" sldId="271"/>
            <ac:spMk id="64" creationId="{9DC7B070-A583-45C7-AF93-0E8F020EF61A}"/>
          </ac:spMkLst>
        </pc:spChg>
        <pc:spChg chg="add del">
          <ac:chgData name="miguel" userId="c0d9299ce7cb1b90" providerId="LiveId" clId="{60AD2E6C-47BD-46CF-8431-ECC75C17A5D0}" dt="2020-12-05T14:33:27.102" v="1496"/>
          <ac:spMkLst>
            <pc:docMk/>
            <pc:sldMk cId="71576343" sldId="271"/>
            <ac:spMk id="66" creationId="{E36F1772-5B88-4687-974A-52C4564FFF24}"/>
          </ac:spMkLst>
        </pc:spChg>
        <pc:spChg chg="add del">
          <ac:chgData name="miguel" userId="c0d9299ce7cb1b90" providerId="LiveId" clId="{60AD2E6C-47BD-46CF-8431-ECC75C17A5D0}" dt="2020-12-05T14:33:27.102" v="1496"/>
          <ac:spMkLst>
            <pc:docMk/>
            <pc:sldMk cId="71576343" sldId="271"/>
            <ac:spMk id="68" creationId="{C7E8667B-49C4-4E47-AB3E-78AC18E95CB5}"/>
          </ac:spMkLst>
        </pc:spChg>
        <pc:spChg chg="add del">
          <ac:chgData name="miguel" userId="c0d9299ce7cb1b90" providerId="LiveId" clId="{60AD2E6C-47BD-46CF-8431-ECC75C17A5D0}" dt="2020-12-05T14:33:27.102" v="1496"/>
          <ac:spMkLst>
            <pc:docMk/>
            <pc:sldMk cId="71576343" sldId="271"/>
            <ac:spMk id="69" creationId="{8A1780B1-1435-4EBC-947B-9609953FD3FE}"/>
          </ac:spMkLst>
        </pc:spChg>
        <pc:picChg chg="add mod ord">
          <ac:chgData name="miguel" userId="c0d9299ce7cb1b90" providerId="LiveId" clId="{60AD2E6C-47BD-46CF-8431-ECC75C17A5D0}" dt="2020-12-04T22:44:47.195" v="255" actId="26606"/>
          <ac:picMkLst>
            <pc:docMk/>
            <pc:sldMk cId="71576343" sldId="271"/>
            <ac:picMk id="5" creationId="{D6365BE4-CB9B-489B-A327-79BDE8C550B4}"/>
          </ac:picMkLst>
        </pc:picChg>
        <pc:picChg chg="add del mod">
          <ac:chgData name="miguel" userId="c0d9299ce7cb1b90" providerId="LiveId" clId="{60AD2E6C-47BD-46CF-8431-ECC75C17A5D0}" dt="2020-12-04T22:42:43.225" v="238" actId="931"/>
          <ac:picMkLst>
            <pc:docMk/>
            <pc:sldMk cId="71576343" sldId="271"/>
            <ac:picMk id="7" creationId="{292BF380-8480-45CC-9D11-95E3C46021B1}"/>
          </ac:picMkLst>
        </pc:picChg>
        <pc:picChg chg="add del mod">
          <ac:chgData name="miguel" userId="c0d9299ce7cb1b90" providerId="LiveId" clId="{60AD2E6C-47BD-46CF-8431-ECC75C17A5D0}" dt="2020-12-04T22:43:41.156" v="247" actId="478"/>
          <ac:picMkLst>
            <pc:docMk/>
            <pc:sldMk cId="71576343" sldId="271"/>
            <ac:picMk id="9" creationId="{B5663AB2-5F4A-4753-903E-9B205CEB3F50}"/>
          </ac:picMkLst>
        </pc:picChg>
        <pc:picChg chg="add mod">
          <ac:chgData name="miguel" userId="c0d9299ce7cb1b90" providerId="LiveId" clId="{60AD2E6C-47BD-46CF-8431-ECC75C17A5D0}" dt="2020-12-04T22:44:47.195" v="255" actId="26606"/>
          <ac:picMkLst>
            <pc:docMk/>
            <pc:sldMk cId="71576343" sldId="271"/>
            <ac:picMk id="13" creationId="{3C83A525-29F8-4159-9292-726C87D2DE38}"/>
          </ac:picMkLst>
        </pc:picChg>
        <pc:cxnChg chg="add del">
          <ac:chgData name="miguel" userId="c0d9299ce7cb1b90" providerId="LiveId" clId="{60AD2E6C-47BD-46CF-8431-ECC75C17A5D0}" dt="2020-12-04T22:42:33.633" v="229" actId="26606"/>
          <ac:cxnSpMkLst>
            <pc:docMk/>
            <pc:sldMk cId="71576343" sldId="271"/>
            <ac:cxnSpMk id="27" creationId="{FC2C99CD-8BCA-45F5-BA47-7A6D80CA8924}"/>
          </ac:cxnSpMkLst>
        </pc:cxnChg>
        <pc:cxnChg chg="add del">
          <ac:chgData name="miguel" userId="c0d9299ce7cb1b90" providerId="LiveId" clId="{60AD2E6C-47BD-46CF-8431-ECC75C17A5D0}" dt="2020-12-04T22:42:36.429" v="233" actId="26606"/>
          <ac:cxnSpMkLst>
            <pc:docMk/>
            <pc:sldMk cId="71576343" sldId="271"/>
            <ac:cxnSpMk id="35" creationId="{FC2C99CD-8BCA-45F5-BA47-7A6D80CA8924}"/>
          </ac:cxnSpMkLst>
        </pc:cxnChg>
        <pc:cxnChg chg="add del">
          <ac:chgData name="miguel" userId="c0d9299ce7cb1b90" providerId="LiveId" clId="{60AD2E6C-47BD-46CF-8431-ECC75C17A5D0}" dt="2020-12-05T14:33:27.102" v="1496"/>
          <ac:cxnSpMkLst>
            <pc:docMk/>
            <pc:sldMk cId="71576343" sldId="271"/>
            <ac:cxnSpMk id="67" creationId="{FC2C99CD-8BCA-45F5-BA47-7A6D80CA8924}"/>
          </ac:cxnSpMkLst>
        </pc:cxnChg>
      </pc:sldChg>
      <pc:sldChg chg="modSp">
        <pc:chgData name="miguel" userId="c0d9299ce7cb1b90" providerId="LiveId" clId="{60AD2E6C-47BD-46CF-8431-ECC75C17A5D0}" dt="2020-12-05T14:30:40.788" v="1472"/>
        <pc:sldMkLst>
          <pc:docMk/>
          <pc:sldMk cId="3077903020" sldId="272"/>
        </pc:sldMkLst>
        <pc:spChg chg="mod">
          <ac:chgData name="miguel" userId="c0d9299ce7cb1b90" providerId="LiveId" clId="{60AD2E6C-47BD-46CF-8431-ECC75C17A5D0}" dt="2020-12-05T14:30:40.788" v="1472"/>
          <ac:spMkLst>
            <pc:docMk/>
            <pc:sldMk cId="3077903020" sldId="272"/>
            <ac:spMk id="2" creationId="{217EF602-BDF8-46D4-BBE1-939359D98BF2}"/>
          </ac:spMkLst>
        </pc:spChg>
      </pc:sldChg>
      <pc:sldChg chg="modSp mod">
        <pc:chgData name="miguel" userId="c0d9299ce7cb1b90" providerId="LiveId" clId="{60AD2E6C-47BD-46CF-8431-ECC75C17A5D0}" dt="2020-12-05T14:30:40.788" v="1472"/>
        <pc:sldMkLst>
          <pc:docMk/>
          <pc:sldMk cId="607420577" sldId="273"/>
        </pc:sldMkLst>
        <pc:spChg chg="mod">
          <ac:chgData name="miguel" userId="c0d9299ce7cb1b90" providerId="LiveId" clId="{60AD2E6C-47BD-46CF-8431-ECC75C17A5D0}" dt="2020-12-05T14:30:40.788" v="1472"/>
          <ac:spMkLst>
            <pc:docMk/>
            <pc:sldMk cId="607420577" sldId="273"/>
            <ac:spMk id="2" creationId="{2B0C5E84-E82F-45AA-9B10-7DDC7C81B307}"/>
          </ac:spMkLst>
        </pc:spChg>
        <pc:spChg chg="mod">
          <ac:chgData name="miguel" userId="c0d9299ce7cb1b90" providerId="LiveId" clId="{60AD2E6C-47BD-46CF-8431-ECC75C17A5D0}" dt="2020-12-05T14:30:40.788" v="1472"/>
          <ac:spMkLst>
            <pc:docMk/>
            <pc:sldMk cId="607420577" sldId="273"/>
            <ac:spMk id="3" creationId="{110DD3F9-FC67-4024-A06D-E7F525FA8D63}"/>
          </ac:spMkLst>
        </pc:spChg>
      </pc:sldChg>
      <pc:sldChg chg="modSp mod">
        <pc:chgData name="miguel" userId="c0d9299ce7cb1b90" providerId="LiveId" clId="{60AD2E6C-47BD-46CF-8431-ECC75C17A5D0}" dt="2020-12-05T14:30:40.788" v="1472"/>
        <pc:sldMkLst>
          <pc:docMk/>
          <pc:sldMk cId="4168271178" sldId="274"/>
        </pc:sldMkLst>
        <pc:spChg chg="mod">
          <ac:chgData name="miguel" userId="c0d9299ce7cb1b90" providerId="LiveId" clId="{60AD2E6C-47BD-46CF-8431-ECC75C17A5D0}" dt="2020-12-05T14:30:40.788" v="1472"/>
          <ac:spMkLst>
            <pc:docMk/>
            <pc:sldMk cId="4168271178" sldId="274"/>
            <ac:spMk id="2" creationId="{B920F48B-0D7F-4BBD-BFFC-6F5ED09DE6CC}"/>
          </ac:spMkLst>
        </pc:spChg>
        <pc:spChg chg="mod">
          <ac:chgData name="miguel" userId="c0d9299ce7cb1b90" providerId="LiveId" clId="{60AD2E6C-47BD-46CF-8431-ECC75C17A5D0}" dt="2020-12-04T23:00:59.210" v="464" actId="20577"/>
          <ac:spMkLst>
            <pc:docMk/>
            <pc:sldMk cId="4168271178" sldId="274"/>
            <ac:spMk id="3" creationId="{7D2EA473-E660-4D28-B466-EB8D8535AD24}"/>
          </ac:spMkLst>
        </pc:spChg>
      </pc:sldChg>
      <pc:sldChg chg="addSp delSp modSp del mod setBg delDesignElem addCm delCm">
        <pc:chgData name="miguel" userId="c0d9299ce7cb1b90" providerId="LiveId" clId="{60AD2E6C-47BD-46CF-8431-ECC75C17A5D0}" dt="2020-12-05T14:32:28.165" v="1488" actId="47"/>
        <pc:sldMkLst>
          <pc:docMk/>
          <pc:sldMk cId="1969542511" sldId="275"/>
        </pc:sldMkLst>
        <pc:spChg chg="mod">
          <ac:chgData name="miguel" userId="c0d9299ce7cb1b90" providerId="LiveId" clId="{60AD2E6C-47BD-46CF-8431-ECC75C17A5D0}" dt="2020-12-05T14:29:24.071" v="1417" actId="207"/>
          <ac:spMkLst>
            <pc:docMk/>
            <pc:sldMk cId="1969542511" sldId="275"/>
            <ac:spMk id="2" creationId="{D64B200F-EDCA-48DD-8F68-C146CC7C389E}"/>
          </ac:spMkLst>
        </pc:spChg>
        <pc:spChg chg="add del mod">
          <ac:chgData name="miguel" userId="c0d9299ce7cb1b90" providerId="LiveId" clId="{60AD2E6C-47BD-46CF-8431-ECC75C17A5D0}" dt="2020-12-05T14:28:20.545" v="1407"/>
          <ac:spMkLst>
            <pc:docMk/>
            <pc:sldMk cId="1969542511" sldId="275"/>
            <ac:spMk id="3" creationId="{4BE1ADFC-B2B8-4C78-A33F-AB26760AD8DE}"/>
          </ac:spMkLst>
        </pc:spChg>
        <pc:spChg chg="add mod">
          <ac:chgData name="miguel" userId="c0d9299ce7cb1b90" providerId="LiveId" clId="{60AD2E6C-47BD-46CF-8431-ECC75C17A5D0}" dt="2020-12-05T14:29:24.071" v="1417" actId="207"/>
          <ac:spMkLst>
            <pc:docMk/>
            <pc:sldMk cId="1969542511" sldId="275"/>
            <ac:spMk id="4" creationId="{43C9B045-9E30-4AC3-9022-459342F7F2A3}"/>
          </ac:spMkLst>
        </pc:spChg>
        <pc:spChg chg="mod ord">
          <ac:chgData name="miguel" userId="c0d9299ce7cb1b90" providerId="LiveId" clId="{60AD2E6C-47BD-46CF-8431-ECC75C17A5D0}" dt="2020-12-05T14:30:41.500" v="1473" actId="21"/>
          <ac:spMkLst>
            <pc:docMk/>
            <pc:sldMk cId="1969542511" sldId="275"/>
            <ac:spMk id="9" creationId="{59BFC682-6475-4B89-A246-0E98F9F9EF90}"/>
          </ac:spMkLst>
        </pc:spChg>
        <pc:spChg chg="add del">
          <ac:chgData name="miguel" userId="c0d9299ce7cb1b90" providerId="LiveId" clId="{60AD2E6C-47BD-46CF-8431-ECC75C17A5D0}" dt="2020-12-05T14:25:35.736" v="1364" actId="26606"/>
          <ac:spMkLst>
            <pc:docMk/>
            <pc:sldMk cId="1969542511" sldId="275"/>
            <ac:spMk id="11" creationId="{E36F1772-5B88-4687-974A-52C4564FFF24}"/>
          </ac:spMkLst>
        </pc:spChg>
        <pc:spChg chg="add del">
          <ac:chgData name="miguel" userId="c0d9299ce7cb1b90" providerId="LiveId" clId="{60AD2E6C-47BD-46CF-8431-ECC75C17A5D0}" dt="2020-12-05T14:25:35.736" v="1364" actId="26606"/>
          <ac:spMkLst>
            <pc:docMk/>
            <pc:sldMk cId="1969542511" sldId="275"/>
            <ac:spMk id="18" creationId="{C7E8667B-49C4-4E47-AB3E-78AC18E95CB5}"/>
          </ac:spMkLst>
        </pc:spChg>
        <pc:spChg chg="add del">
          <ac:chgData name="miguel" userId="c0d9299ce7cb1b90" providerId="LiveId" clId="{60AD2E6C-47BD-46CF-8431-ECC75C17A5D0}" dt="2020-12-05T14:25:35.736" v="1364" actId="26606"/>
          <ac:spMkLst>
            <pc:docMk/>
            <pc:sldMk cId="1969542511" sldId="275"/>
            <ac:spMk id="20" creationId="{8A1780B1-1435-4EBC-947B-9609953FD3FE}"/>
          </ac:spMkLst>
        </pc:spChg>
        <pc:spChg chg="add del">
          <ac:chgData name="miguel" userId="c0d9299ce7cb1b90" providerId="LiveId" clId="{60AD2E6C-47BD-46CF-8431-ECC75C17A5D0}" dt="2020-12-05T14:27:34.453" v="1382" actId="26606"/>
          <ac:spMkLst>
            <pc:docMk/>
            <pc:sldMk cId="1969542511" sldId="275"/>
            <ac:spMk id="21" creationId="{B44C3061-D558-447B-A988-09ECE14461D7}"/>
          </ac:spMkLst>
        </pc:spChg>
        <pc:spChg chg="add del">
          <ac:chgData name="miguel" userId="c0d9299ce7cb1b90" providerId="LiveId" clId="{60AD2E6C-47BD-46CF-8431-ECC75C17A5D0}" dt="2020-12-05T14:26:00.110" v="1368" actId="26606"/>
          <ac:spMkLst>
            <pc:docMk/>
            <pc:sldMk cId="1969542511" sldId="275"/>
            <ac:spMk id="22" creationId="{15D8002F-0D07-4B62-9BA1-01C178F30A2F}"/>
          </ac:spMkLst>
        </pc:spChg>
        <pc:spChg chg="add del">
          <ac:chgData name="miguel" userId="c0d9299ce7cb1b90" providerId="LiveId" clId="{60AD2E6C-47BD-46CF-8431-ECC75C17A5D0}" dt="2020-12-05T14:26:00.110" v="1368" actId="26606"/>
          <ac:spMkLst>
            <pc:docMk/>
            <pc:sldMk cId="1969542511" sldId="275"/>
            <ac:spMk id="23" creationId="{85AF7BA3-6AAD-4C6A-8CF3-D4B08BDE64BB}"/>
          </ac:spMkLst>
        </pc:spChg>
        <pc:spChg chg="add del">
          <ac:chgData name="miguel" userId="c0d9299ce7cb1b90" providerId="LiveId" clId="{60AD2E6C-47BD-46CF-8431-ECC75C17A5D0}" dt="2020-12-05T14:26:00.110" v="1368" actId="26606"/>
          <ac:spMkLst>
            <pc:docMk/>
            <pc:sldMk cId="1969542511" sldId="275"/>
            <ac:spMk id="24" creationId="{49699877-0E7F-4A61-A977-109A3C28076A}"/>
          </ac:spMkLst>
        </pc:spChg>
        <pc:spChg chg="add del">
          <ac:chgData name="miguel" userId="c0d9299ce7cb1b90" providerId="LiveId" clId="{60AD2E6C-47BD-46CF-8431-ECC75C17A5D0}" dt="2020-12-05T14:26:00.110" v="1368" actId="26606"/>
          <ac:spMkLst>
            <pc:docMk/>
            <pc:sldMk cId="1969542511" sldId="275"/>
            <ac:spMk id="25" creationId="{423EB151-0968-4CB5-8865-E0E21AABA690}"/>
          </ac:spMkLst>
        </pc:spChg>
        <pc:spChg chg="add del">
          <ac:chgData name="miguel" userId="c0d9299ce7cb1b90" providerId="LiveId" clId="{60AD2E6C-47BD-46CF-8431-ECC75C17A5D0}" dt="2020-12-05T14:27:34.453" v="1382" actId="26606"/>
          <ac:spMkLst>
            <pc:docMk/>
            <pc:sldMk cId="1969542511" sldId="275"/>
            <ac:spMk id="26" creationId="{59339771-9C8F-497E-8974-E09A86FEEB23}"/>
          </ac:spMkLst>
        </pc:spChg>
        <pc:spChg chg="add del">
          <ac:chgData name="miguel" userId="c0d9299ce7cb1b90" providerId="LiveId" clId="{60AD2E6C-47BD-46CF-8431-ECC75C17A5D0}" dt="2020-12-05T14:27:34.453" v="1382" actId="26606"/>
          <ac:spMkLst>
            <pc:docMk/>
            <pc:sldMk cId="1969542511" sldId="275"/>
            <ac:spMk id="28" creationId="{BDB54B0B-6CFB-4B92-A5DC-5DCD05BE5B4D}"/>
          </ac:spMkLst>
        </pc:spChg>
        <pc:spChg chg="add del">
          <ac:chgData name="miguel" userId="c0d9299ce7cb1b90" providerId="LiveId" clId="{60AD2E6C-47BD-46CF-8431-ECC75C17A5D0}" dt="2020-12-05T14:29:04.971" v="1414"/>
          <ac:spMkLst>
            <pc:docMk/>
            <pc:sldMk cId="1969542511" sldId="275"/>
            <ac:spMk id="29" creationId="{0AB6E427-3F73-4C06-A5D5-AE52C3883B50}"/>
          </ac:spMkLst>
        </pc:spChg>
        <pc:spChg chg="add del">
          <ac:chgData name="miguel" userId="c0d9299ce7cb1b90" providerId="LiveId" clId="{60AD2E6C-47BD-46CF-8431-ECC75C17A5D0}" dt="2020-12-05T14:25:58.535" v="1367" actId="26606"/>
          <ac:spMkLst>
            <pc:docMk/>
            <pc:sldMk cId="1969542511" sldId="275"/>
            <ac:spMk id="30" creationId="{E36F1772-5B88-4687-974A-52C4564FFF24}"/>
          </ac:spMkLst>
        </pc:spChg>
        <pc:spChg chg="add del">
          <ac:chgData name="miguel" userId="c0d9299ce7cb1b90" providerId="LiveId" clId="{60AD2E6C-47BD-46CF-8431-ECC75C17A5D0}" dt="2020-12-05T14:29:04.971" v="1414"/>
          <ac:spMkLst>
            <pc:docMk/>
            <pc:sldMk cId="1969542511" sldId="275"/>
            <ac:spMk id="31" creationId="{D8C9BDAA-0390-4B39-9B5C-BC95E5120DA4}"/>
          </ac:spMkLst>
        </pc:spChg>
        <pc:spChg chg="add del">
          <ac:chgData name="miguel" userId="c0d9299ce7cb1b90" providerId="LiveId" clId="{60AD2E6C-47BD-46CF-8431-ECC75C17A5D0}" dt="2020-12-05T14:29:04.971" v="1414"/>
          <ac:spMkLst>
            <pc:docMk/>
            <pc:sldMk cId="1969542511" sldId="275"/>
            <ac:spMk id="33" creationId="{F9DB1FE5-9D46-433B-99D1-2F1B8DC79855}"/>
          </ac:spMkLst>
        </pc:spChg>
        <pc:spChg chg="add del">
          <ac:chgData name="miguel" userId="c0d9299ce7cb1b90" providerId="LiveId" clId="{60AD2E6C-47BD-46CF-8431-ECC75C17A5D0}" dt="2020-12-05T14:25:58.535" v="1367" actId="26606"/>
          <ac:spMkLst>
            <pc:docMk/>
            <pc:sldMk cId="1969542511" sldId="275"/>
            <ac:spMk id="34" creationId="{C7E8667B-49C4-4E47-AB3E-78AC18E95CB5}"/>
          </ac:spMkLst>
        </pc:spChg>
        <pc:spChg chg="add del">
          <ac:chgData name="miguel" userId="c0d9299ce7cb1b90" providerId="LiveId" clId="{60AD2E6C-47BD-46CF-8431-ECC75C17A5D0}" dt="2020-12-05T14:25:58.535" v="1367" actId="26606"/>
          <ac:spMkLst>
            <pc:docMk/>
            <pc:sldMk cId="1969542511" sldId="275"/>
            <ac:spMk id="36" creationId="{8A1780B1-1435-4EBC-947B-9609953FD3FE}"/>
          </ac:spMkLst>
        </pc:spChg>
        <pc:picChg chg="add del mod">
          <ac:chgData name="miguel" userId="c0d9299ce7cb1b90" providerId="LiveId" clId="{60AD2E6C-47BD-46CF-8431-ECC75C17A5D0}" dt="2020-12-05T14:25:20.482" v="1361" actId="21"/>
          <ac:picMkLst>
            <pc:docMk/>
            <pc:sldMk cId="1969542511" sldId="275"/>
            <ac:picMk id="5" creationId="{118F2AC7-604D-46DE-BC68-07B6797ECEFD}"/>
          </ac:picMkLst>
        </pc:picChg>
        <pc:picChg chg="add del mod ord">
          <ac:chgData name="miguel" userId="c0d9299ce7cb1b90" providerId="LiveId" clId="{60AD2E6C-47BD-46CF-8431-ECC75C17A5D0}" dt="2020-12-05T14:28:15.484" v="1403" actId="478"/>
          <ac:picMkLst>
            <pc:docMk/>
            <pc:sldMk cId="1969542511" sldId="275"/>
            <ac:picMk id="6" creationId="{3AC17165-A149-4D31-A8FE-E64FF223A8B2}"/>
          </ac:picMkLst>
        </pc:picChg>
        <pc:picChg chg="add del mod ord">
          <ac:chgData name="miguel" userId="c0d9299ce7cb1b90" providerId="LiveId" clId="{60AD2E6C-47BD-46CF-8431-ECC75C17A5D0}" dt="2020-12-05T14:28:22.305" v="1409" actId="21"/>
          <ac:picMkLst>
            <pc:docMk/>
            <pc:sldMk cId="1969542511" sldId="275"/>
            <ac:picMk id="7" creationId="{D3DB28F2-0EBB-4251-9BCC-41865807AE65}"/>
          </ac:picMkLst>
        </pc:picChg>
        <pc:picChg chg="add del mod">
          <ac:chgData name="miguel" userId="c0d9299ce7cb1b90" providerId="LiveId" clId="{60AD2E6C-47BD-46CF-8431-ECC75C17A5D0}" dt="2020-12-05T14:27:34.518" v="1383"/>
          <ac:picMkLst>
            <pc:docMk/>
            <pc:sldMk cId="1969542511" sldId="275"/>
            <ac:picMk id="19" creationId="{8A310771-55ED-4BC9-8640-41ABD41A6262}"/>
          </ac:picMkLst>
        </pc:picChg>
        <pc:picChg chg="add del mod">
          <ac:chgData name="miguel" userId="c0d9299ce7cb1b90" providerId="LiveId" clId="{60AD2E6C-47BD-46CF-8431-ECC75C17A5D0}" dt="2020-12-05T14:30:42.414" v="1476" actId="21"/>
          <ac:picMkLst>
            <pc:docMk/>
            <pc:sldMk cId="1969542511" sldId="275"/>
            <ac:picMk id="27" creationId="{8CA9DA75-F76F-4B98-93C0-519A272E70F3}"/>
          </ac:picMkLst>
        </pc:picChg>
        <pc:cxnChg chg="add del">
          <ac:chgData name="miguel" userId="c0d9299ce7cb1b90" providerId="LiveId" clId="{60AD2E6C-47BD-46CF-8431-ECC75C17A5D0}" dt="2020-12-05T14:25:35.736" v="1364" actId="26606"/>
          <ac:cxnSpMkLst>
            <pc:docMk/>
            <pc:sldMk cId="1969542511" sldId="275"/>
            <ac:cxnSpMk id="13" creationId="{FC2C99CD-8BCA-45F5-BA47-7A6D80CA8924}"/>
          </ac:cxnSpMkLst>
        </pc:cxnChg>
        <pc:cxnChg chg="add del">
          <ac:chgData name="miguel" userId="c0d9299ce7cb1b90" providerId="LiveId" clId="{60AD2E6C-47BD-46CF-8431-ECC75C17A5D0}" dt="2020-12-05T14:25:58.535" v="1367" actId="26606"/>
          <ac:cxnSpMkLst>
            <pc:docMk/>
            <pc:sldMk cId="1969542511" sldId="275"/>
            <ac:cxnSpMk id="32" creationId="{FC2C99CD-8BCA-45F5-BA47-7A6D80CA8924}"/>
          </ac:cxnSpMkLst>
        </pc:cxnChg>
      </pc:sldChg>
      <pc:sldChg chg="modSp mod">
        <pc:chgData name="miguel" userId="c0d9299ce7cb1b90" providerId="LiveId" clId="{60AD2E6C-47BD-46CF-8431-ECC75C17A5D0}" dt="2020-12-05T14:30:40.788" v="1472"/>
        <pc:sldMkLst>
          <pc:docMk/>
          <pc:sldMk cId="1955074504" sldId="276"/>
        </pc:sldMkLst>
        <pc:spChg chg="mod">
          <ac:chgData name="miguel" userId="c0d9299ce7cb1b90" providerId="LiveId" clId="{60AD2E6C-47BD-46CF-8431-ECC75C17A5D0}" dt="2020-12-05T14:30:40.788" v="1472"/>
          <ac:spMkLst>
            <pc:docMk/>
            <pc:sldMk cId="1955074504" sldId="276"/>
            <ac:spMk id="2" creationId="{CC56CB1D-6EAC-4F2E-B034-B6B42898183A}"/>
          </ac:spMkLst>
        </pc:spChg>
        <pc:spChg chg="mod">
          <ac:chgData name="miguel" userId="c0d9299ce7cb1b90" providerId="LiveId" clId="{60AD2E6C-47BD-46CF-8431-ECC75C17A5D0}" dt="2020-12-05T14:30:40.788" v="1472"/>
          <ac:spMkLst>
            <pc:docMk/>
            <pc:sldMk cId="1955074504" sldId="276"/>
            <ac:spMk id="3" creationId="{D92FDA56-4DCC-44C2-A434-BC12381ACC46}"/>
          </ac:spMkLst>
        </pc:spChg>
      </pc:sldChg>
      <pc:sldChg chg="addSp delSp modSp mod">
        <pc:chgData name="miguel" userId="c0d9299ce7cb1b90" providerId="LiveId" clId="{60AD2E6C-47BD-46CF-8431-ECC75C17A5D0}" dt="2020-12-05T14:30:40.788" v="1472"/>
        <pc:sldMkLst>
          <pc:docMk/>
          <pc:sldMk cId="2364661392" sldId="277"/>
        </pc:sldMkLst>
        <pc:spChg chg="mod">
          <ac:chgData name="miguel" userId="c0d9299ce7cb1b90" providerId="LiveId" clId="{60AD2E6C-47BD-46CF-8431-ECC75C17A5D0}" dt="2020-12-05T14:30:40.788" v="1472"/>
          <ac:spMkLst>
            <pc:docMk/>
            <pc:sldMk cId="2364661392" sldId="277"/>
            <ac:spMk id="2" creationId="{0F439136-2855-45F6-BF78-4D8A4DA289E6}"/>
          </ac:spMkLst>
        </pc:spChg>
        <pc:spChg chg="del">
          <ac:chgData name="miguel" userId="c0d9299ce7cb1b90" providerId="LiveId" clId="{60AD2E6C-47BD-46CF-8431-ECC75C17A5D0}" dt="2020-12-04T22:52:06.077" v="259" actId="931"/>
          <ac:spMkLst>
            <pc:docMk/>
            <pc:sldMk cId="2364661392" sldId="277"/>
            <ac:spMk id="3" creationId="{E36A1E27-B6CC-478A-AFD0-235FE8CB5829}"/>
          </ac:spMkLst>
        </pc:spChg>
        <pc:spChg chg="add del mod">
          <ac:chgData name="miguel" userId="c0d9299ce7cb1b90" providerId="LiveId" clId="{60AD2E6C-47BD-46CF-8431-ECC75C17A5D0}" dt="2020-12-04T22:53:25.493" v="264" actId="931"/>
          <ac:spMkLst>
            <pc:docMk/>
            <pc:sldMk cId="2364661392" sldId="277"/>
            <ac:spMk id="7" creationId="{5EA1F8CE-6B12-430F-8B91-66D7F2DCD7F0}"/>
          </ac:spMkLst>
        </pc:spChg>
        <pc:spChg chg="add mod">
          <ac:chgData name="miguel" userId="c0d9299ce7cb1b90" providerId="LiveId" clId="{60AD2E6C-47BD-46CF-8431-ECC75C17A5D0}" dt="2020-12-04T23:17:23.915" v="899" actId="20577"/>
          <ac:spMkLst>
            <pc:docMk/>
            <pc:sldMk cId="2364661392" sldId="277"/>
            <ac:spMk id="10" creationId="{B1B2FBA7-C8F7-4807-98D7-D0574E84F0C6}"/>
          </ac:spMkLst>
        </pc:spChg>
        <pc:picChg chg="add del mod">
          <ac:chgData name="miguel" userId="c0d9299ce7cb1b90" providerId="LiveId" clId="{60AD2E6C-47BD-46CF-8431-ECC75C17A5D0}" dt="2020-12-04T22:52:47.701" v="263" actId="478"/>
          <ac:picMkLst>
            <pc:docMk/>
            <pc:sldMk cId="2364661392" sldId="277"/>
            <ac:picMk id="5" creationId="{2D4B1E11-0FAB-422E-B44B-A5A230AF686F}"/>
          </ac:picMkLst>
        </pc:picChg>
        <pc:picChg chg="add mod">
          <ac:chgData name="miguel" userId="c0d9299ce7cb1b90" providerId="LiveId" clId="{60AD2E6C-47BD-46CF-8431-ECC75C17A5D0}" dt="2020-12-05T14:30:40.788" v="1472"/>
          <ac:picMkLst>
            <pc:docMk/>
            <pc:sldMk cId="2364661392" sldId="277"/>
            <ac:picMk id="9" creationId="{0674B4BE-7F3F-4071-BEC9-3910DA9E279D}"/>
          </ac:picMkLst>
        </pc:picChg>
      </pc:sldChg>
      <pc:sldChg chg="new del">
        <pc:chgData name="miguel" userId="c0d9299ce7cb1b90" providerId="LiveId" clId="{60AD2E6C-47BD-46CF-8431-ECC75C17A5D0}" dt="2020-12-04T23:17:45.716" v="900" actId="2696"/>
        <pc:sldMkLst>
          <pc:docMk/>
          <pc:sldMk cId="3177510144" sldId="278"/>
        </pc:sldMkLst>
      </pc:sldChg>
      <pc:sldChg chg="addSp delSp modSp new mod setBg">
        <pc:chgData name="miguel" userId="c0d9299ce7cb1b90" providerId="LiveId" clId="{60AD2E6C-47BD-46CF-8431-ECC75C17A5D0}" dt="2020-12-05T14:30:40.788" v="1472"/>
        <pc:sldMkLst>
          <pc:docMk/>
          <pc:sldMk cId="3096413791" sldId="279"/>
        </pc:sldMkLst>
        <pc:spChg chg="mod">
          <ac:chgData name="miguel" userId="c0d9299ce7cb1b90" providerId="LiveId" clId="{60AD2E6C-47BD-46CF-8431-ECC75C17A5D0}" dt="2020-12-05T14:30:40.788" v="1472"/>
          <ac:spMkLst>
            <pc:docMk/>
            <pc:sldMk cId="3096413791" sldId="279"/>
            <ac:spMk id="2" creationId="{1DB971D3-EB73-4C1B-B285-EB776F7D18E6}"/>
          </ac:spMkLst>
        </pc:spChg>
        <pc:spChg chg="mod ord">
          <ac:chgData name="miguel" userId="c0d9299ce7cb1b90" providerId="LiveId" clId="{60AD2E6C-47BD-46CF-8431-ECC75C17A5D0}" dt="2020-12-05T14:30:40.788" v="1472"/>
          <ac:spMkLst>
            <pc:docMk/>
            <pc:sldMk cId="3096413791" sldId="279"/>
            <ac:spMk id="3" creationId="{B70F9DEB-6DE5-413E-8988-B8566BC52D02}"/>
          </ac:spMkLst>
        </pc:spChg>
        <pc:spChg chg="add del mod">
          <ac:chgData name="miguel" userId="c0d9299ce7cb1b90" providerId="LiveId" clId="{60AD2E6C-47BD-46CF-8431-ECC75C17A5D0}" dt="2020-12-04T23:08:39.003" v="633" actId="767"/>
          <ac:spMkLst>
            <pc:docMk/>
            <pc:sldMk cId="3096413791" sldId="279"/>
            <ac:spMk id="6" creationId="{856E774E-CEF3-4017-B83A-C47DECDCD2C7}"/>
          </ac:spMkLst>
        </pc:spChg>
        <pc:spChg chg="add mod">
          <ac:chgData name="miguel" userId="c0d9299ce7cb1b90" providerId="LiveId" clId="{60AD2E6C-47BD-46CF-8431-ECC75C17A5D0}" dt="2020-12-04T23:15:54.061" v="812" actId="20577"/>
          <ac:spMkLst>
            <pc:docMk/>
            <pc:sldMk cId="3096413791" sldId="279"/>
            <ac:spMk id="7" creationId="{F6741DB9-6779-4628-AE16-9642AD5F01D3}"/>
          </ac:spMkLst>
        </pc:spChg>
        <pc:spChg chg="add del">
          <ac:chgData name="miguel" userId="c0d9299ce7cb1b90" providerId="LiveId" clId="{60AD2E6C-47BD-46CF-8431-ECC75C17A5D0}" dt="2020-12-04T23:07:58.794" v="617" actId="26606"/>
          <ac:spMkLst>
            <pc:docMk/>
            <pc:sldMk cId="3096413791" sldId="279"/>
            <ac:spMk id="10" creationId="{13BCCAE5-A35B-4B66-A4A7-E23C34A403A4}"/>
          </ac:spMkLst>
        </pc:spChg>
        <pc:spChg chg="add del">
          <ac:chgData name="miguel" userId="c0d9299ce7cb1b90" providerId="LiveId" clId="{60AD2E6C-47BD-46CF-8431-ECC75C17A5D0}" dt="2020-12-04T23:07:58.794" v="617" actId="26606"/>
          <ac:spMkLst>
            <pc:docMk/>
            <pc:sldMk cId="3096413791" sldId="279"/>
            <ac:spMk id="14" creationId="{BD7A74B5-8367-4A83-ABEC-0FCDDE97B149}"/>
          </ac:spMkLst>
        </pc:spChg>
        <pc:spChg chg="add del">
          <ac:chgData name="miguel" userId="c0d9299ce7cb1b90" providerId="LiveId" clId="{60AD2E6C-47BD-46CF-8431-ECC75C17A5D0}" dt="2020-12-04T23:07:58.794" v="617" actId="26606"/>
          <ac:spMkLst>
            <pc:docMk/>
            <pc:sldMk cId="3096413791" sldId="279"/>
            <ac:spMk id="16" creationId="{2CC184B0-C2C6-4BF0-B078-816C7AF95977}"/>
          </ac:spMkLst>
        </pc:spChg>
        <pc:spChg chg="add del">
          <ac:chgData name="miguel" userId="c0d9299ce7cb1b90" providerId="LiveId" clId="{60AD2E6C-47BD-46CF-8431-ECC75C17A5D0}" dt="2020-12-04T23:08:02.798" v="619" actId="26606"/>
          <ac:spMkLst>
            <pc:docMk/>
            <pc:sldMk cId="3096413791" sldId="279"/>
            <ac:spMk id="18" creationId="{73734CDA-1CE8-4F1C-B0B3-AAB252B0135C}"/>
          </ac:spMkLst>
        </pc:spChg>
        <pc:spChg chg="add del">
          <ac:chgData name="miguel" userId="c0d9299ce7cb1b90" providerId="LiveId" clId="{60AD2E6C-47BD-46CF-8431-ECC75C17A5D0}" dt="2020-12-04T23:08:02.798" v="619" actId="26606"/>
          <ac:spMkLst>
            <pc:docMk/>
            <pc:sldMk cId="3096413791" sldId="279"/>
            <ac:spMk id="20" creationId="{29765C2F-E3D0-4261-9A4A-F97B2C609AD8}"/>
          </ac:spMkLst>
        </pc:spChg>
        <pc:spChg chg="add del">
          <ac:chgData name="miguel" userId="c0d9299ce7cb1b90" providerId="LiveId" clId="{60AD2E6C-47BD-46CF-8431-ECC75C17A5D0}" dt="2020-12-04T23:08:02.798" v="619" actId="26606"/>
          <ac:spMkLst>
            <pc:docMk/>
            <pc:sldMk cId="3096413791" sldId="279"/>
            <ac:spMk id="21" creationId="{6638892E-C2A5-4DB9-B4D3-22B4DA4B3687}"/>
          </ac:spMkLst>
        </pc:spChg>
        <pc:spChg chg="add del">
          <ac:chgData name="miguel" userId="c0d9299ce7cb1b90" providerId="LiveId" clId="{60AD2E6C-47BD-46CF-8431-ECC75C17A5D0}" dt="2020-12-04T23:08:39.495" v="634" actId="26606"/>
          <ac:spMkLst>
            <pc:docMk/>
            <pc:sldMk cId="3096413791" sldId="279"/>
            <ac:spMk id="23" creationId="{873ECEC8-0F24-45B8-950F-35FC94BCEAC8}"/>
          </ac:spMkLst>
        </pc:spChg>
        <pc:spChg chg="add del">
          <ac:chgData name="miguel" userId="c0d9299ce7cb1b90" providerId="LiveId" clId="{60AD2E6C-47BD-46CF-8431-ECC75C17A5D0}" dt="2020-12-04T23:08:39.495" v="634" actId="26606"/>
          <ac:spMkLst>
            <pc:docMk/>
            <pc:sldMk cId="3096413791" sldId="279"/>
            <ac:spMk id="25" creationId="{7D417315-0A35-4882-ABD2-ABE3C89E5DCF}"/>
          </ac:spMkLst>
        </pc:spChg>
        <pc:spChg chg="add del">
          <ac:chgData name="miguel" userId="c0d9299ce7cb1b90" providerId="LiveId" clId="{60AD2E6C-47BD-46CF-8431-ECC75C17A5D0}" dt="2020-12-04T23:08:39.495" v="634" actId="26606"/>
          <ac:spMkLst>
            <pc:docMk/>
            <pc:sldMk cId="3096413791" sldId="279"/>
            <ac:spMk id="26" creationId="{8B53612E-ADB2-4457-9688-89506397AF28}"/>
          </ac:spMkLst>
        </pc:spChg>
        <pc:picChg chg="add mod">
          <ac:chgData name="miguel" userId="c0d9299ce7cb1b90" providerId="LiveId" clId="{60AD2E6C-47BD-46CF-8431-ECC75C17A5D0}" dt="2020-12-04T23:08:59.828" v="651" actId="1076"/>
          <ac:picMkLst>
            <pc:docMk/>
            <pc:sldMk cId="3096413791" sldId="279"/>
            <ac:picMk id="5" creationId="{C60E0F8A-D4CD-4BE1-ADFB-62B125CB0EF0}"/>
          </ac:picMkLst>
        </pc:picChg>
        <pc:cxnChg chg="add del">
          <ac:chgData name="miguel" userId="c0d9299ce7cb1b90" providerId="LiveId" clId="{60AD2E6C-47BD-46CF-8431-ECC75C17A5D0}" dt="2020-12-04T23:07:58.794" v="617" actId="26606"/>
          <ac:cxnSpMkLst>
            <pc:docMk/>
            <pc:sldMk cId="3096413791" sldId="279"/>
            <ac:cxnSpMk id="12" creationId="{6987BDFB-DE64-4B56-B44F-45FAE19FA94E}"/>
          </ac:cxnSpMkLst>
        </pc:cxnChg>
        <pc:cxnChg chg="add del">
          <ac:chgData name="miguel" userId="c0d9299ce7cb1b90" providerId="LiveId" clId="{60AD2E6C-47BD-46CF-8431-ECC75C17A5D0}" dt="2020-12-04T23:08:02.798" v="619" actId="26606"/>
          <ac:cxnSpMkLst>
            <pc:docMk/>
            <pc:sldMk cId="3096413791" sldId="279"/>
            <ac:cxnSpMk id="19" creationId="{D7143990-FA50-4B23-AE6D-E17D22F52676}"/>
          </ac:cxnSpMkLst>
        </pc:cxnChg>
        <pc:cxnChg chg="add del">
          <ac:chgData name="miguel" userId="c0d9299ce7cb1b90" providerId="LiveId" clId="{60AD2E6C-47BD-46CF-8431-ECC75C17A5D0}" dt="2020-12-04T23:08:39.495" v="634" actId="26606"/>
          <ac:cxnSpMkLst>
            <pc:docMk/>
            <pc:sldMk cId="3096413791" sldId="279"/>
            <ac:cxnSpMk id="24" creationId="{89EB8C68-FF1B-4849-867B-32D29B19F102}"/>
          </ac:cxnSpMkLst>
        </pc:cxnChg>
      </pc:sldChg>
      <pc:sldChg chg="addSp delSp modSp new del mod setBg">
        <pc:chgData name="miguel" userId="c0d9299ce7cb1b90" providerId="LiveId" clId="{60AD2E6C-47BD-46CF-8431-ECC75C17A5D0}" dt="2020-12-05T14:40:00.610" v="1506" actId="2696"/>
        <pc:sldMkLst>
          <pc:docMk/>
          <pc:sldMk cId="3710992304" sldId="280"/>
        </pc:sldMkLst>
        <pc:spChg chg="mod">
          <ac:chgData name="miguel" userId="c0d9299ce7cb1b90" providerId="LiveId" clId="{60AD2E6C-47BD-46CF-8431-ECC75C17A5D0}" dt="2020-12-05T14:30:40.788" v="1472"/>
          <ac:spMkLst>
            <pc:docMk/>
            <pc:sldMk cId="3710992304" sldId="280"/>
            <ac:spMk id="2" creationId="{C7B7DB37-090B-49BB-BEB5-F508D260121D}"/>
          </ac:spMkLst>
        </pc:spChg>
        <pc:spChg chg="del">
          <ac:chgData name="miguel" userId="c0d9299ce7cb1b90" providerId="LiveId" clId="{60AD2E6C-47BD-46CF-8431-ECC75C17A5D0}" dt="2020-12-04T23:20:55.334" v="923" actId="931"/>
          <ac:spMkLst>
            <pc:docMk/>
            <pc:sldMk cId="3710992304" sldId="280"/>
            <ac:spMk id="3" creationId="{F9971BBE-749C-4CD1-BB11-1DF1FC0C53CB}"/>
          </ac:spMkLst>
        </pc:spChg>
        <pc:spChg chg="add del">
          <ac:chgData name="miguel" userId="c0d9299ce7cb1b90" providerId="LiveId" clId="{60AD2E6C-47BD-46CF-8431-ECC75C17A5D0}" dt="2020-12-04T23:21:28.474" v="925" actId="26606"/>
          <ac:spMkLst>
            <pc:docMk/>
            <pc:sldMk cId="3710992304" sldId="280"/>
            <ac:spMk id="9" creationId="{CA8F120D-7E81-478A-9AC9-EE2E10371013}"/>
          </ac:spMkLst>
        </pc:spChg>
        <pc:spChg chg="add del">
          <ac:chgData name="miguel" userId="c0d9299ce7cb1b90" providerId="LiveId" clId="{60AD2E6C-47BD-46CF-8431-ECC75C17A5D0}" dt="2020-12-04T23:21:28.474" v="925" actId="26606"/>
          <ac:spMkLst>
            <pc:docMk/>
            <pc:sldMk cId="3710992304" sldId="280"/>
            <ac:spMk id="12" creationId="{0AB6E427-3F73-4C06-A5D5-AE52C3883B50}"/>
          </ac:spMkLst>
        </pc:spChg>
        <pc:spChg chg="add del">
          <ac:chgData name="miguel" userId="c0d9299ce7cb1b90" providerId="LiveId" clId="{60AD2E6C-47BD-46CF-8431-ECC75C17A5D0}" dt="2020-12-04T23:21:28.474" v="925" actId="26606"/>
          <ac:spMkLst>
            <pc:docMk/>
            <pc:sldMk cId="3710992304" sldId="280"/>
            <ac:spMk id="14" creationId="{D8C9BDAA-0390-4B39-9B5C-BC95E5120DA4}"/>
          </ac:spMkLst>
        </pc:spChg>
        <pc:spChg chg="add del">
          <ac:chgData name="miguel" userId="c0d9299ce7cb1b90" providerId="LiveId" clId="{60AD2E6C-47BD-46CF-8431-ECC75C17A5D0}" dt="2020-12-04T23:21:28.474" v="925" actId="26606"/>
          <ac:spMkLst>
            <pc:docMk/>
            <pc:sldMk cId="3710992304" sldId="280"/>
            <ac:spMk id="16" creationId="{F9DB1FE5-9D46-433B-99D1-2F1B8DC79855}"/>
          </ac:spMkLst>
        </pc:spChg>
        <pc:picChg chg="add mod">
          <ac:chgData name="miguel" userId="c0d9299ce7cb1b90" providerId="LiveId" clId="{60AD2E6C-47BD-46CF-8431-ECC75C17A5D0}" dt="2020-12-05T14:30:40.788" v="1472"/>
          <ac:picMkLst>
            <pc:docMk/>
            <pc:sldMk cId="3710992304" sldId="280"/>
            <ac:picMk id="5" creationId="{1117E4D0-D218-4CD5-AF87-924D9BCC054B}"/>
          </ac:picMkLst>
        </pc:picChg>
      </pc:sldChg>
      <pc:sldChg chg="modSp new mod ord">
        <pc:chgData name="miguel" userId="c0d9299ce7cb1b90" providerId="LiveId" clId="{60AD2E6C-47BD-46CF-8431-ECC75C17A5D0}" dt="2020-12-05T14:30:40.788" v="1472"/>
        <pc:sldMkLst>
          <pc:docMk/>
          <pc:sldMk cId="3498662532" sldId="281"/>
        </pc:sldMkLst>
        <pc:spChg chg="mod">
          <ac:chgData name="miguel" userId="c0d9299ce7cb1b90" providerId="LiveId" clId="{60AD2E6C-47BD-46CF-8431-ECC75C17A5D0}" dt="2020-12-05T14:30:40.788" v="1472"/>
          <ac:spMkLst>
            <pc:docMk/>
            <pc:sldMk cId="3498662532" sldId="281"/>
            <ac:spMk id="2" creationId="{7ACC338A-0727-4E3C-8509-0D250943F3AB}"/>
          </ac:spMkLst>
        </pc:spChg>
        <pc:spChg chg="mod">
          <ac:chgData name="miguel" userId="c0d9299ce7cb1b90" providerId="LiveId" clId="{60AD2E6C-47BD-46CF-8431-ECC75C17A5D0}" dt="2020-12-05T14:30:40.788" v="1472"/>
          <ac:spMkLst>
            <pc:docMk/>
            <pc:sldMk cId="3498662532" sldId="281"/>
            <ac:spMk id="3" creationId="{7F4CBB67-BA95-40E4-BE3F-A1BA7D5D5F0F}"/>
          </ac:spMkLst>
        </pc:spChg>
      </pc:sldChg>
      <pc:sldChg chg="modSp">
        <pc:chgData name="miguel" userId="c0d9299ce7cb1b90" providerId="LiveId" clId="{60AD2E6C-47BD-46CF-8431-ECC75C17A5D0}" dt="2020-12-05T17:31:03.091" v="1514" actId="20577"/>
        <pc:sldMkLst>
          <pc:docMk/>
          <pc:sldMk cId="1678462446" sldId="282"/>
        </pc:sldMkLst>
        <pc:spChg chg="mod">
          <ac:chgData name="miguel" userId="c0d9299ce7cb1b90" providerId="LiveId" clId="{60AD2E6C-47BD-46CF-8431-ECC75C17A5D0}" dt="2020-12-05T14:30:40.788" v="1472"/>
          <ac:spMkLst>
            <pc:docMk/>
            <pc:sldMk cId="1678462446" sldId="282"/>
            <ac:spMk id="2" creationId="{E0C15030-A436-4BEE-9FED-7364E3684DB0}"/>
          </ac:spMkLst>
        </pc:spChg>
        <pc:spChg chg="mod">
          <ac:chgData name="miguel" userId="c0d9299ce7cb1b90" providerId="LiveId" clId="{60AD2E6C-47BD-46CF-8431-ECC75C17A5D0}" dt="2020-12-05T17:31:03.091" v="1514" actId="20577"/>
          <ac:spMkLst>
            <pc:docMk/>
            <pc:sldMk cId="1678462446" sldId="282"/>
            <ac:spMk id="3" creationId="{F2DA2D29-C54C-4FC1-AD39-971E7140F5D6}"/>
          </ac:spMkLst>
        </pc:spChg>
      </pc:sldChg>
      <pc:sldChg chg="modSp">
        <pc:chgData name="miguel" userId="c0d9299ce7cb1b90" providerId="LiveId" clId="{60AD2E6C-47BD-46CF-8431-ECC75C17A5D0}" dt="2020-12-05T17:31:11.322" v="1518" actId="20577"/>
        <pc:sldMkLst>
          <pc:docMk/>
          <pc:sldMk cId="3831596826" sldId="283"/>
        </pc:sldMkLst>
        <pc:spChg chg="mod">
          <ac:chgData name="miguel" userId="c0d9299ce7cb1b90" providerId="LiveId" clId="{60AD2E6C-47BD-46CF-8431-ECC75C17A5D0}" dt="2020-12-05T14:30:40.788" v="1472"/>
          <ac:spMkLst>
            <pc:docMk/>
            <pc:sldMk cId="3831596826" sldId="283"/>
            <ac:spMk id="2" creationId="{E0C15030-A436-4BEE-9FED-7364E3684DB0}"/>
          </ac:spMkLst>
        </pc:spChg>
        <pc:spChg chg="mod">
          <ac:chgData name="miguel" userId="c0d9299ce7cb1b90" providerId="LiveId" clId="{60AD2E6C-47BD-46CF-8431-ECC75C17A5D0}" dt="2020-12-05T17:31:11.322" v="1518" actId="20577"/>
          <ac:spMkLst>
            <pc:docMk/>
            <pc:sldMk cId="3831596826" sldId="283"/>
            <ac:spMk id="3" creationId="{F2DA2D29-C54C-4FC1-AD39-971E7140F5D6}"/>
          </ac:spMkLst>
        </pc:spChg>
      </pc:sldChg>
      <pc:sldChg chg="addSp delSp modSp mod ord setBg">
        <pc:chgData name="miguel" userId="c0d9299ce7cb1b90" providerId="LiveId" clId="{60AD2E6C-47BD-46CF-8431-ECC75C17A5D0}" dt="2020-12-05T18:35:42.844" v="3201" actId="1076"/>
        <pc:sldMkLst>
          <pc:docMk/>
          <pc:sldMk cId="383768976" sldId="284"/>
        </pc:sldMkLst>
        <pc:spChg chg="mod">
          <ac:chgData name="miguel" userId="c0d9299ce7cb1b90" providerId="LiveId" clId="{60AD2E6C-47BD-46CF-8431-ECC75C17A5D0}" dt="2020-12-05T18:33:48.821" v="3160" actId="26606"/>
          <ac:spMkLst>
            <pc:docMk/>
            <pc:sldMk cId="383768976" sldId="284"/>
            <ac:spMk id="2" creationId="{8BD974B0-2521-41D1-A30F-C86B752E8FC0}"/>
          </ac:spMkLst>
        </pc:spChg>
        <pc:spChg chg="add del mod">
          <ac:chgData name="miguel" userId="c0d9299ce7cb1b90" providerId="LiveId" clId="{60AD2E6C-47BD-46CF-8431-ECC75C17A5D0}" dt="2020-12-05T18:33:23.690" v="3155"/>
          <ac:spMkLst>
            <pc:docMk/>
            <pc:sldMk cId="383768976" sldId="284"/>
            <ac:spMk id="3" creationId="{BBD10533-D102-437C-BB49-1B5FD8E47ADF}"/>
          </ac:spMkLst>
        </pc:spChg>
        <pc:spChg chg="add mod">
          <ac:chgData name="miguel" userId="c0d9299ce7cb1b90" providerId="LiveId" clId="{60AD2E6C-47BD-46CF-8431-ECC75C17A5D0}" dt="2020-12-05T18:34:41.957" v="3189" actId="20577"/>
          <ac:spMkLst>
            <pc:docMk/>
            <pc:sldMk cId="383768976" sldId="284"/>
            <ac:spMk id="4" creationId="{90AD5D66-A3DD-4B3C-B213-39AFC70742AB}"/>
          </ac:spMkLst>
        </pc:spChg>
        <pc:spChg chg="add del mod">
          <ac:chgData name="miguel" userId="c0d9299ce7cb1b90" providerId="LiveId" clId="{60AD2E6C-47BD-46CF-8431-ECC75C17A5D0}" dt="2020-12-05T18:33:44.118" v="3159" actId="931"/>
          <ac:spMkLst>
            <pc:docMk/>
            <pc:sldMk cId="383768976" sldId="284"/>
            <ac:spMk id="7" creationId="{D21A38C5-CA66-4D9F-9AAC-B716DC691DF7}"/>
          </ac:spMkLst>
        </pc:spChg>
        <pc:spChg chg="add del mod">
          <ac:chgData name="miguel" userId="c0d9299ce7cb1b90" providerId="LiveId" clId="{60AD2E6C-47BD-46CF-8431-ECC75C17A5D0}" dt="2020-12-05T18:35:28.197" v="3193" actId="931"/>
          <ac:spMkLst>
            <pc:docMk/>
            <pc:sldMk cId="383768976" sldId="284"/>
            <ac:spMk id="11" creationId="{D3187E5C-9719-4AD9-9AE6-2A23001A4724}"/>
          </ac:spMkLst>
        </pc:spChg>
        <pc:spChg chg="add">
          <ac:chgData name="miguel" userId="c0d9299ce7cb1b90" providerId="LiveId" clId="{60AD2E6C-47BD-46CF-8431-ECC75C17A5D0}" dt="2020-12-05T18:33:48.821" v="3160" actId="26606"/>
          <ac:spMkLst>
            <pc:docMk/>
            <pc:sldMk cId="383768976" sldId="284"/>
            <ac:spMk id="14" creationId="{B44C3061-D558-447B-A988-09ECE14461D7}"/>
          </ac:spMkLst>
        </pc:spChg>
        <pc:spChg chg="add">
          <ac:chgData name="miguel" userId="c0d9299ce7cb1b90" providerId="LiveId" clId="{60AD2E6C-47BD-46CF-8431-ECC75C17A5D0}" dt="2020-12-05T18:33:48.821" v="3160" actId="26606"/>
          <ac:spMkLst>
            <pc:docMk/>
            <pc:sldMk cId="383768976" sldId="284"/>
            <ac:spMk id="16" creationId="{59339771-9C8F-497E-8974-E09A86FEEB23}"/>
          </ac:spMkLst>
        </pc:spChg>
        <pc:spChg chg="add">
          <ac:chgData name="miguel" userId="c0d9299ce7cb1b90" providerId="LiveId" clId="{60AD2E6C-47BD-46CF-8431-ECC75C17A5D0}" dt="2020-12-05T18:33:48.821" v="3160" actId="26606"/>
          <ac:spMkLst>
            <pc:docMk/>
            <pc:sldMk cId="383768976" sldId="284"/>
            <ac:spMk id="18" creationId="{BDB54B0B-6CFB-4B92-A5DC-5DCD05BE5B4D}"/>
          </ac:spMkLst>
        </pc:spChg>
        <pc:picChg chg="del mod">
          <ac:chgData name="miguel" userId="c0d9299ce7cb1b90" providerId="LiveId" clId="{60AD2E6C-47BD-46CF-8431-ECC75C17A5D0}" dt="2020-12-05T18:33:33.244" v="3158" actId="21"/>
          <ac:picMkLst>
            <pc:docMk/>
            <pc:sldMk cId="383768976" sldId="284"/>
            <ac:picMk id="5" creationId="{61F81684-8CD4-4717-ADB2-635CC165B5FB}"/>
          </ac:picMkLst>
        </pc:picChg>
        <pc:picChg chg="add del mod">
          <ac:chgData name="miguel" userId="c0d9299ce7cb1b90" providerId="LiveId" clId="{60AD2E6C-47BD-46CF-8431-ECC75C17A5D0}" dt="2020-12-05T18:35:24.001" v="3192" actId="478"/>
          <ac:picMkLst>
            <pc:docMk/>
            <pc:sldMk cId="383768976" sldId="284"/>
            <ac:picMk id="9" creationId="{E1A8F7D4-EDD0-4458-8DAE-31CBEBE5B70E}"/>
          </ac:picMkLst>
        </pc:picChg>
        <pc:picChg chg="add mod">
          <ac:chgData name="miguel" userId="c0d9299ce7cb1b90" providerId="LiveId" clId="{60AD2E6C-47BD-46CF-8431-ECC75C17A5D0}" dt="2020-12-05T18:35:42.844" v="3201" actId="1076"/>
          <ac:picMkLst>
            <pc:docMk/>
            <pc:sldMk cId="383768976" sldId="284"/>
            <ac:picMk id="13" creationId="{7DA905CD-048C-4AC3-BF0B-A6F56A60C317}"/>
          </ac:picMkLst>
        </pc:picChg>
      </pc:sldChg>
      <pc:sldChg chg="addSp delSp modSp new del">
        <pc:chgData name="miguel" userId="c0d9299ce7cb1b90" providerId="LiveId" clId="{60AD2E6C-47BD-46CF-8431-ECC75C17A5D0}" dt="2020-12-05T14:28:10.097" v="1401" actId="680"/>
        <pc:sldMkLst>
          <pc:docMk/>
          <pc:sldMk cId="467838124" sldId="287"/>
        </pc:sldMkLst>
        <pc:spChg chg="mod">
          <ac:chgData name="miguel" userId="c0d9299ce7cb1b90" providerId="LiveId" clId="{60AD2E6C-47BD-46CF-8431-ECC75C17A5D0}" dt="2020-12-05T14:27:33.395" v="1380"/>
          <ac:spMkLst>
            <pc:docMk/>
            <pc:sldMk cId="467838124" sldId="287"/>
            <ac:spMk id="2" creationId="{A955B1ED-D74B-45E7-AC24-334D33596C11}"/>
          </ac:spMkLst>
        </pc:spChg>
        <pc:spChg chg="add del">
          <ac:chgData name="miguel" userId="c0d9299ce7cb1b90" providerId="LiveId" clId="{60AD2E6C-47BD-46CF-8431-ECC75C17A5D0}" dt="2020-12-05T14:28:09.751" v="1400"/>
          <ac:spMkLst>
            <pc:docMk/>
            <pc:sldMk cId="467838124" sldId="287"/>
            <ac:spMk id="3" creationId="{C1CDEAE5-3EDD-4BBD-B9BB-2416B9778A7E}"/>
          </ac:spMkLst>
        </pc:spChg>
        <pc:picChg chg="add del mod">
          <ac:chgData name="miguel" userId="c0d9299ce7cb1b90" providerId="LiveId" clId="{60AD2E6C-47BD-46CF-8431-ECC75C17A5D0}" dt="2020-12-05T14:28:09.751" v="1400"/>
          <ac:picMkLst>
            <pc:docMk/>
            <pc:sldMk cId="467838124" sldId="287"/>
            <ac:picMk id="4" creationId="{596F8B4A-FE27-4770-B908-7BA96004EBE0}"/>
          </ac:picMkLst>
        </pc:picChg>
      </pc:sldChg>
      <pc:sldChg chg="addSp delSp modSp new del mod setBg delDesignElem">
        <pc:chgData name="miguel" userId="c0d9299ce7cb1b90" providerId="LiveId" clId="{60AD2E6C-47BD-46CF-8431-ECC75C17A5D0}" dt="2020-12-05T14:30:45.599" v="1486" actId="680"/>
        <pc:sldMkLst>
          <pc:docMk/>
          <pc:sldMk cId="3258476512" sldId="287"/>
        </pc:sldMkLst>
        <pc:spChg chg="mod">
          <ac:chgData name="miguel" userId="c0d9299ce7cb1b90" providerId="LiveId" clId="{60AD2E6C-47BD-46CF-8431-ECC75C17A5D0}" dt="2020-12-05T14:30:45.395" v="1485" actId="20577"/>
          <ac:spMkLst>
            <pc:docMk/>
            <pc:sldMk cId="3258476512" sldId="287"/>
            <ac:spMk id="2" creationId="{AE481118-AEF9-449D-A675-399FB3D4C8DC}"/>
          </ac:spMkLst>
        </pc:spChg>
        <pc:spChg chg="add del">
          <ac:chgData name="miguel" userId="c0d9299ce7cb1b90" providerId="LiveId" clId="{60AD2E6C-47BD-46CF-8431-ECC75C17A5D0}" dt="2020-12-05T14:30:41.980" v="1475"/>
          <ac:spMkLst>
            <pc:docMk/>
            <pc:sldMk cId="3258476512" sldId="287"/>
            <ac:spMk id="3" creationId="{5878D455-E5A8-4A57-83F1-4FFE4985EC9D}"/>
          </ac:spMkLst>
        </pc:spChg>
        <pc:spChg chg="add del mod">
          <ac:chgData name="miguel" userId="c0d9299ce7cb1b90" providerId="LiveId" clId="{60AD2E6C-47BD-46CF-8431-ECC75C17A5D0}" dt="2020-12-05T14:30:41.723" v="1474" actId="26606"/>
          <ac:spMkLst>
            <pc:docMk/>
            <pc:sldMk cId="3258476512" sldId="287"/>
            <ac:spMk id="8" creationId="{BFC00463-EEF5-4550-B1A3-28786A1A4C04}"/>
          </ac:spMkLst>
        </pc:spChg>
        <pc:spChg chg="add del">
          <ac:chgData name="miguel" userId="c0d9299ce7cb1b90" providerId="LiveId" clId="{60AD2E6C-47BD-46CF-8431-ECC75C17A5D0}" dt="2020-12-05T14:30:41.723" v="1474" actId="26606"/>
          <ac:spMkLst>
            <pc:docMk/>
            <pc:sldMk cId="3258476512" sldId="287"/>
            <ac:spMk id="11" creationId="{0AB6E427-3F73-4C06-A5D5-AE52C3883B50}"/>
          </ac:spMkLst>
        </pc:spChg>
        <pc:spChg chg="add del">
          <ac:chgData name="miguel" userId="c0d9299ce7cb1b90" providerId="LiveId" clId="{60AD2E6C-47BD-46CF-8431-ECC75C17A5D0}" dt="2020-12-05T14:30:41.723" v="1474" actId="26606"/>
          <ac:spMkLst>
            <pc:docMk/>
            <pc:sldMk cId="3258476512" sldId="287"/>
            <ac:spMk id="13" creationId="{D8C9BDAA-0390-4B39-9B5C-BC95E5120DA4}"/>
          </ac:spMkLst>
        </pc:spChg>
        <pc:spChg chg="add del">
          <ac:chgData name="miguel" userId="c0d9299ce7cb1b90" providerId="LiveId" clId="{60AD2E6C-47BD-46CF-8431-ECC75C17A5D0}" dt="2020-12-05T14:30:41.723" v="1474" actId="26606"/>
          <ac:spMkLst>
            <pc:docMk/>
            <pc:sldMk cId="3258476512" sldId="287"/>
            <ac:spMk id="15" creationId="{F9DB1FE5-9D46-433B-99D1-2F1B8DC79855}"/>
          </ac:spMkLst>
        </pc:spChg>
        <pc:picChg chg="add del mod">
          <ac:chgData name="miguel" userId="c0d9299ce7cb1b90" providerId="LiveId" clId="{60AD2E6C-47BD-46CF-8431-ECC75C17A5D0}" dt="2020-12-05T14:30:41.980" v="1475"/>
          <ac:picMkLst>
            <pc:docMk/>
            <pc:sldMk cId="3258476512" sldId="287"/>
            <ac:picMk id="4" creationId="{7D74CAA2-965C-4A11-8401-6337DF2832BE}"/>
          </ac:picMkLst>
        </pc:picChg>
      </pc:sldChg>
      <pc:sldChg chg="modSp add mod setBg">
        <pc:chgData name="miguel" userId="c0d9299ce7cb1b90" providerId="LiveId" clId="{60AD2E6C-47BD-46CF-8431-ECC75C17A5D0}" dt="2020-12-05T14:32:59.823" v="1494" actId="14100"/>
        <pc:sldMkLst>
          <pc:docMk/>
          <pc:sldMk cId="3771594876" sldId="287"/>
        </pc:sldMkLst>
        <pc:spChg chg="mod">
          <ac:chgData name="miguel" userId="c0d9299ce7cb1b90" providerId="LiveId" clId="{60AD2E6C-47BD-46CF-8431-ECC75C17A5D0}" dt="2020-12-05T14:32:59.823" v="1494" actId="14100"/>
          <ac:spMkLst>
            <pc:docMk/>
            <pc:sldMk cId="3771594876" sldId="287"/>
            <ac:spMk id="2" creationId="{D64B200F-EDCA-48DD-8F68-C146CC7C389E}"/>
          </ac:spMkLst>
        </pc:spChg>
        <pc:spChg chg="mod">
          <ac:chgData name="miguel" userId="c0d9299ce7cb1b90" providerId="LiveId" clId="{60AD2E6C-47BD-46CF-8431-ECC75C17A5D0}" dt="2020-12-05T14:32:34.325" v="1489" actId="13926"/>
          <ac:spMkLst>
            <pc:docMk/>
            <pc:sldMk cId="3771594876" sldId="287"/>
            <ac:spMk id="9" creationId="{59BFC682-6475-4B89-A246-0E98F9F9EF90}"/>
          </ac:spMkLst>
        </pc:spChg>
      </pc:sldChg>
      <pc:sldChg chg="new del">
        <pc:chgData name="miguel" userId="c0d9299ce7cb1b90" providerId="LiveId" clId="{60AD2E6C-47BD-46CF-8431-ECC75C17A5D0}" dt="2020-12-05T17:33:20.736" v="1528" actId="2696"/>
        <pc:sldMkLst>
          <pc:docMk/>
          <pc:sldMk cId="1370831511" sldId="288"/>
        </pc:sldMkLst>
      </pc:sldChg>
      <pc:sldChg chg="addSp delSp modSp new mod setBg">
        <pc:chgData name="miguel" userId="c0d9299ce7cb1b90" providerId="LiveId" clId="{60AD2E6C-47BD-46CF-8431-ECC75C17A5D0}" dt="2020-12-05T17:42:13.839" v="1758" actId="26606"/>
        <pc:sldMkLst>
          <pc:docMk/>
          <pc:sldMk cId="1902839653" sldId="288"/>
        </pc:sldMkLst>
        <pc:spChg chg="mod">
          <ac:chgData name="miguel" userId="c0d9299ce7cb1b90" providerId="LiveId" clId="{60AD2E6C-47BD-46CF-8431-ECC75C17A5D0}" dt="2020-12-05T17:42:13.839" v="1758" actId="26606"/>
          <ac:spMkLst>
            <pc:docMk/>
            <pc:sldMk cId="1902839653" sldId="288"/>
            <ac:spMk id="2" creationId="{4DCD975A-5D66-4F8E-A112-95C52C96D60C}"/>
          </ac:spMkLst>
        </pc:spChg>
        <pc:spChg chg="del">
          <ac:chgData name="miguel" userId="c0d9299ce7cb1b90" providerId="LiveId" clId="{60AD2E6C-47BD-46CF-8431-ECC75C17A5D0}" dt="2020-12-05T17:41:17.483" v="1660" actId="931"/>
          <ac:spMkLst>
            <pc:docMk/>
            <pc:sldMk cId="1902839653" sldId="288"/>
            <ac:spMk id="3" creationId="{92B90A4F-CC57-42AC-85C8-EE27183265E3}"/>
          </ac:spMkLst>
        </pc:spChg>
        <pc:spChg chg="add">
          <ac:chgData name="miguel" userId="c0d9299ce7cb1b90" providerId="LiveId" clId="{60AD2E6C-47BD-46CF-8431-ECC75C17A5D0}" dt="2020-12-05T17:42:13.839" v="1758" actId="26606"/>
          <ac:spMkLst>
            <pc:docMk/>
            <pc:sldMk cId="1902839653" sldId="288"/>
            <ac:spMk id="10" creationId="{F240A2FC-E2C3-458D-96B4-5DF9028D93A5}"/>
          </ac:spMkLst>
        </pc:spChg>
        <pc:spChg chg="add">
          <ac:chgData name="miguel" userId="c0d9299ce7cb1b90" providerId="LiveId" clId="{60AD2E6C-47BD-46CF-8431-ECC75C17A5D0}" dt="2020-12-05T17:42:13.839" v="1758" actId="26606"/>
          <ac:spMkLst>
            <pc:docMk/>
            <pc:sldMk cId="1902839653" sldId="288"/>
            <ac:spMk id="12" creationId="{5F097929-F3D6-4D1F-8AFC-CF348171A9E1}"/>
          </ac:spMkLst>
        </pc:spChg>
        <pc:spChg chg="add">
          <ac:chgData name="miguel" userId="c0d9299ce7cb1b90" providerId="LiveId" clId="{60AD2E6C-47BD-46CF-8431-ECC75C17A5D0}" dt="2020-12-05T17:42:13.839" v="1758" actId="26606"/>
          <ac:spMkLst>
            <pc:docMk/>
            <pc:sldMk cId="1902839653" sldId="288"/>
            <ac:spMk id="16" creationId="{33428ACC-71EC-4171-9527-10983BA6B41D}"/>
          </ac:spMkLst>
        </pc:spChg>
        <pc:spChg chg="add">
          <ac:chgData name="miguel" userId="c0d9299ce7cb1b90" providerId="LiveId" clId="{60AD2E6C-47BD-46CF-8431-ECC75C17A5D0}" dt="2020-12-05T17:42:13.839" v="1758" actId="26606"/>
          <ac:spMkLst>
            <pc:docMk/>
            <pc:sldMk cId="1902839653" sldId="288"/>
            <ac:spMk id="20" creationId="{2B9BBBC4-97A3-47D2-BFFE-A68530CDB9DC}"/>
          </ac:spMkLst>
        </pc:spChg>
        <pc:spChg chg="add">
          <ac:chgData name="miguel" userId="c0d9299ce7cb1b90" providerId="LiveId" clId="{60AD2E6C-47BD-46CF-8431-ECC75C17A5D0}" dt="2020-12-05T17:42:13.839" v="1758" actId="26606"/>
          <ac:spMkLst>
            <pc:docMk/>
            <pc:sldMk cId="1902839653" sldId="288"/>
            <ac:spMk id="22" creationId="{78967BEA-EA6A-4FF1-94E2-B010B61A36A9}"/>
          </ac:spMkLst>
        </pc:spChg>
        <pc:picChg chg="add mod">
          <ac:chgData name="miguel" userId="c0d9299ce7cb1b90" providerId="LiveId" clId="{60AD2E6C-47BD-46CF-8431-ECC75C17A5D0}" dt="2020-12-05T17:42:13.839" v="1758" actId="26606"/>
          <ac:picMkLst>
            <pc:docMk/>
            <pc:sldMk cId="1902839653" sldId="288"/>
            <ac:picMk id="5" creationId="{19C28F99-82C2-4486-B2FB-00EF6F2FC966}"/>
          </ac:picMkLst>
        </pc:picChg>
        <pc:cxnChg chg="add">
          <ac:chgData name="miguel" userId="c0d9299ce7cb1b90" providerId="LiveId" clId="{60AD2E6C-47BD-46CF-8431-ECC75C17A5D0}" dt="2020-12-05T17:42:13.839" v="1758" actId="26606"/>
          <ac:cxnSpMkLst>
            <pc:docMk/>
            <pc:sldMk cId="1902839653" sldId="288"/>
            <ac:cxnSpMk id="14" creationId="{43074C91-9045-414B-B5F9-567DAE3EED25}"/>
          </ac:cxnSpMkLst>
        </pc:cxnChg>
        <pc:cxnChg chg="add">
          <ac:chgData name="miguel" userId="c0d9299ce7cb1b90" providerId="LiveId" clId="{60AD2E6C-47BD-46CF-8431-ECC75C17A5D0}" dt="2020-12-05T17:42:13.839" v="1758" actId="26606"/>
          <ac:cxnSpMkLst>
            <pc:docMk/>
            <pc:sldMk cId="1902839653" sldId="288"/>
            <ac:cxnSpMk id="18" creationId="{BA22713B-ABB6-4391-97F9-0449A2B9B664}"/>
          </ac:cxnSpMkLst>
        </pc:cxnChg>
      </pc:sldChg>
      <pc:sldChg chg="addSp delSp modSp new del">
        <pc:chgData name="miguel" userId="c0d9299ce7cb1b90" providerId="LiveId" clId="{60AD2E6C-47BD-46CF-8431-ECC75C17A5D0}" dt="2020-12-05T14:28:08.580" v="1399" actId="680"/>
        <pc:sldMkLst>
          <pc:docMk/>
          <pc:sldMk cId="3015370223" sldId="288"/>
        </pc:sldMkLst>
        <pc:spChg chg="mod">
          <ac:chgData name="miguel" userId="c0d9299ce7cb1b90" providerId="LiveId" clId="{60AD2E6C-47BD-46CF-8431-ECC75C17A5D0}" dt="2020-12-05T14:27:49.642" v="1389"/>
          <ac:spMkLst>
            <pc:docMk/>
            <pc:sldMk cId="3015370223" sldId="288"/>
            <ac:spMk id="2" creationId="{56CEC4E9-C1E6-46BE-A95B-AC26B6557C82}"/>
          </ac:spMkLst>
        </pc:spChg>
        <pc:spChg chg="add del">
          <ac:chgData name="miguel" userId="c0d9299ce7cb1b90" providerId="LiveId" clId="{60AD2E6C-47BD-46CF-8431-ECC75C17A5D0}" dt="2020-12-05T14:28:06.956" v="1397"/>
          <ac:spMkLst>
            <pc:docMk/>
            <pc:sldMk cId="3015370223" sldId="288"/>
            <ac:spMk id="3" creationId="{4A285FB5-D763-4BEB-9EA6-2ACFC7629CCD}"/>
          </ac:spMkLst>
        </pc:spChg>
        <pc:spChg chg="add del mod">
          <ac:chgData name="miguel" userId="c0d9299ce7cb1b90" providerId="LiveId" clId="{60AD2E6C-47BD-46CF-8431-ECC75C17A5D0}" dt="2020-12-05T14:28:05.362" v="1394" actId="767"/>
          <ac:spMkLst>
            <pc:docMk/>
            <pc:sldMk cId="3015370223" sldId="288"/>
            <ac:spMk id="5" creationId="{79A24229-7ECB-46B5-9BD5-AAD5ABD1470E}"/>
          </ac:spMkLst>
        </pc:spChg>
        <pc:picChg chg="add del mod">
          <ac:chgData name="miguel" userId="c0d9299ce7cb1b90" providerId="LiveId" clId="{60AD2E6C-47BD-46CF-8431-ECC75C17A5D0}" dt="2020-12-05T14:28:06.956" v="1397"/>
          <ac:picMkLst>
            <pc:docMk/>
            <pc:sldMk cId="3015370223" sldId="288"/>
            <ac:picMk id="4" creationId="{1304AB35-1A5A-4830-9D63-DC524791F675}"/>
          </ac:picMkLst>
        </pc:picChg>
      </pc:sldChg>
      <pc:sldChg chg="modSp new mod">
        <pc:chgData name="miguel" userId="c0d9299ce7cb1b90" providerId="LiveId" clId="{60AD2E6C-47BD-46CF-8431-ECC75C17A5D0}" dt="2020-12-05T18:12:48.068" v="2476" actId="20577"/>
        <pc:sldMkLst>
          <pc:docMk/>
          <pc:sldMk cId="1336039844" sldId="289"/>
        </pc:sldMkLst>
        <pc:spChg chg="mod">
          <ac:chgData name="miguel" userId="c0d9299ce7cb1b90" providerId="LiveId" clId="{60AD2E6C-47BD-46CF-8431-ECC75C17A5D0}" dt="2020-12-05T17:57:33.162" v="1986" actId="20577"/>
          <ac:spMkLst>
            <pc:docMk/>
            <pc:sldMk cId="1336039844" sldId="289"/>
            <ac:spMk id="2" creationId="{7AACB707-0505-4761-B4E3-2C728B6CF9F4}"/>
          </ac:spMkLst>
        </pc:spChg>
        <pc:spChg chg="mod">
          <ac:chgData name="miguel" userId="c0d9299ce7cb1b90" providerId="LiveId" clId="{60AD2E6C-47BD-46CF-8431-ECC75C17A5D0}" dt="2020-12-05T18:12:48.068" v="2476" actId="20577"/>
          <ac:spMkLst>
            <pc:docMk/>
            <pc:sldMk cId="1336039844" sldId="289"/>
            <ac:spMk id="3" creationId="{D7A73A90-80DD-4E17-8680-A374E566236C}"/>
          </ac:spMkLst>
        </pc:spChg>
      </pc:sldChg>
      <pc:sldChg chg="modSp new mod">
        <pc:chgData name="miguel" userId="c0d9299ce7cb1b90" providerId="LiveId" clId="{60AD2E6C-47BD-46CF-8431-ECC75C17A5D0}" dt="2020-12-05T18:31:50.894" v="3152" actId="20577"/>
        <pc:sldMkLst>
          <pc:docMk/>
          <pc:sldMk cId="2184048939" sldId="290"/>
        </pc:sldMkLst>
        <pc:spChg chg="mod">
          <ac:chgData name="miguel" userId="c0d9299ce7cb1b90" providerId="LiveId" clId="{60AD2E6C-47BD-46CF-8431-ECC75C17A5D0}" dt="2020-12-05T18:18:19.061" v="2492" actId="20577"/>
          <ac:spMkLst>
            <pc:docMk/>
            <pc:sldMk cId="2184048939" sldId="290"/>
            <ac:spMk id="2" creationId="{8511BDEC-2B19-4CA6-916E-C21E0A8E3179}"/>
          </ac:spMkLst>
        </pc:spChg>
        <pc:spChg chg="mod">
          <ac:chgData name="miguel" userId="c0d9299ce7cb1b90" providerId="LiveId" clId="{60AD2E6C-47BD-46CF-8431-ECC75C17A5D0}" dt="2020-12-05T18:31:50.894" v="3152" actId="20577"/>
          <ac:spMkLst>
            <pc:docMk/>
            <pc:sldMk cId="2184048939" sldId="290"/>
            <ac:spMk id="3" creationId="{D8F18491-933B-464A-8B92-5B25506E0FF5}"/>
          </ac:spMkLst>
        </pc:spChg>
      </pc:sldChg>
      <pc:sldChg chg="addSp delSp modSp new mod">
        <pc:chgData name="miguel" userId="c0d9299ce7cb1b90" providerId="LiveId" clId="{60AD2E6C-47BD-46CF-8431-ECC75C17A5D0}" dt="2020-12-05T18:26:25.606" v="3119" actId="931"/>
        <pc:sldMkLst>
          <pc:docMk/>
          <pc:sldMk cId="1968694075" sldId="291"/>
        </pc:sldMkLst>
        <pc:spChg chg="mod">
          <ac:chgData name="miguel" userId="c0d9299ce7cb1b90" providerId="LiveId" clId="{60AD2E6C-47BD-46CF-8431-ECC75C17A5D0}" dt="2020-12-05T18:26:17.531" v="3118" actId="114"/>
          <ac:spMkLst>
            <pc:docMk/>
            <pc:sldMk cId="1968694075" sldId="291"/>
            <ac:spMk id="2" creationId="{2B69A5A2-A692-4F28-81AE-34D95A18841F}"/>
          </ac:spMkLst>
        </pc:spChg>
        <pc:spChg chg="del">
          <ac:chgData name="miguel" userId="c0d9299ce7cb1b90" providerId="LiveId" clId="{60AD2E6C-47BD-46CF-8431-ECC75C17A5D0}" dt="2020-12-05T18:26:25.606" v="3119" actId="931"/>
          <ac:spMkLst>
            <pc:docMk/>
            <pc:sldMk cId="1968694075" sldId="291"/>
            <ac:spMk id="3" creationId="{78EC98E5-6514-4869-A67C-9E854885304E}"/>
          </ac:spMkLst>
        </pc:spChg>
        <pc:picChg chg="add mod">
          <ac:chgData name="miguel" userId="c0d9299ce7cb1b90" providerId="LiveId" clId="{60AD2E6C-47BD-46CF-8431-ECC75C17A5D0}" dt="2020-12-05T18:26:25.606" v="3119" actId="931"/>
          <ac:picMkLst>
            <pc:docMk/>
            <pc:sldMk cId="1968694075" sldId="291"/>
            <ac:picMk id="5" creationId="{F439EE44-AF51-4ACF-8C31-86B89B83A7B1}"/>
          </ac:picMkLst>
        </pc:picChg>
      </pc:sldChg>
      <pc:sldChg chg="addSp delSp modSp new mod">
        <pc:chgData name="miguel" userId="c0d9299ce7cb1b90" providerId="LiveId" clId="{60AD2E6C-47BD-46CF-8431-ECC75C17A5D0}" dt="2020-12-05T18:37:38.604" v="3219" actId="931"/>
        <pc:sldMkLst>
          <pc:docMk/>
          <pc:sldMk cId="579186268" sldId="292"/>
        </pc:sldMkLst>
        <pc:spChg chg="mod">
          <ac:chgData name="miguel" userId="c0d9299ce7cb1b90" providerId="LiveId" clId="{60AD2E6C-47BD-46CF-8431-ECC75C17A5D0}" dt="2020-12-05T18:37:30.560" v="3218" actId="20577"/>
          <ac:spMkLst>
            <pc:docMk/>
            <pc:sldMk cId="579186268" sldId="292"/>
            <ac:spMk id="2" creationId="{C69AA127-86C6-4210-AE3D-DBB31FFEFA29}"/>
          </ac:spMkLst>
        </pc:spChg>
        <pc:spChg chg="del">
          <ac:chgData name="miguel" userId="c0d9299ce7cb1b90" providerId="LiveId" clId="{60AD2E6C-47BD-46CF-8431-ECC75C17A5D0}" dt="2020-12-05T18:37:38.604" v="3219" actId="931"/>
          <ac:spMkLst>
            <pc:docMk/>
            <pc:sldMk cId="579186268" sldId="292"/>
            <ac:spMk id="3" creationId="{05BEE0F5-5569-4EF8-B4B0-C3452CF2AAC6}"/>
          </ac:spMkLst>
        </pc:spChg>
        <pc:picChg chg="add mod">
          <ac:chgData name="miguel" userId="c0d9299ce7cb1b90" providerId="LiveId" clId="{60AD2E6C-47BD-46CF-8431-ECC75C17A5D0}" dt="2020-12-05T18:37:38.604" v="3219" actId="931"/>
          <ac:picMkLst>
            <pc:docMk/>
            <pc:sldMk cId="579186268" sldId="292"/>
            <ac:picMk id="5" creationId="{2D25EE7B-F5A9-4377-B8BE-B6D50F5F1719}"/>
          </ac:picMkLst>
        </pc:picChg>
      </pc:sldChg>
      <pc:sldChg chg="new del">
        <pc:chgData name="miguel" userId="c0d9299ce7cb1b90" providerId="LiveId" clId="{60AD2E6C-47BD-46CF-8431-ECC75C17A5D0}" dt="2020-12-05T18:30:37.127" v="3121" actId="2696"/>
        <pc:sldMkLst>
          <pc:docMk/>
          <pc:sldMk cId="2891774399" sldId="292"/>
        </pc:sldMkLst>
      </pc:sldChg>
      <pc:sldChg chg="modSp new mod">
        <pc:chgData name="miguel" userId="c0d9299ce7cb1b90" providerId="LiveId" clId="{60AD2E6C-47BD-46CF-8431-ECC75C17A5D0}" dt="2020-12-05T18:38:11.261" v="3235" actId="20577"/>
        <pc:sldMkLst>
          <pc:docMk/>
          <pc:sldMk cId="1972281428" sldId="293"/>
        </pc:sldMkLst>
        <pc:spChg chg="mod">
          <ac:chgData name="miguel" userId="c0d9299ce7cb1b90" providerId="LiveId" clId="{60AD2E6C-47BD-46CF-8431-ECC75C17A5D0}" dt="2020-12-05T18:38:11.261" v="3235" actId="20577"/>
          <ac:spMkLst>
            <pc:docMk/>
            <pc:sldMk cId="1972281428" sldId="293"/>
            <ac:spMk id="2" creationId="{A96B6FF7-8554-43E9-AA84-EFE9053111F4}"/>
          </ac:spMkLst>
        </pc:spChg>
      </pc:sldChg>
      <pc:sldChg chg="modSp new mod">
        <pc:chgData name="miguel" userId="c0d9299ce7cb1b90" providerId="LiveId" clId="{60AD2E6C-47BD-46CF-8431-ECC75C17A5D0}" dt="2020-12-05T18:47:45.034" v="3424" actId="20577"/>
        <pc:sldMkLst>
          <pc:docMk/>
          <pc:sldMk cId="2319672725" sldId="294"/>
        </pc:sldMkLst>
        <pc:spChg chg="mod">
          <ac:chgData name="miguel" userId="c0d9299ce7cb1b90" providerId="LiveId" clId="{60AD2E6C-47BD-46CF-8431-ECC75C17A5D0}" dt="2020-12-05T18:45:27.173" v="3377" actId="20577"/>
          <ac:spMkLst>
            <pc:docMk/>
            <pc:sldMk cId="2319672725" sldId="294"/>
            <ac:spMk id="2" creationId="{E3BFE8CC-F7B6-4383-B641-90F477C8EBAA}"/>
          </ac:spMkLst>
        </pc:spChg>
        <pc:spChg chg="mod">
          <ac:chgData name="miguel" userId="c0d9299ce7cb1b90" providerId="LiveId" clId="{60AD2E6C-47BD-46CF-8431-ECC75C17A5D0}" dt="2020-12-05T18:47:45.034" v="3424" actId="20577"/>
          <ac:spMkLst>
            <pc:docMk/>
            <pc:sldMk cId="2319672725" sldId="294"/>
            <ac:spMk id="3" creationId="{3AB0745C-E1EE-4E6D-8A04-3D82CC1EE46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2E81F-C19E-4AF9-9A18-623E5EFCD836}" type="datetimeFigureOut">
              <a:rPr lang="pt-PT" smtClean="0"/>
              <a:t>06/12/2020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58CC9-9733-4FD0-8997-4AA82E375E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8568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58CC9-9733-4FD0-8997-4AA82E375E53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4651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58CC9-9733-4FD0-8997-4AA82E375E53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080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AF0A9-79E4-4E5D-B87E-43094990D611}" type="datetimeFigureOut">
              <a:rPr lang="pt-PT" smtClean="0"/>
              <a:t>06/12/2020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EF86-9E71-4C24-AE14-C0805D83DE78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23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AF0A9-79E4-4E5D-B87E-43094990D611}" type="datetimeFigureOut">
              <a:rPr lang="pt-PT" smtClean="0"/>
              <a:t>06/12/2020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EF86-9E71-4C24-AE14-C0805D83DE7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989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AF0A9-79E4-4E5D-B87E-43094990D611}" type="datetimeFigureOut">
              <a:rPr lang="pt-PT" smtClean="0"/>
              <a:t>06/12/2020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EF86-9E71-4C24-AE14-C0805D83DE7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012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AF0A9-79E4-4E5D-B87E-43094990D611}" type="datetimeFigureOut">
              <a:rPr lang="pt-PT" smtClean="0"/>
              <a:t>06/12/2020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EF86-9E71-4C24-AE14-C0805D83DE7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323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AF0A9-79E4-4E5D-B87E-43094990D611}" type="datetimeFigureOut">
              <a:rPr lang="pt-PT" smtClean="0"/>
              <a:t>06/12/2020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EF86-9E71-4C24-AE14-C0805D83DE78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9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AF0A9-79E4-4E5D-B87E-43094990D611}" type="datetimeFigureOut">
              <a:rPr lang="pt-PT" smtClean="0"/>
              <a:t>06/12/2020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EF86-9E71-4C24-AE14-C0805D83DE7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328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AF0A9-79E4-4E5D-B87E-43094990D611}" type="datetimeFigureOut">
              <a:rPr lang="pt-PT" smtClean="0"/>
              <a:t>06/12/2020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EF86-9E71-4C24-AE14-C0805D83DE7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5984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AF0A9-79E4-4E5D-B87E-43094990D611}" type="datetimeFigureOut">
              <a:rPr lang="pt-PT" smtClean="0"/>
              <a:t>06/12/2020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EF86-9E71-4C24-AE14-C0805D83DE7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919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AF0A9-79E4-4E5D-B87E-43094990D611}" type="datetimeFigureOut">
              <a:rPr lang="pt-PT" smtClean="0"/>
              <a:t>06/12/2020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EF86-9E71-4C24-AE14-C0805D83DE7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825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4AF0A9-79E4-4E5D-B87E-43094990D611}" type="datetimeFigureOut">
              <a:rPr lang="pt-PT" smtClean="0"/>
              <a:t>06/12/2020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9CEF86-9E71-4C24-AE14-C0805D83DE7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375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AF0A9-79E4-4E5D-B87E-43094990D611}" type="datetimeFigureOut">
              <a:rPr lang="pt-PT" smtClean="0"/>
              <a:t>06/12/2020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EF86-9E71-4C24-AE14-C0805D83DE7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818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4AF0A9-79E4-4E5D-B87E-43094990D611}" type="datetimeFigureOut">
              <a:rPr lang="pt-PT" smtClean="0"/>
              <a:t>06/12/2020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B9CEF86-9E71-4C24-AE14-C0805D83DE78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74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7" Type="http://schemas.openxmlformats.org/officeDocument/2006/relationships/image" Target="../media/image30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7" Type="http://schemas.openxmlformats.org/officeDocument/2006/relationships/image" Target="../media/image36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3C42D-926C-46F0-B32A-C698C1685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654341"/>
            <a:ext cx="10058400" cy="3670771"/>
          </a:xfrm>
        </p:spPr>
        <p:txBody>
          <a:bodyPr>
            <a:normAutofit fontScale="90000"/>
          </a:bodyPr>
          <a:lstStyle/>
          <a:p>
            <a:pPr algn="ctr"/>
            <a:br>
              <a:rPr lang="pt-PT" dirty="0"/>
            </a:br>
            <a:br>
              <a:rPr lang="pt-PT" dirty="0"/>
            </a:br>
            <a:r>
              <a:rPr lang="pt-PT" dirty="0"/>
              <a:t>Controlo por Computador</a:t>
            </a:r>
            <a:br>
              <a:rPr lang="pt-PT" dirty="0"/>
            </a:br>
            <a:r>
              <a:rPr lang="pt-PT" sz="5300" dirty="0"/>
              <a:t>2020-2021 1º semestre</a:t>
            </a:r>
            <a:br>
              <a:rPr lang="pt-PT" dirty="0"/>
            </a:br>
            <a:r>
              <a:rPr lang="pt-PT" sz="5300" dirty="0" err="1"/>
              <a:t>Projecto</a:t>
            </a:r>
            <a:r>
              <a:rPr lang="pt-PT" sz="5300" dirty="0"/>
              <a:t> – Parte 2 </a:t>
            </a:r>
            <a:br>
              <a:rPr lang="pt-PT" dirty="0"/>
            </a:b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3C64E1-E3EA-4D51-9224-113B6066C2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PT" dirty="0"/>
              <a:t>Grupo n.º51</a:t>
            </a:r>
          </a:p>
          <a:p>
            <a:r>
              <a:rPr lang="pt-PT" dirty="0"/>
              <a:t>António Pereira – 90019</a:t>
            </a:r>
          </a:p>
          <a:p>
            <a:r>
              <a:rPr lang="pt-PT" dirty="0"/>
              <a:t>Miguel Amaral – 90150</a:t>
            </a:r>
          </a:p>
          <a:p>
            <a:r>
              <a:rPr lang="pt-PT" dirty="0"/>
              <a:t>Diogo Alves - 86980</a:t>
            </a:r>
          </a:p>
        </p:txBody>
      </p:sp>
      <p:pic>
        <p:nvPicPr>
          <p:cNvPr id="5" name="Imagem 4" descr="Uma imagem com desenho&#10;&#10;Descrição gerada automaticamente">
            <a:extLst>
              <a:ext uri="{FF2B5EF4-FFF2-40B4-BE49-F238E27FC236}">
                <a16:creationId xmlns:a16="http://schemas.microsoft.com/office/drawing/2014/main" id="{5CB4A251-F78D-49F6-A2E7-977E0650F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83" y="1116469"/>
            <a:ext cx="779089" cy="94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98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B200F-EDCA-48DD-8F68-C146CC7C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502493"/>
            <a:ext cx="8914225" cy="1259894"/>
          </a:xfrm>
        </p:spPr>
        <p:txBody>
          <a:bodyPr>
            <a:noAutofit/>
          </a:bodyPr>
          <a:lstStyle/>
          <a:p>
            <a:r>
              <a:rPr lang="pt-PT" dirty="0"/>
              <a:t>Testes de R para a sua escolha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BFC682-6475-4B89-A246-0E98F9F9E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De acordo com as caraterísticas </a:t>
            </a:r>
            <a:r>
              <a:rPr lang="en-US" dirty="0" err="1"/>
              <a:t>descritas</a:t>
            </a:r>
            <a:r>
              <a:rPr lang="en-US" dirty="0"/>
              <a:t> </a:t>
            </a:r>
            <a:r>
              <a:rPr lang="en-US" dirty="0" err="1"/>
              <a:t>anteriormente</a:t>
            </a:r>
            <a:r>
              <a:rPr lang="en-US" dirty="0"/>
              <a:t>,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escolhido</a:t>
            </a:r>
            <a:r>
              <a:rPr lang="en-US" dirty="0"/>
              <a:t> R = 10.</a:t>
            </a:r>
          </a:p>
          <a:p>
            <a:endParaRPr lang="en-US" dirty="0"/>
          </a:p>
          <a:p>
            <a:r>
              <a:rPr lang="en-US" dirty="0"/>
              <a:t>Este </a:t>
            </a:r>
            <a:r>
              <a:rPr lang="en-US" dirty="0" err="1"/>
              <a:t>realiza</a:t>
            </a:r>
            <a:r>
              <a:rPr lang="en-US" dirty="0"/>
              <a:t> o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seguimento</a:t>
            </a:r>
            <a:r>
              <a:rPr lang="en-US" dirty="0"/>
              <a:t> da </a:t>
            </a:r>
            <a:r>
              <a:rPr lang="en-US" dirty="0" err="1"/>
              <a:t>referência</a:t>
            </a:r>
            <a:r>
              <a:rPr lang="en-US" dirty="0"/>
              <a:t> com um </a:t>
            </a:r>
            <a:r>
              <a:rPr lang="en-US" dirty="0" err="1"/>
              <a:t>pequeno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oscilações</a:t>
            </a:r>
            <a:r>
              <a:rPr lang="en-US"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3DB28F2-0EBB-4251-9BCC-41865807A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677" y="1979802"/>
            <a:ext cx="6996209" cy="391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94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A89FC-03FC-4138-97D2-9ED0EDFA7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8" y="263527"/>
            <a:ext cx="6405063" cy="1450757"/>
          </a:xfrm>
        </p:spPr>
        <p:txBody>
          <a:bodyPr>
            <a:normAutofit/>
          </a:bodyPr>
          <a:lstStyle/>
          <a:p>
            <a:r>
              <a:rPr lang="pt-PT" dirty="0"/>
              <a:t>Simétrico de Root-Locus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6365BE4-CB9B-489B-A327-79BDE8C55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90" y="581098"/>
            <a:ext cx="3301514" cy="247613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C83A525-29F8-4159-9292-726C87D2D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90" y="3218101"/>
            <a:ext cx="3301514" cy="24761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21993737-132D-443B-A98B-50306D9B2F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44679" y="2198914"/>
                <a:ext cx="6405063" cy="36701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pt-PT" sz="1700" dirty="0"/>
              </a:p>
              <a:p>
                <a:r>
                  <a:rPr lang="pt-PT" sz="1700" dirty="0"/>
                  <a:t>Os </a:t>
                </a:r>
                <a:r>
                  <a:rPr lang="pt-PT" sz="1700" dirty="0" err="1"/>
                  <a:t>pólos</a:t>
                </a:r>
                <a:r>
                  <a:rPr lang="pt-PT" sz="1700" dirty="0"/>
                  <a:t> do sistema de malha fechada são as raízes estáveis de:  </a:t>
                </a:r>
              </a:p>
              <a:p>
                <a14:m>
                  <m:oMath xmlns:m="http://schemas.openxmlformats.org/officeDocument/2006/math">
                    <m:r>
                      <a:rPr lang="pt-PT" sz="1700" b="0" i="1">
                        <a:latin typeface="Cambria Math" panose="02040503050406030204" pitchFamily="18" charset="0"/>
                      </a:rPr>
                      <m:t>1+</m:t>
                    </m:r>
                    <m:r>
                      <a:rPr lang="pt-PT" sz="1700" b="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pt-PT" sz="1700" b="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pt-PT" sz="1700" b="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PT" sz="17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17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PT" sz="1700" b="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pt-PT" sz="17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700" b="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PT" sz="17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17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pt-PT" sz="17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PT" sz="1700" b="0" i="1">
                        <a:latin typeface="Cambria Math" panose="02040503050406030204" pitchFamily="18" charset="0"/>
                      </a:rPr>
                      <m:t> =0</m:t>
                    </m:r>
                  </m:oMath>
                </a14:m>
                <a:endParaRPr lang="pt-PT" sz="1700" dirty="0"/>
              </a:p>
              <a:p>
                <a:endParaRPr lang="pt-PT" sz="1700" dirty="0"/>
              </a:p>
              <a:p>
                <a:r>
                  <a:rPr lang="pt-PT" sz="1700" dirty="0"/>
                  <a:t>Também podem ser dados pelos valores próprios de:</a:t>
                </a:r>
              </a:p>
              <a:p>
                <a14:m>
                  <m:oMath xmlns:m="http://schemas.openxmlformats.org/officeDocument/2006/math">
                    <m:r>
                      <a:rPr lang="pt-PT" sz="17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PT" sz="1700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PT" sz="1700" b="0" i="1">
                        <a:latin typeface="Cambria Math" panose="02040503050406030204" pitchFamily="18" charset="0"/>
                      </a:rPr>
                      <m:t>𝐵𝐾</m:t>
                    </m:r>
                  </m:oMath>
                </a14:m>
                <a:endParaRPr lang="pt-PT" sz="1700" dirty="0"/>
              </a:p>
              <a:p>
                <a:pPr marL="0" indent="0">
                  <a:buNone/>
                </a:pPr>
                <a:endParaRPr lang="pt-PT" sz="1700" dirty="0"/>
              </a:p>
              <a:p>
                <a:r>
                  <a:rPr lang="pt-PT" sz="1700" dirty="0"/>
                  <a:t> 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21993737-132D-443B-A98B-50306D9B2F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44679" y="2198914"/>
                <a:ext cx="6405063" cy="3670180"/>
              </a:xfrm>
              <a:blipFill>
                <a:blip r:embed="rId5"/>
                <a:stretch>
                  <a:fillRect l="-209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76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C338A-0727-4E3C-8509-0D250943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Ritmo de Decaimento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7F4CBB67-BA95-40E4-BE3F-A1BA7D5D5F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pt-PT" dirty="0"/>
              </a:p>
              <a:p>
                <a:pPr marL="0" indent="0">
                  <a:buNone/>
                </a:pPr>
                <a:r>
                  <a:rPr lang="pt-PT" dirty="0"/>
                  <a:t>Através do valor absoluto da resposta a um impulso retangular, pode também ser estudado o ritmo de decaimento de duas formas: 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PT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𝑙𝑜𝑠</m:t>
                                </m:r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𝑐𝑜𝑛𝑗𝑢𝑔𝑎𝑑𝑜𝑠</m:t>
                                </m:r>
                              </m:e>
                            </m:d>
                          </m:e>
                        </m:d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func>
                  </m:oMath>
                </a14:m>
                <a:r>
                  <a:rPr lang="pt-PT" dirty="0"/>
                  <a:t>-0.0037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pt-PT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pt-PT" dirty="0"/>
                  <a:t>O declive de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PT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𝑠𝑎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í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𝑑𝑎</m:t>
                            </m:r>
                          </m:e>
                        </m:d>
                      </m:e>
                    </m:func>
                    <m:r>
                      <a:rPr lang="pt-P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 = -0.0041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pt-PT" dirty="0"/>
              </a:p>
              <a:p>
                <a:pPr marL="0" indent="0">
                  <a:buNone/>
                </a:pPr>
                <a:r>
                  <a:rPr lang="pt-PT" dirty="0"/>
                  <a:t>Realizando as duas formas, foram obtidos os mesmos resultados;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7F4CBB67-BA95-40E4-BE3F-A1BA7D5D5F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8181B325-839C-4FF7-A8AE-9EA87327D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680" y="2929468"/>
            <a:ext cx="3474720" cy="260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62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29CDF-FD61-43CB-8C16-B72D1E43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de Bode do LQR 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0FA6A560-BEB1-4322-93D9-E6C86FE9C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70" y="1879973"/>
            <a:ext cx="5334000" cy="4000500"/>
          </a:xfr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73500BF-E0A6-4E49-814C-4B6822A6EF87}"/>
              </a:ext>
            </a:extLst>
          </p:cNvPr>
          <p:cNvSpPr txBox="1"/>
          <p:nvPr/>
        </p:nvSpPr>
        <p:spPr>
          <a:xfrm>
            <a:off x="6451134" y="2231472"/>
            <a:ext cx="5334000" cy="4000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BECA9EF-DBC6-45B7-AF32-47FE7C4A7DD4}"/>
              </a:ext>
            </a:extLst>
          </p:cNvPr>
          <p:cNvSpPr txBox="1"/>
          <p:nvPr/>
        </p:nvSpPr>
        <p:spPr>
          <a:xfrm>
            <a:off x="6515170" y="2298583"/>
            <a:ext cx="5044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Ganho em malha fechada é unitário ;</a:t>
            </a:r>
          </a:p>
          <a:p>
            <a:endParaRPr lang="pt-PT" dirty="0"/>
          </a:p>
          <a:p>
            <a:r>
              <a:rPr lang="pt-PT" dirty="0"/>
              <a:t>Margem de Ganho: 2.411 dB ;</a:t>
            </a:r>
          </a:p>
          <a:p>
            <a:endParaRPr lang="pt-PT" dirty="0"/>
          </a:p>
          <a:p>
            <a:r>
              <a:rPr lang="pt-PT" dirty="0"/>
              <a:t>Margem de Fase: 60,75º 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52781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14EE5-07DA-47F0-996F-6B491AA75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Estimador Linear Quadrático (LQE)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793A808-34D9-4281-80C8-1C3ED8441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948" y="1846263"/>
            <a:ext cx="8488429" cy="4022725"/>
          </a:xfrm>
        </p:spPr>
      </p:pic>
    </p:spTree>
    <p:extLst>
      <p:ext uri="{BB962C8B-B14F-4D97-AF65-F5344CB8AC3E}">
        <p14:creationId xmlns:p14="http://schemas.microsoft.com/office/powerpoint/2010/main" val="2766026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D350A-DC2C-4C02-B713-2B6DC82C4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Estimador Linear Quadrático (LQE)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4836C8D-4767-43E3-9AE6-D6114C96F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Colocado em paralelo com o sistema, recebe a mesma entrada e observa a saída do sistema;</a:t>
            </a:r>
          </a:p>
          <a:p>
            <a:endParaRPr lang="pt-PT" dirty="0"/>
          </a:p>
          <a:p>
            <a:r>
              <a:rPr lang="pt-PT" dirty="0"/>
              <a:t>Estima qual deve ser a saída do sistema e efetua a comparação, retorna um sinal de erro, que num filtro de </a:t>
            </a:r>
            <a:r>
              <a:rPr lang="pt-PT" i="1" dirty="0"/>
              <a:t>Kalman</a:t>
            </a:r>
            <a:r>
              <a:rPr lang="pt-PT" dirty="0"/>
              <a:t> refinará a estimativa do estado;</a:t>
            </a:r>
          </a:p>
          <a:p>
            <a:endParaRPr lang="pt-PT" dirty="0"/>
          </a:p>
          <a:p>
            <a:r>
              <a:rPr lang="pt-PT" dirty="0"/>
              <a:t>O seu projeto é realizado através  da função "</a:t>
            </a:r>
            <a:r>
              <a:rPr lang="pt-PT" dirty="0" err="1"/>
              <a:t>dlqe</a:t>
            </a:r>
            <a:r>
              <a:rPr lang="pt-PT" dirty="0"/>
              <a:t>" que utiliza o modelo de espaço de estados do sistema modificado e botões de ajuste.</a:t>
            </a:r>
          </a:p>
          <a:p>
            <a:endParaRPr lang="pt-PT" dirty="0"/>
          </a:p>
          <a:p>
            <a:r>
              <a:rPr lang="pt-PT" dirty="0"/>
              <a:t>Será novamente obtido o vetor de ganhos de retroação “k” e os pólos em malha fechada do controlador.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77581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EF602-BDF8-46D4-BBE1-939359D98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Calibração dos botões de ajuste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70D3E63D-2A44-4494-90C0-72CBA2EC79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949042"/>
                <a:ext cx="10407332" cy="436786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PT" dirty="0"/>
                  <a:t>Para o observador a descrição em espaço de estados passa a ter um termo adicional assim como a equação de saída</a:t>
                </a:r>
              </a:p>
              <a:p>
                <a:pPr marL="0" indent="0">
                  <a:buNone/>
                </a:pPr>
                <a:endParaRPr lang="pt-P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𝐴𝑥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𝐵𝑢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PT" dirty="0"/>
              </a:p>
              <a:p>
                <a:pPr marL="0" indent="0">
                  <a:buNone/>
                </a:pPr>
                <a:endParaRPr lang="pt-P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𝐶𝑥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pt-PT" b="0" dirty="0"/>
              </a:p>
              <a:p>
                <a:pPr marL="0" indent="0">
                  <a:buNone/>
                </a:pPr>
                <a:endParaRPr lang="pt-PT" dirty="0"/>
              </a:p>
              <a:p>
                <a:pPr marL="0" indent="0">
                  <a:buNone/>
                </a:pPr>
                <a:r>
                  <a:rPr lang="pt-PT" dirty="0"/>
                  <a:t>Em que: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pt-PT" b="0" dirty="0"/>
              </a:p>
              <a:p>
                <a:pPr marL="0" indent="0">
                  <a:buNone/>
                </a:pPr>
                <a:endParaRPr lang="pt-PT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pt-PT" b="0" dirty="0"/>
              </a:p>
              <a:p>
                <a:pPr marL="0" indent="0">
                  <a:buNone/>
                </a:pPr>
                <a:r>
                  <a:rPr lang="pt-PT" dirty="0"/>
                  <a:t>Sendo estes os botões de ajuste;</a:t>
                </a:r>
                <a:endParaRPr lang="pt-PT" b="0" dirty="0"/>
              </a:p>
              <a:p>
                <a:pPr marL="0" indent="0">
                  <a:buNone/>
                </a:pPr>
                <a:endParaRPr lang="pt-PT" b="0" dirty="0"/>
              </a:p>
              <a:p>
                <a:pPr marL="0" indent="0">
                  <a:buNone/>
                </a:pPr>
                <a:endParaRPr lang="pt-PT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70D3E63D-2A44-4494-90C0-72CBA2EC79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949042"/>
                <a:ext cx="10407332" cy="4367868"/>
              </a:xfrm>
              <a:blipFill>
                <a:blip r:embed="rId2"/>
                <a:stretch>
                  <a:fillRect l="-1465" t="-2095" r="-176" b="-139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903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C5E84-E82F-45AA-9B10-7DDC7C81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Calibração dos botões de ajuste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110DD3F9-FC67-4024-A06D-E7F525FA8D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pt-PT" dirty="0"/>
                  <a:t>Existem duas possibilidades para a calibração dos botões de ajuste:</a:t>
                </a:r>
              </a:p>
              <a:p>
                <a:pPr marL="457200" indent="-457200">
                  <a:buFont typeface="+mj-lt"/>
                  <a:buAutoNum type="alphaUcPeriod"/>
                </a:pPr>
                <a:r>
                  <a:rPr lang="pt-PT" dirty="0"/>
                  <a:t>Considerando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PT" dirty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pt-PT" dirty="0"/>
                  <a:t> apenas um escalar em produto com uma matriz identidade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PT" dirty="0"/>
                  <a:t> uma matriz identidade.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pt-PT" dirty="0"/>
                  <a:t> será igual a 1;</a:t>
                </a:r>
              </a:p>
              <a:p>
                <a:pPr marL="457200" indent="-457200">
                  <a:buFont typeface="+mj-lt"/>
                  <a:buAutoNum type="alphaUcPeriod"/>
                </a:pPr>
                <a:endParaRPr lang="pt-PT" dirty="0"/>
              </a:p>
              <a:p>
                <a:pPr marL="457200" indent="-457200"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PT" dirty="0"/>
                  <a:t> será considerado igual a B, pelo que com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pt-PT" dirty="0"/>
                  <a:t> igual a 1, será retido apenas o parâmetro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pt-PT" dirty="0"/>
                  <a:t>;</a:t>
                </a:r>
              </a:p>
              <a:p>
                <a:pPr marL="457200" indent="-457200">
                  <a:buFont typeface="+mj-lt"/>
                  <a:buAutoNum type="alphaUcPeriod"/>
                </a:pPr>
                <a:endParaRPr lang="pt-PT" dirty="0"/>
              </a:p>
              <a:p>
                <a:r>
                  <a:rPr lang="pt-PT" dirty="0"/>
                  <a:t>Será otimizada a rejeição de ruído;</a:t>
                </a:r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110DD3F9-FC67-4024-A06D-E7F525FA8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51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420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0F48B-0D7F-4BBD-BFFC-6F5ED09D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Calibração dos botões de ajuste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7D2EA473-E660-4D28-B466-EB8D8535AD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912846"/>
                <a:ext cx="10058400" cy="4023360"/>
              </a:xfrm>
            </p:spPr>
            <p:txBody>
              <a:bodyPr/>
              <a:lstStyle/>
              <a:p>
                <a:r>
                  <a:rPr lang="pt-PT" dirty="0"/>
                  <a:t>Apesar da calibração A não funcionar tão bem, esta permite que os pólos do estimador  tenham o mesmo simétrico de root locus que os do regulador;</a:t>
                </a:r>
              </a:p>
              <a:p>
                <a:endParaRPr lang="pt-PT" dirty="0"/>
              </a:p>
              <a:p>
                <a:r>
                  <a:rPr lang="pt-PT" dirty="0"/>
                  <a:t>Permite, assim, visualizar a trajetória dos pólos antes de ser desenhado o observador;</a:t>
                </a:r>
              </a:p>
              <a:p>
                <a:endParaRPr lang="pt-P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pt-PT" dirty="0"/>
                  <a:t> escolhido através da quantidade de ruído que considerarmos;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7D2EA473-E660-4D28-B466-EB8D8535AD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912846"/>
                <a:ext cx="10058400" cy="4023360"/>
              </a:xfrm>
              <a:blipFill>
                <a:blip r:embed="rId2"/>
                <a:stretch>
                  <a:fillRect l="-606" t="-1667" r="-121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8271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F439136-2855-45F6-BF78-4D8A4DA289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PT" dirty="0"/>
                  <a:t>Testes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PT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PT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pt-PT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dirty="0"/>
                  <a:t>para a sua escolha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F439136-2855-45F6-BF78-4D8A4DA289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727" b="-2268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0674B4BE-7F3F-4071-BEC9-3910DA9E2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970" y="1846263"/>
            <a:ext cx="8020386" cy="402272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1B2FBA7-C8F7-4807-98D7-D0574E84F0C6}"/>
                  </a:ext>
                </a:extLst>
              </p:cNvPr>
              <p:cNvSpPr txBox="1"/>
              <p:nvPr/>
            </p:nvSpPr>
            <p:spPr>
              <a:xfrm>
                <a:off x="126994" y="5654725"/>
                <a:ext cx="1205342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O aumento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pt-PT" dirty="0"/>
                  <a:t> traduz-se na diminuição do erro entre o estado atual e a sua estimativa, porque é aumentada a sensibilidade</a:t>
                </a:r>
              </a:p>
              <a:p>
                <a:r>
                  <a:rPr lang="pt-PT" dirty="0"/>
                  <a:t>a mudanças nas variáveis de estado;</a:t>
                </a:r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1B2FBA7-C8F7-4807-98D7-D0574E84F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94" y="5654725"/>
                <a:ext cx="12053428" cy="923330"/>
              </a:xfrm>
              <a:prstGeom prst="rect">
                <a:avLst/>
              </a:prstGeom>
              <a:blipFill>
                <a:blip r:embed="rId5"/>
                <a:stretch>
                  <a:fillRect l="-455" t="-397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66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5B84D-DAA1-4325-ACEF-00CF02B0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	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A2FF38F-944D-4474-BED0-AB9CD2256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Seguimento de um sinal de referência; </a:t>
            </a:r>
          </a:p>
          <a:p>
            <a:endParaRPr lang="pt-PT" dirty="0"/>
          </a:p>
          <a:p>
            <a:r>
              <a:rPr lang="pt-PT" dirty="0"/>
              <a:t>Boa velocidade;</a:t>
            </a:r>
          </a:p>
          <a:p>
            <a:endParaRPr lang="pt-PT" dirty="0"/>
          </a:p>
          <a:p>
            <a:r>
              <a:rPr lang="pt-PT" dirty="0"/>
              <a:t>Poucas oscilações e </a:t>
            </a:r>
            <a:r>
              <a:rPr lang="pt-PT" i="1" dirty="0"/>
              <a:t>overshooting;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31360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15030-A436-4BEE-9FED-7364E368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Ritmo de decaimento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F2DA2D29-C54C-4FC1-AD39-971E7140F5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PT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𝑚𝑎𝑖𝑜𝑟</m:t>
                                </m:r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𝑙𝑜</m:t>
                                </m:r>
                              </m:e>
                            </m:d>
                          </m:e>
                        </m:d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func>
                  </m:oMath>
                </a14:m>
                <a:r>
                  <a:rPr lang="pt-PT" dirty="0"/>
                  <a:t>-0.046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pt-PT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pt-PT" dirty="0"/>
                  <a:t>O declive de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PT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𝑠𝑎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í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𝑑𝑎</m:t>
                            </m:r>
                          </m:e>
                        </m:d>
                      </m:e>
                    </m:func>
                    <m:r>
                      <a:rPr lang="pt-P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 = -0.048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F2DA2D29-C54C-4FC1-AD39-971E7140F5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1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m 9">
            <a:extLst>
              <a:ext uri="{FF2B5EF4-FFF2-40B4-BE49-F238E27FC236}">
                <a16:creationId xmlns:a16="http://schemas.microsoft.com/office/drawing/2014/main" id="{87DF83F5-F7BA-448B-9DD2-F8DBE3868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97696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62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1DB971D3-EB73-4C1B-B285-EB776F7D18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PT" dirty="0"/>
                  <a:t>Testes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pt-PT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dirty="0"/>
                  <a:t>para a sua escolha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1DB971D3-EB73-4C1B-B285-EB776F7D18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2268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70F9DEB-6DE5-413E-8988-B8566BC52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b="0" dirty="0"/>
          </a:p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60E0F8A-D4CD-4BE1-ADFB-62B125CB0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816" y="1845734"/>
            <a:ext cx="8295225" cy="4160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F6741DB9-6779-4628-AE16-9642AD5F01D3}"/>
                  </a:ext>
                </a:extLst>
              </p:cNvPr>
              <p:cNvSpPr txBox="1"/>
              <p:nvPr/>
            </p:nvSpPr>
            <p:spPr>
              <a:xfrm>
                <a:off x="200828" y="5683142"/>
                <a:ext cx="115682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A diminuição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pt-PT" dirty="0"/>
                  <a:t> traduz-se num aumento do erro, uma vez que o observador fica menos sensível às variações da saída;</a:t>
                </a:r>
              </a:p>
              <a:p>
                <a:r>
                  <a:rPr lang="pt-PT" dirty="0"/>
                  <a:t>Escolhido:</a:t>
                </a:r>
                <a14:m>
                  <m:oMath xmlns:m="http://schemas.openxmlformats.org/officeDocument/2006/math">
                    <m:r>
                      <a:rPr lang="pt-PT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pt-PT" dirty="0"/>
                  <a:t> = 0.01;</a:t>
                </a: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F6741DB9-6779-4628-AE16-9642AD5F0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28" y="5683142"/>
                <a:ext cx="11568295" cy="646331"/>
              </a:xfrm>
              <a:prstGeom prst="rect">
                <a:avLst/>
              </a:prstGeom>
              <a:blipFill>
                <a:blip r:embed="rId4"/>
                <a:stretch>
                  <a:fillRect l="-474" t="-4717" b="-1415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413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15030-A436-4BEE-9FED-7364E368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Ritmo de decaimento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F2DA2D29-C54C-4FC1-AD39-971E7140F5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PT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𝑚𝑎𝑖𝑜𝑟</m:t>
                                </m:r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𝑙𝑜</m:t>
                                </m:r>
                              </m:e>
                            </m:d>
                          </m:e>
                        </m:d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func>
                  </m:oMath>
                </a14:m>
                <a:r>
                  <a:rPr lang="pt-PT" dirty="0"/>
                  <a:t>-0.0013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pt-PT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pt-PT" dirty="0"/>
                  <a:t>O declive de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PT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𝑠𝑎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í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𝑑𝑎</m:t>
                            </m:r>
                          </m:e>
                        </m:d>
                      </m:e>
                    </m:func>
                    <m:r>
                      <a:rPr lang="pt-P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 = -0.0013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F2DA2D29-C54C-4FC1-AD39-971E7140F5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1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8C2A8B6B-2957-4369-B61A-A369F8169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97696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96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CD975A-5D66-4F8E-A112-95C52C96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8064" y="3175612"/>
            <a:ext cx="3919136" cy="9839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Os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pólos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do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estimador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possuem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a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mesma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trajectória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que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os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do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regulador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19C28F99-82C2-4486-B2FB-00EF6F2FC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70" y="640081"/>
            <a:ext cx="6738874" cy="505415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197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07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2839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F2837-3037-46CC-A3D6-6DC5DC75C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559660"/>
          </a:xfrm>
        </p:spPr>
        <p:txBody>
          <a:bodyPr>
            <a:normAutofit fontScale="90000"/>
          </a:bodyPr>
          <a:lstStyle/>
          <a:p>
            <a:br>
              <a:rPr lang="pt-PT" dirty="0"/>
            </a:br>
            <a:br>
              <a:rPr lang="pt-PT" dirty="0"/>
            </a:br>
            <a:r>
              <a:rPr lang="pt-PT" dirty="0"/>
              <a:t>Controlador Linear Quadrático Gaussiano</a:t>
            </a:r>
            <a:br>
              <a:rPr lang="pt-PT" dirty="0"/>
            </a:br>
            <a:r>
              <a:rPr lang="pt-PT" dirty="0"/>
              <a:t>(LQG)</a:t>
            </a:r>
            <a:br>
              <a:rPr lang="pt-PT" dirty="0"/>
            </a:br>
            <a:endParaRPr lang="pt-PT" dirty="0"/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716F2BE5-31C7-45C6-836D-E2EA0CF9C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865" y="1846263"/>
            <a:ext cx="8138595" cy="4022725"/>
          </a:xfrm>
        </p:spPr>
      </p:pic>
    </p:spTree>
    <p:extLst>
      <p:ext uri="{BB962C8B-B14F-4D97-AF65-F5344CB8AC3E}">
        <p14:creationId xmlns:p14="http://schemas.microsoft.com/office/powerpoint/2010/main" val="243902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5BF0B-CAFD-4609-BCC5-F329D6CA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Controlador Linear Quadrático Gaussiano</a:t>
            </a:r>
            <a:br>
              <a:rPr lang="pt-PT" dirty="0"/>
            </a:br>
            <a:r>
              <a:rPr lang="pt-PT" dirty="0"/>
              <a:t>(LQG)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D60FD06-0E86-4EEC-B81F-A080F748F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/>
              <a:t>Consiste na junção do regulador e observador;</a:t>
            </a:r>
          </a:p>
          <a:p>
            <a:endParaRPr lang="pt-PT" dirty="0"/>
          </a:p>
          <a:p>
            <a:r>
              <a:rPr lang="pt-PT" dirty="0"/>
              <a:t>Esta metodologia garante a estabilidade e convergência do sistema;</a:t>
            </a:r>
          </a:p>
          <a:p>
            <a:endParaRPr lang="pt-PT" dirty="0"/>
          </a:p>
          <a:p>
            <a:r>
              <a:rPr lang="pt-PT" dirty="0"/>
              <a:t>Tem o objetivo de seguir uma referência diferente de 0 ;</a:t>
            </a:r>
          </a:p>
        </p:txBody>
      </p:sp>
    </p:spTree>
    <p:extLst>
      <p:ext uri="{BB962C8B-B14F-4D97-AF65-F5344CB8AC3E}">
        <p14:creationId xmlns:p14="http://schemas.microsoft.com/office/powerpoint/2010/main" val="3647636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CB707-0505-4761-B4E3-2C728B6CF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Cálculo de </a:t>
            </a:r>
            <a:r>
              <a:rPr lang="pt-PT" dirty="0" err="1"/>
              <a:t>Nbar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D7A73A90-80DD-4E17-8680-A374E56623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PT" dirty="0"/>
                  <a:t>De forma a que o ganho entre a saída e a referência seja unitário deve ser calculado </a:t>
                </a:r>
                <a:r>
                  <a:rPr lang="pt-PT" dirty="0" err="1"/>
                  <a:t>Nbar</a:t>
                </a:r>
                <a:r>
                  <a:rPr lang="pt-PT" dirty="0"/>
                  <a:t>, este será dado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𝑁𝑏𝑎𝑟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PT" b="0" dirty="0"/>
              </a:p>
              <a:p>
                <a:r>
                  <a:rPr lang="pt-PT" dirty="0"/>
                  <a:t>em que K é o vetor de ganhos obtido pelo estimador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pt-PT" b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PT" b="0" dirty="0"/>
                  <a:t> são obtidos através da seguinte fórmula: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𝑁𝑥</m:t>
                              </m:r>
                            </m:e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𝑁𝑢</m:t>
                              </m:r>
                            </m:e>
                          </m:eqAr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e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e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PT" b="0" dirty="0"/>
              </a:p>
              <a:p>
                <a:endParaRPr lang="pt-PT" b="0" dirty="0"/>
              </a:p>
              <a:p>
                <a:r>
                  <a:rPr lang="pt-PT" dirty="0"/>
                  <a:t>Sendo o valor obtido -0.315 ;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D7A73A90-80DD-4E17-8680-A374E56623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 r="-36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039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1BDEC-2B19-4CA6-916E-C21E0A8E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Deadzone</a:t>
            </a:r>
            <a:r>
              <a:rPr lang="pt-PT" dirty="0"/>
              <a:t>	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8F18491-933B-464A-8B92-5B25506E0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Para valores de referência pequenos, o motor não deslocará a barra, visto não estar a ser imposta uma potência suficiente para que esta “arranque” ;</a:t>
            </a:r>
          </a:p>
          <a:p>
            <a:pPr marL="0" indent="0">
              <a:buNone/>
            </a:pPr>
            <a:r>
              <a:rPr lang="pt-PT" dirty="0"/>
              <a:t>De forma a evitar o desperdício de energia,  foi implementada uma </a:t>
            </a:r>
            <a:r>
              <a:rPr lang="pt-PT" i="1" dirty="0" err="1"/>
              <a:t>deadzone</a:t>
            </a:r>
            <a:r>
              <a:rPr lang="pt-PT" dirty="0"/>
              <a:t> que apenas permita a operação do sistema para valores de referência acima de um determinado </a:t>
            </a:r>
            <a:r>
              <a:rPr lang="pt-PT" i="1" dirty="0" err="1"/>
              <a:t>threshold</a:t>
            </a:r>
            <a:r>
              <a:rPr lang="pt-PT" dirty="0"/>
              <a:t>;</a:t>
            </a:r>
          </a:p>
          <a:p>
            <a:pPr marL="0" indent="0">
              <a:buNone/>
            </a:pPr>
            <a:r>
              <a:rPr lang="pt-PT" dirty="0"/>
              <a:t>Tal funcionalidade foi implementada no </a:t>
            </a:r>
            <a:r>
              <a:rPr lang="pt-PT" dirty="0" err="1"/>
              <a:t>simulink</a:t>
            </a:r>
            <a:r>
              <a:rPr lang="pt-PT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84048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9A5A2-A692-4F28-81AE-34D95A18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PT" dirty="0"/>
            </a:br>
            <a:br>
              <a:rPr lang="pt-PT" dirty="0"/>
            </a:br>
            <a:r>
              <a:rPr lang="pt-PT" dirty="0"/>
              <a:t>Controlador Linear Quadrático Gaussiano</a:t>
            </a:r>
            <a:br>
              <a:rPr lang="pt-PT" dirty="0"/>
            </a:br>
            <a:r>
              <a:rPr lang="pt-PT" dirty="0"/>
              <a:t>(LQG) com </a:t>
            </a:r>
            <a:r>
              <a:rPr lang="pt-PT" i="1" dirty="0" err="1"/>
              <a:t>deadzone</a:t>
            </a:r>
            <a:r>
              <a:rPr lang="pt-PT" dirty="0"/>
              <a:t> </a:t>
            </a:r>
            <a:br>
              <a:rPr lang="pt-PT" dirty="0"/>
            </a:b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439EE44-AF51-4ACF-8C31-86B89B83A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596" y="1846263"/>
            <a:ext cx="8435133" cy="4022725"/>
          </a:xfrm>
        </p:spPr>
      </p:pic>
    </p:spTree>
    <p:extLst>
      <p:ext uri="{BB962C8B-B14F-4D97-AF65-F5344CB8AC3E}">
        <p14:creationId xmlns:p14="http://schemas.microsoft.com/office/powerpoint/2010/main" val="1968694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AA127-86C6-4210-AE3D-DBB31FFEF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Sistema Real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2D25EE7B-F5A9-4377-B8BE-B6D50F5F1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020" y="1846263"/>
            <a:ext cx="8214286" cy="4022725"/>
          </a:xfrm>
        </p:spPr>
      </p:pic>
    </p:spTree>
    <p:extLst>
      <p:ext uri="{BB962C8B-B14F-4D97-AF65-F5344CB8AC3E}">
        <p14:creationId xmlns:p14="http://schemas.microsoft.com/office/powerpoint/2010/main" val="57918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C1FF6-DECE-4528-B829-43DC6904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Solução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2972C34-6F32-4485-AA74-422A029B8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Controlador baseado em otimização através de um controlador linear quadrático gaussiano;</a:t>
            </a:r>
          </a:p>
          <a:p>
            <a:endParaRPr lang="pt-PT" dirty="0"/>
          </a:p>
          <a:p>
            <a:r>
              <a:rPr lang="pt-PT" dirty="0"/>
              <a:t>Será minimizada uma função de custo de forma a que nos forneça os parâmetros do nosso sistema de controlo ;</a:t>
            </a:r>
          </a:p>
          <a:p>
            <a:endParaRPr lang="pt-PT" dirty="0"/>
          </a:p>
          <a:p>
            <a:r>
              <a:rPr lang="pt-PT" dirty="0"/>
              <a:t>Utiliza o modelo de espaço de estados já identificado;</a:t>
            </a:r>
          </a:p>
        </p:txBody>
      </p:sp>
    </p:spTree>
    <p:extLst>
      <p:ext uri="{BB962C8B-B14F-4D97-AF65-F5344CB8AC3E}">
        <p14:creationId xmlns:p14="http://schemas.microsoft.com/office/powerpoint/2010/main" val="3589511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ED52A-9110-4FAD-804F-D73CBFAE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62467"/>
          </a:xfrm>
        </p:spPr>
        <p:txBody>
          <a:bodyPr/>
          <a:lstStyle/>
          <a:p>
            <a:r>
              <a:rPr lang="pt-PT" dirty="0"/>
              <a:t>Resposta do LQG a diferentes inputs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31D13F8-8A27-442E-84EC-907952828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63" y="1449070"/>
            <a:ext cx="2880000" cy="2160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0469D33-E89C-4DA7-830F-FC42A80EF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1453424"/>
            <a:ext cx="2880000" cy="216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FC1A8B-C331-4247-8B54-3A482A99C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63" y="4040641"/>
            <a:ext cx="2880000" cy="216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BE640AF-809D-49EB-8134-F53F7C00C8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3965168"/>
            <a:ext cx="2880000" cy="2160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7E96665-8CD2-4E4F-ACD4-5A967B3F32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136" y="1453424"/>
            <a:ext cx="2880000" cy="2160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DDF4FD8-9732-4755-B379-678DDD2D6B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136" y="3965168"/>
            <a:ext cx="288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0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ED52A-9110-4FAD-804F-D73CBFAE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62467"/>
          </a:xfrm>
        </p:spPr>
        <p:txBody>
          <a:bodyPr/>
          <a:lstStyle/>
          <a:p>
            <a:r>
              <a:rPr lang="pt-PT" dirty="0"/>
              <a:t>Resposta do LQG a diferentes inputs</a:t>
            </a:r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7C732C42-CDD1-4B34-87C7-CD853C61D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269" y="1528994"/>
            <a:ext cx="2880000" cy="2160000"/>
          </a:xfr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6A2A5D9-9B8C-4EF7-BE9E-075417FDD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480" y="1627010"/>
            <a:ext cx="2880000" cy="21600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0239DA3-BA80-4689-953B-E9E2047A3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269" y="3964950"/>
            <a:ext cx="2880000" cy="2160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93BD6F35-3224-436E-9012-94F2F06875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480" y="3919411"/>
            <a:ext cx="2880000" cy="21600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6728AE23-6915-4FCB-AF3F-7D12C85407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731" y="1528994"/>
            <a:ext cx="2880000" cy="21600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99A8B698-9CF7-4BE1-8A8B-18398F35D6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731" y="3919411"/>
            <a:ext cx="288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71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4C3061-D558-447B-A988-09ECE1446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339771-9C8F-497E-8974-E09A86FEE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D974B0-2521-41D1-A30F-C86B752E8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Diagrama de Bode LQG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0AD5D66-A3DD-4B3C-B213-39AFC70742AB}"/>
              </a:ext>
            </a:extLst>
          </p:cNvPr>
          <p:cNvSpPr txBox="1"/>
          <p:nvPr/>
        </p:nvSpPr>
        <p:spPr>
          <a:xfrm>
            <a:off x="492371" y="2653800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500" dirty="0">
                <a:solidFill>
                  <a:srgbClr val="FFFFFF"/>
                </a:solidFill>
              </a:rPr>
              <a:t>O </a:t>
            </a:r>
            <a:r>
              <a:rPr lang="en-US" sz="1500" dirty="0" err="1">
                <a:solidFill>
                  <a:srgbClr val="FFFFFF"/>
                </a:solidFill>
              </a:rPr>
              <a:t>ganho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em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malha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fechada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não</a:t>
            </a:r>
            <a:r>
              <a:rPr lang="en-US" sz="1500" dirty="0">
                <a:solidFill>
                  <a:srgbClr val="FFFFFF"/>
                </a:solidFill>
              </a:rPr>
              <a:t> é </a:t>
            </a:r>
            <a:r>
              <a:rPr lang="en-US" sz="1500" dirty="0" err="1">
                <a:solidFill>
                  <a:srgbClr val="FFFFFF"/>
                </a:solidFill>
              </a:rPr>
              <a:t>unitário</a:t>
            </a:r>
            <a:r>
              <a:rPr lang="en-US" sz="1500" dirty="0">
                <a:solidFill>
                  <a:srgbClr val="FFFFFF"/>
                </a:solidFill>
              </a:rPr>
              <a:t>, </a:t>
            </a:r>
            <a:r>
              <a:rPr lang="en-US" sz="1500" dirty="0" err="1">
                <a:solidFill>
                  <a:srgbClr val="FFFFFF"/>
                </a:solidFill>
              </a:rPr>
              <a:t>porque</a:t>
            </a:r>
            <a:r>
              <a:rPr lang="en-US" sz="1500" dirty="0">
                <a:solidFill>
                  <a:srgbClr val="FFFFFF"/>
                </a:solidFill>
              </a:rPr>
              <a:t> o </a:t>
            </a:r>
            <a:r>
              <a:rPr lang="en-US" sz="1500" dirty="0" err="1">
                <a:solidFill>
                  <a:srgbClr val="FFFFFF"/>
                </a:solidFill>
              </a:rPr>
              <a:t>diagrama</a:t>
            </a:r>
            <a:r>
              <a:rPr lang="en-US" sz="1500" dirty="0">
                <a:solidFill>
                  <a:srgbClr val="FFFFFF"/>
                </a:solidFill>
              </a:rPr>
              <a:t> de Bode </a:t>
            </a:r>
            <a:r>
              <a:rPr lang="en-US" sz="1500" dirty="0" err="1">
                <a:solidFill>
                  <a:srgbClr val="FFFFFF"/>
                </a:solidFill>
              </a:rPr>
              <a:t>não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inclui</a:t>
            </a:r>
            <a:r>
              <a:rPr lang="en-US" sz="1500" dirty="0">
                <a:solidFill>
                  <a:srgbClr val="FFFFFF"/>
                </a:solidFill>
              </a:rPr>
              <a:t> o </a:t>
            </a:r>
            <a:r>
              <a:rPr lang="en-US" sz="1500" dirty="0" err="1">
                <a:solidFill>
                  <a:srgbClr val="FFFFFF"/>
                </a:solidFill>
              </a:rPr>
              <a:t>seguimento</a:t>
            </a:r>
            <a:r>
              <a:rPr lang="en-US" sz="1500" dirty="0">
                <a:solidFill>
                  <a:srgbClr val="FFFFFF"/>
                </a:solidFill>
              </a:rPr>
              <a:t> de </a:t>
            </a:r>
            <a:r>
              <a:rPr lang="en-US" sz="1500" dirty="0" err="1">
                <a:solidFill>
                  <a:srgbClr val="FFFFFF"/>
                </a:solidFill>
              </a:rPr>
              <a:t>referência</a:t>
            </a:r>
            <a:r>
              <a:rPr lang="en-US" sz="1500" dirty="0">
                <a:solidFill>
                  <a:srgbClr val="FFFFFF"/>
                </a:solidFill>
              </a:rPr>
              <a:t>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500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500" dirty="0" err="1">
                <a:solidFill>
                  <a:srgbClr val="FFFFFF"/>
                </a:solidFill>
              </a:rPr>
              <a:t>Os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pólos</a:t>
            </a:r>
            <a:r>
              <a:rPr lang="en-US" sz="1500" dirty="0">
                <a:solidFill>
                  <a:srgbClr val="FFFFFF"/>
                </a:solidFill>
              </a:rPr>
              <a:t> do LQG  </a:t>
            </a:r>
            <a:r>
              <a:rPr lang="pt-PT" sz="1500" dirty="0">
                <a:solidFill>
                  <a:srgbClr val="FFFFFF"/>
                </a:solidFill>
              </a:rPr>
              <a:t>são a união entre os </a:t>
            </a:r>
            <a:r>
              <a:rPr lang="pt-PT" sz="1500" dirty="0" err="1">
                <a:solidFill>
                  <a:srgbClr val="FFFFFF"/>
                </a:solidFill>
              </a:rPr>
              <a:t>pólos</a:t>
            </a:r>
            <a:r>
              <a:rPr lang="pt-PT" sz="1500" dirty="0">
                <a:solidFill>
                  <a:srgbClr val="FFFFFF"/>
                </a:solidFill>
              </a:rPr>
              <a:t> do LQR e LQE;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pt-PT" sz="1500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pt-PT" sz="1500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500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B54B0B-6CFB-4B92-A5DC-5DCD05BE5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Marcador de Posição de Conteúdo 12">
            <a:extLst>
              <a:ext uri="{FF2B5EF4-FFF2-40B4-BE49-F238E27FC236}">
                <a16:creationId xmlns:a16="http://schemas.microsoft.com/office/drawing/2014/main" id="{7DA905CD-048C-4AC3-BF0B-A6F56A60C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122164"/>
            <a:ext cx="6151562" cy="4613672"/>
          </a:xfrm>
        </p:spPr>
      </p:pic>
    </p:spTree>
    <p:extLst>
      <p:ext uri="{BB962C8B-B14F-4D97-AF65-F5344CB8AC3E}">
        <p14:creationId xmlns:p14="http://schemas.microsoft.com/office/powerpoint/2010/main" val="383768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FE8CC-F7B6-4383-B641-90F477C8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Bibliografia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AB0745C-E1EE-4E6D-8A04-3D82CC1EE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Computing loop gains and closed-loop transfer functions - </a:t>
            </a:r>
            <a:r>
              <a:rPr lang="pt-PT" dirty="0"/>
              <a:t>João Pedro Gomes </a:t>
            </a:r>
            <a:r>
              <a:rPr lang="pt-PT" dirty="0" err="1"/>
              <a:t>and</a:t>
            </a:r>
            <a:r>
              <a:rPr lang="pt-PT" dirty="0"/>
              <a:t> João Miranda Lemos, Novembro 2017;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Slides das aulas teóricas – João Miranda Lemos, 2020;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Identification and Computer Control of a Flexible Robot Arm Joint - </a:t>
            </a:r>
            <a:r>
              <a:rPr lang="pt-PT" dirty="0"/>
              <a:t>João Pedro Gomes </a:t>
            </a:r>
            <a:r>
              <a:rPr lang="pt-PT" dirty="0" err="1"/>
              <a:t>and</a:t>
            </a:r>
            <a:r>
              <a:rPr lang="pt-PT" dirty="0"/>
              <a:t> João Miranda Lemos, Novembro 2020;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Computer Controlled Systems Terceira </a:t>
            </a:r>
            <a:r>
              <a:rPr lang="en-US" dirty="0" err="1"/>
              <a:t>Edição</a:t>
            </a:r>
            <a:r>
              <a:rPr lang="en-US" dirty="0"/>
              <a:t> - K. J. </a:t>
            </a:r>
            <a:r>
              <a:rPr lang="en-US" dirty="0" err="1"/>
              <a:t>Astrom</a:t>
            </a:r>
            <a:r>
              <a:rPr lang="en-US" dirty="0"/>
              <a:t> e B. </a:t>
            </a:r>
            <a:r>
              <a:rPr lang="en-US" dirty="0" err="1"/>
              <a:t>Wittenmark</a:t>
            </a:r>
            <a:r>
              <a:rPr lang="en-US" dirty="0"/>
              <a:t>, </a:t>
            </a:r>
            <a:r>
              <a:rPr lang="en-US"/>
              <a:t>Prentice Hall 1997</a:t>
            </a:r>
            <a:endParaRPr lang="en-US" dirty="0"/>
          </a:p>
          <a:p>
            <a:br>
              <a:rPr lang="en-US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1967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36670-A44A-4E5C-BE29-3AE53ACF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 de espaço de estados identificado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28893626-DE85-482E-B835-5DB5C587A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4300" y="2767013"/>
            <a:ext cx="69437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9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239D4-54EE-4385-B7A9-AF4BF213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Regulador Linear Quadrático (LQR)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940AB926-7960-4A49-89E2-1472497CA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468" y="1846263"/>
            <a:ext cx="8029390" cy="4022725"/>
          </a:xfrm>
        </p:spPr>
      </p:pic>
    </p:spTree>
    <p:extLst>
      <p:ext uri="{BB962C8B-B14F-4D97-AF65-F5344CB8AC3E}">
        <p14:creationId xmlns:p14="http://schemas.microsoft.com/office/powerpoint/2010/main" val="426755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7C773-9188-4E40-B5E5-5935E6E4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Regulador Linear Quadrático (LQR)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F117A6F9-701F-4B72-A182-E5CDF110F2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PT" dirty="0"/>
                  <a:t>Consiste num controlador em feedback, cuja referência externa é nula inicialmente;</a:t>
                </a:r>
              </a:p>
              <a:p>
                <a:endParaRPr lang="pt-PT" dirty="0"/>
              </a:p>
              <a:p>
                <a:r>
                  <a:rPr lang="pt-PT" dirty="0"/>
                  <a:t>Do tipo: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𝐺𝑥</m:t>
                    </m:r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pt-PT" dirty="0"/>
                  <a:t> ;</a:t>
                </a:r>
              </a:p>
              <a:p>
                <a:endParaRPr lang="pt-PT" dirty="0"/>
              </a:p>
              <a:p>
                <a:r>
                  <a:rPr lang="pt-PT" dirty="0"/>
                  <a:t>O seu objetivo consiste em levar o estado e saída do sistema para 0;</a:t>
                </a:r>
              </a:p>
              <a:p>
                <a:endParaRPr lang="pt-PT" dirty="0"/>
              </a:p>
              <a:p>
                <a:r>
                  <a:rPr lang="pt-PT" dirty="0"/>
                  <a:t>O seu projeto é realizado através  da função "dlqr" que utiliza o modelo de espaço de estados  do sistema em tempo discreto e botões de ajuste;</a:t>
                </a:r>
              </a:p>
              <a:p>
                <a:endParaRPr lang="pt-PT" dirty="0"/>
              </a:p>
              <a:p>
                <a:r>
                  <a:rPr lang="pt-PT" dirty="0"/>
                  <a:t>Será obtido o vetor de ganhos de feedback “G” e os pólos em malha fechada do controlador;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F117A6F9-701F-4B72-A182-E5CDF110F2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2273" b="-106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952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6CB1D-6EAC-4F2E-B034-B6B428981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Como Funciona A Função “dlqr”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D92FDA56-4DCC-44C2-A434-BC12381ACC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pt-PT" dirty="0"/>
              </a:p>
              <a:p>
                <a:r>
                  <a:rPr lang="pt-PT" dirty="0"/>
                  <a:t>Minimizando a função de custo [J(G)] será obtida a matriz ideal de ganhos G;</a:t>
                </a:r>
              </a:p>
              <a:p>
                <a:endParaRPr lang="pt-PT" dirty="0"/>
              </a:p>
              <a:p>
                <a:pPr algn="ctr"/>
                <a14:m>
                  <m:oMath xmlns:m="http://schemas.openxmlformats.org/officeDocument/2006/math"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P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PT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PT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PT" sz="20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PT" sz="200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𝑄𝑥</m:t>
                        </m:r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pt-P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sz="2000" dirty="0"/>
                  <a:t> </a:t>
                </a:r>
              </a:p>
              <a:p>
                <a:pPr algn="ctr"/>
                <a:endParaRPr lang="pt-PT" dirty="0"/>
              </a:p>
              <a:p>
                <a:pPr marL="0" indent="0">
                  <a:buNone/>
                </a:pPr>
                <a:r>
                  <a:rPr lang="pt-PT" sz="2000" dirty="0"/>
                  <a:t>Onde Q será uma matriz definida positiva e R um valor positivo;</a:t>
                </a:r>
              </a:p>
              <a:p>
                <a:pPr marL="0" indent="0">
                  <a:buNone/>
                </a:pPr>
                <a:endParaRPr lang="pt-PT" dirty="0"/>
              </a:p>
              <a:p>
                <a:pPr marL="0" indent="0">
                  <a:buNone/>
                </a:pPr>
                <a:r>
                  <a:rPr lang="pt-PT" dirty="0"/>
                  <a:t>Os valores de G obtidos serão:  0.0099   -0.0289    0.0282   -0.0092</a:t>
                </a:r>
                <a:endParaRPr lang="pt-PT" sz="2000" dirty="0"/>
              </a:p>
              <a:p>
                <a:pPr marL="0" indent="0">
                  <a:buNone/>
                </a:pPr>
                <a:endParaRPr lang="pt-PT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D92FDA56-4DCC-44C2-A434-BC12381ACC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074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F4C60-F25E-40EC-8C43-10728DA0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Calibração dos botões de ajuste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9CC5047-0ED0-4D2D-8317-F0B95E83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botão Q é minimizado de forma a que o sistema convirja rapidamente para 0;</a:t>
            </a:r>
          </a:p>
          <a:p>
            <a:endParaRPr lang="pt-PT" dirty="0"/>
          </a:p>
          <a:p>
            <a:r>
              <a:rPr lang="pt-PT" dirty="0"/>
              <a:t>O botão R é minimizado para que seja despendida pouca energia a fazê-lo;</a:t>
            </a:r>
          </a:p>
          <a:p>
            <a:endParaRPr lang="pt-PT" dirty="0"/>
          </a:p>
          <a:p>
            <a:r>
              <a:rPr lang="pt-PT" dirty="0"/>
              <a:t>Deve ser encontrado um ponto de equilíbrio entre os 2 botões de ajuste para encontrar um compromisso ideal entre ambos;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04762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78319-62B5-42B7-8381-725F13D8B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Calibração dos botões de ajuste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8FF4473B-C3A2-4DCC-9899-F50FAE0B5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pt-PT" dirty="0"/>
              </a:p>
              <a:p>
                <a:r>
                  <a:rPr lang="pt-PT" dirty="0"/>
                  <a:t>A matriz Q será fixada como sendo o produto entre o vetor de saída transposto e o vetor de saída (C) do modelo de espaços de estado, de tal forma que a primeira parcela da função de custo é </a:t>
                </a:r>
                <a14:m>
                  <m:oMath xmlns:m="http://schemas.openxmlformats.org/officeDocument/2006/math"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𝑦</m:t>
                    </m:r>
                    <m:sSup>
                      <m:sSupPr>
                        <m:ctrlPr>
                          <a:rPr lang="pt-P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PT" dirty="0"/>
              </a:p>
              <a:p>
                <a:endParaRPr lang="pt-PT" dirty="0"/>
              </a:p>
              <a:p>
                <a:r>
                  <a:rPr lang="pt-PT" dirty="0"/>
                  <a:t>Para qualquer escolha de R o sistema é estável, pelo que deve ser escolhido com base na capacidade de resposta e oscilações do sistema;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8FF4473B-C3A2-4DCC-9899-F50FAE0B5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978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1275</Words>
  <Application>Microsoft Office PowerPoint</Application>
  <PresentationFormat>Ecrã Panorâmico</PresentationFormat>
  <Paragraphs>166</Paragraphs>
  <Slides>33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33</vt:i4>
      </vt:variant>
    </vt:vector>
  </HeadingPairs>
  <TitlesOfParts>
    <vt:vector size="37" baseType="lpstr">
      <vt:lpstr>Calibri</vt:lpstr>
      <vt:lpstr>Calibri Light</vt:lpstr>
      <vt:lpstr>Cambria Math</vt:lpstr>
      <vt:lpstr>Retrospetiva</vt:lpstr>
      <vt:lpstr>  Controlo por Computador 2020-2021 1º semestre Projecto – Parte 2  </vt:lpstr>
      <vt:lpstr>Objetivo </vt:lpstr>
      <vt:lpstr>Solução</vt:lpstr>
      <vt:lpstr>Modelo de espaço de estados identificado</vt:lpstr>
      <vt:lpstr>Regulador Linear Quadrático (LQR)</vt:lpstr>
      <vt:lpstr>Regulador Linear Quadrático (LQR)</vt:lpstr>
      <vt:lpstr>Como Funciona A Função “dlqr”</vt:lpstr>
      <vt:lpstr>Calibração dos botões de ajuste</vt:lpstr>
      <vt:lpstr>Calibração dos botões de ajuste</vt:lpstr>
      <vt:lpstr>Testes de R para a sua escolha </vt:lpstr>
      <vt:lpstr>Simétrico de Root-Locus</vt:lpstr>
      <vt:lpstr>Ritmo de Decaimento</vt:lpstr>
      <vt:lpstr>Diagrama de Bode do LQR </vt:lpstr>
      <vt:lpstr>Estimador Linear Quadrático (LQE)</vt:lpstr>
      <vt:lpstr>Estimador Linear Quadrático (LQE)</vt:lpstr>
      <vt:lpstr>Calibração dos botões de ajuste</vt:lpstr>
      <vt:lpstr>Calibração dos botões de ajuste</vt:lpstr>
      <vt:lpstr>Calibração dos botões de ajuste</vt:lpstr>
      <vt:lpstr>Testes de q_E  para a sua escolha</vt:lpstr>
      <vt:lpstr>Ritmo de decaimento</vt:lpstr>
      <vt:lpstr>Testes de ρ_E  para a sua escolha</vt:lpstr>
      <vt:lpstr>Ritmo de decaimento</vt:lpstr>
      <vt:lpstr>Os pólos do estimador possuem a mesma trajectória que os do regulador</vt:lpstr>
      <vt:lpstr>  Controlador Linear Quadrático Gaussiano (LQG) </vt:lpstr>
      <vt:lpstr>Controlador Linear Quadrático Gaussiano (LQG)</vt:lpstr>
      <vt:lpstr>Cálculo de Nbar</vt:lpstr>
      <vt:lpstr>Deadzone </vt:lpstr>
      <vt:lpstr>  Controlador Linear Quadrático Gaussiano (LQG) com deadzone  </vt:lpstr>
      <vt:lpstr>Sistema Real</vt:lpstr>
      <vt:lpstr>Resposta do LQG a diferentes inputs</vt:lpstr>
      <vt:lpstr>Resposta do LQG a diferentes inputs</vt:lpstr>
      <vt:lpstr>Diagrama de Bode LQG</vt:lpstr>
      <vt:lpstr>Bibliografia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Controlo por Computador 2020-2021 1º semestre Projecto – Parte 2  </dc:title>
  <dc:creator>miguel</dc:creator>
  <cp:lastModifiedBy>Diogo Alves</cp:lastModifiedBy>
  <cp:revision>3</cp:revision>
  <dcterms:created xsi:type="dcterms:W3CDTF">2020-12-05T18:33:48Z</dcterms:created>
  <dcterms:modified xsi:type="dcterms:W3CDTF">2020-12-06T10:52:35Z</dcterms:modified>
</cp:coreProperties>
</file>