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5" r:id="rId6"/>
    <p:sldId id="267" r:id="rId7"/>
    <p:sldId id="271" r:id="rId8"/>
    <p:sldId id="264" r:id="rId9"/>
    <p:sldId id="272" r:id="rId10"/>
    <p:sldId id="268" r:id="rId11"/>
    <p:sldId id="269" r:id="rId12"/>
    <p:sldId id="276" r:id="rId13"/>
    <p:sldId id="270" r:id="rId14"/>
    <p:sldId id="277" r:id="rId15"/>
    <p:sldId id="275" r:id="rId16"/>
    <p:sldId id="278" r:id="rId1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74422"/>
  </p:normalViewPr>
  <p:slideViewPr>
    <p:cSldViewPr snapToGrid="0">
      <p:cViewPr varScale="1">
        <p:scale>
          <a:sx n="93" d="100"/>
          <a:sy n="93" d="100"/>
        </p:scale>
        <p:origin x="1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40.png"/><Relationship Id="rId6" Type="http://schemas.openxmlformats.org/officeDocument/2006/relationships/image" Target="../media/image55.svg"/><Relationship Id="rId5" Type="http://schemas.openxmlformats.org/officeDocument/2006/relationships/image" Target="../media/image36.png"/><Relationship Id="rId10" Type="http://schemas.openxmlformats.org/officeDocument/2006/relationships/image" Target="../media/image59.svg"/><Relationship Id="rId4" Type="http://schemas.openxmlformats.org/officeDocument/2006/relationships/image" Target="../media/image54.svg"/><Relationship Id="rId9" Type="http://schemas.openxmlformats.org/officeDocument/2006/relationships/image" Target="../media/image5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40.png"/><Relationship Id="rId6" Type="http://schemas.openxmlformats.org/officeDocument/2006/relationships/image" Target="../media/image55.svg"/><Relationship Id="rId5" Type="http://schemas.openxmlformats.org/officeDocument/2006/relationships/image" Target="../media/image36.png"/><Relationship Id="rId10" Type="http://schemas.openxmlformats.org/officeDocument/2006/relationships/image" Target="../media/image59.svg"/><Relationship Id="rId4" Type="http://schemas.openxmlformats.org/officeDocument/2006/relationships/image" Target="../media/image54.svg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5276-F174-4849-B72B-97C34E2FC3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5BCF15-79E1-4819-BB11-71E3AA5B21BB}">
      <dgm:prSet/>
      <dgm:spPr/>
      <dgm:t>
        <a:bodyPr/>
        <a:lstStyle/>
        <a:p>
          <a:r>
            <a:rPr lang="en-US" b="0" i="0"/>
            <a:t>Brought up in UAE - residing more than 27 years - from primary school till completing Masters.</a:t>
          </a:r>
          <a:endParaRPr lang="en-US"/>
        </a:p>
      </dgm:t>
    </dgm:pt>
    <dgm:pt modelId="{F9141CB1-9224-4903-A717-BE265E95DB9D}" type="parTrans" cxnId="{F52848D4-8B4D-431F-8BB2-80C452F71F26}">
      <dgm:prSet/>
      <dgm:spPr/>
      <dgm:t>
        <a:bodyPr/>
        <a:lstStyle/>
        <a:p>
          <a:endParaRPr lang="en-US"/>
        </a:p>
      </dgm:t>
    </dgm:pt>
    <dgm:pt modelId="{004093AC-61DE-426D-923B-37CCB75B4C97}" type="sibTrans" cxnId="{F52848D4-8B4D-431F-8BB2-80C452F71F26}">
      <dgm:prSet/>
      <dgm:spPr/>
      <dgm:t>
        <a:bodyPr/>
        <a:lstStyle/>
        <a:p>
          <a:endParaRPr lang="en-US"/>
        </a:p>
      </dgm:t>
    </dgm:pt>
    <dgm:pt modelId="{1E13B95E-4DCC-4AF4-AF85-6DC9FA1DDCEF}">
      <dgm:prSet/>
      <dgm:spPr/>
      <dgm:t>
        <a:bodyPr/>
        <a:lstStyle/>
        <a:p>
          <a:r>
            <a:rPr lang="en-US" b="0" i="0"/>
            <a:t>BEng. Electrical And Electronic Engineer and MBA in Finance and Operations</a:t>
          </a:r>
          <a:endParaRPr lang="en-US"/>
        </a:p>
      </dgm:t>
    </dgm:pt>
    <dgm:pt modelId="{84D64A78-75BA-4170-87E5-2AA2E4AF9C07}" type="parTrans" cxnId="{0BE41B97-51E5-4009-93D6-26B9FC93250E}">
      <dgm:prSet/>
      <dgm:spPr/>
      <dgm:t>
        <a:bodyPr/>
        <a:lstStyle/>
        <a:p>
          <a:endParaRPr lang="en-US"/>
        </a:p>
      </dgm:t>
    </dgm:pt>
    <dgm:pt modelId="{4D3854A4-D312-492A-9750-361C9E9DB02B}" type="sibTrans" cxnId="{0BE41B97-51E5-4009-93D6-26B9FC93250E}">
      <dgm:prSet/>
      <dgm:spPr/>
      <dgm:t>
        <a:bodyPr/>
        <a:lstStyle/>
        <a:p>
          <a:endParaRPr lang="en-US"/>
        </a:p>
      </dgm:t>
    </dgm:pt>
    <dgm:pt modelId="{077C3275-7580-4CC2-8F2A-106D7093BD51}">
      <dgm:prSet/>
      <dgm:spPr/>
      <dgm:t>
        <a:bodyPr/>
        <a:lstStyle/>
        <a:p>
          <a:r>
            <a:rPr lang="en-US" b="0" i="0"/>
            <a:t>Worked in multiple sectors - Education, Finance, Telecom, Media, and Research &amp; Development</a:t>
          </a:r>
          <a:endParaRPr lang="en-US"/>
        </a:p>
      </dgm:t>
    </dgm:pt>
    <dgm:pt modelId="{FC4F9BF0-0983-4AFD-BBDF-8D579CFC0632}" type="parTrans" cxnId="{7963124E-8DA7-418D-BE1C-D4F4D5341EF8}">
      <dgm:prSet/>
      <dgm:spPr/>
      <dgm:t>
        <a:bodyPr/>
        <a:lstStyle/>
        <a:p>
          <a:endParaRPr lang="en-US"/>
        </a:p>
      </dgm:t>
    </dgm:pt>
    <dgm:pt modelId="{35AD5B4E-D41C-4AEC-BE69-7514CCB98BA6}" type="sibTrans" cxnId="{7963124E-8DA7-418D-BE1C-D4F4D5341EF8}">
      <dgm:prSet/>
      <dgm:spPr/>
      <dgm:t>
        <a:bodyPr/>
        <a:lstStyle/>
        <a:p>
          <a:endParaRPr lang="en-US"/>
        </a:p>
      </dgm:t>
    </dgm:pt>
    <dgm:pt modelId="{74E925A2-973E-4078-8630-0EB9676BC3C7}">
      <dgm:prSet/>
      <dgm:spPr/>
      <dgm:t>
        <a:bodyPr/>
        <a:lstStyle/>
        <a:p>
          <a:r>
            <a:rPr lang="en-US" b="0" i="0"/>
            <a:t>Currently working as AI Engineer working at KNAI.</a:t>
          </a:r>
          <a:endParaRPr lang="en-US"/>
        </a:p>
      </dgm:t>
    </dgm:pt>
    <dgm:pt modelId="{419B1AB0-05D9-495A-B5E8-50A16E7CC9EF}" type="parTrans" cxnId="{BD74C6AA-6A5B-41EC-B608-2F235CC5F7B3}">
      <dgm:prSet/>
      <dgm:spPr/>
      <dgm:t>
        <a:bodyPr/>
        <a:lstStyle/>
        <a:p>
          <a:endParaRPr lang="en-US"/>
        </a:p>
      </dgm:t>
    </dgm:pt>
    <dgm:pt modelId="{21985606-7E04-4509-B923-F8A99B771697}" type="sibTrans" cxnId="{BD74C6AA-6A5B-41EC-B608-2F235CC5F7B3}">
      <dgm:prSet/>
      <dgm:spPr/>
      <dgm:t>
        <a:bodyPr/>
        <a:lstStyle/>
        <a:p>
          <a:endParaRPr lang="en-US"/>
        </a:p>
      </dgm:t>
    </dgm:pt>
    <dgm:pt modelId="{600D84E8-AC8E-4BC2-9B0D-1A0426722DAC}">
      <dgm:prSet/>
      <dgm:spPr/>
      <dgm:t>
        <a:bodyPr/>
        <a:lstStyle/>
        <a:p>
          <a:r>
            <a:rPr lang="en-US" b="0" i="0"/>
            <a:t>Involved in both Classical Machine Learning and Generative AI projects</a:t>
          </a:r>
          <a:endParaRPr lang="en-US"/>
        </a:p>
      </dgm:t>
    </dgm:pt>
    <dgm:pt modelId="{BDAA8E24-AB80-420C-9145-5D8E21703E22}" type="parTrans" cxnId="{BFAB75F4-628D-4344-994F-721D9022F570}">
      <dgm:prSet/>
      <dgm:spPr/>
      <dgm:t>
        <a:bodyPr/>
        <a:lstStyle/>
        <a:p>
          <a:endParaRPr lang="en-US"/>
        </a:p>
      </dgm:t>
    </dgm:pt>
    <dgm:pt modelId="{D51499FC-75B5-45CF-B0C1-3D5BE7A411DB}" type="sibTrans" cxnId="{BFAB75F4-628D-4344-994F-721D9022F570}">
      <dgm:prSet/>
      <dgm:spPr/>
      <dgm:t>
        <a:bodyPr/>
        <a:lstStyle/>
        <a:p>
          <a:endParaRPr lang="en-US"/>
        </a:p>
      </dgm:t>
    </dgm:pt>
    <dgm:pt modelId="{A288C4FF-83E0-4F8A-80BE-77D8C9B6EFF8}">
      <dgm:prSet/>
      <dgm:spPr/>
      <dgm:t>
        <a:bodyPr/>
        <a:lstStyle/>
        <a:p>
          <a:r>
            <a:rPr lang="en-US" b="0" i="0" dirty="0"/>
            <a:t>Overall more than 6 years in the field of State of the Art Technology</a:t>
          </a:r>
          <a:endParaRPr lang="en-US" dirty="0"/>
        </a:p>
      </dgm:t>
    </dgm:pt>
    <dgm:pt modelId="{CFD58D5F-9422-4485-BA69-B7E302E5E7DF}" type="parTrans" cxnId="{447F0379-8902-4A47-8412-253F1E3C732E}">
      <dgm:prSet/>
      <dgm:spPr/>
      <dgm:t>
        <a:bodyPr/>
        <a:lstStyle/>
        <a:p>
          <a:endParaRPr lang="en-US"/>
        </a:p>
      </dgm:t>
    </dgm:pt>
    <dgm:pt modelId="{93068860-8C5F-4B8B-BB3B-E21AE250231F}" type="sibTrans" cxnId="{447F0379-8902-4A47-8412-253F1E3C732E}">
      <dgm:prSet/>
      <dgm:spPr/>
      <dgm:t>
        <a:bodyPr/>
        <a:lstStyle/>
        <a:p>
          <a:endParaRPr lang="en-US"/>
        </a:p>
      </dgm:t>
    </dgm:pt>
    <dgm:pt modelId="{BBD150D3-C98A-41BB-B348-63CD81D160C6}">
      <dgm:prSet/>
      <dgm:spPr/>
      <dgm:t>
        <a:bodyPr/>
        <a:lstStyle/>
        <a:p>
          <a:r>
            <a:rPr lang="en-US" b="0" i="0" dirty="0"/>
            <a:t>Top Voice in Machine Learning, Data Science and Artificial Intelligence on </a:t>
          </a:r>
          <a:r>
            <a:rPr lang="en-US" b="0" i="0" dirty="0" err="1"/>
            <a:t>Linkedin</a:t>
          </a:r>
          <a:r>
            <a:rPr lang="en-US" b="0" i="0" dirty="0"/>
            <a:t> from August 2023 till February 2024</a:t>
          </a:r>
          <a:endParaRPr lang="en-US" dirty="0"/>
        </a:p>
      </dgm:t>
    </dgm:pt>
    <dgm:pt modelId="{1DA2ACB9-9FF3-46E0-A411-55EECA09823A}" type="parTrans" cxnId="{CD3D8A4C-943B-4807-8670-213DF1202B15}">
      <dgm:prSet/>
      <dgm:spPr/>
      <dgm:t>
        <a:bodyPr/>
        <a:lstStyle/>
        <a:p>
          <a:endParaRPr lang="en-US"/>
        </a:p>
      </dgm:t>
    </dgm:pt>
    <dgm:pt modelId="{9678C243-6C77-4EAA-9B12-7424C6919642}" type="sibTrans" cxnId="{CD3D8A4C-943B-4807-8670-213DF1202B15}">
      <dgm:prSet/>
      <dgm:spPr/>
      <dgm:t>
        <a:bodyPr/>
        <a:lstStyle/>
        <a:p>
          <a:endParaRPr lang="en-US"/>
        </a:p>
      </dgm:t>
    </dgm:pt>
    <dgm:pt modelId="{8846F73E-2427-4363-9AD9-EC65405DCC54}">
      <dgm:prSet/>
      <dgm:spPr/>
      <dgm:t>
        <a:bodyPr/>
        <a:lstStyle/>
        <a:p>
          <a:r>
            <a:rPr lang="en-US" b="0" i="0"/>
            <a:t>Currently also AI Community lead under CodersHQ and one of the Co-Founders of Launchpad.</a:t>
          </a:r>
          <a:endParaRPr lang="en-US"/>
        </a:p>
      </dgm:t>
    </dgm:pt>
    <dgm:pt modelId="{8F7C066C-960A-4464-8905-5A56BC9B1DC2}" type="parTrans" cxnId="{15797220-8A9A-4D40-8942-2C68BCE70DFD}">
      <dgm:prSet/>
      <dgm:spPr/>
      <dgm:t>
        <a:bodyPr/>
        <a:lstStyle/>
        <a:p>
          <a:endParaRPr lang="en-US"/>
        </a:p>
      </dgm:t>
    </dgm:pt>
    <dgm:pt modelId="{961537A1-590E-4418-AFD8-D0CE93CC1049}" type="sibTrans" cxnId="{15797220-8A9A-4D40-8942-2C68BCE70DFD}">
      <dgm:prSet/>
      <dgm:spPr/>
      <dgm:t>
        <a:bodyPr/>
        <a:lstStyle/>
        <a:p>
          <a:endParaRPr lang="en-US"/>
        </a:p>
      </dgm:t>
    </dgm:pt>
    <dgm:pt modelId="{7386D5DA-1A9C-FC4F-B479-EDD255A6066D}" type="pres">
      <dgm:prSet presAssocID="{FCEF5276-F174-4849-B72B-97C34E2FC301}" presName="linear" presStyleCnt="0">
        <dgm:presLayoutVars>
          <dgm:animLvl val="lvl"/>
          <dgm:resizeHandles val="exact"/>
        </dgm:presLayoutVars>
      </dgm:prSet>
      <dgm:spPr/>
    </dgm:pt>
    <dgm:pt modelId="{BA71A7D8-7949-2F4A-874C-AC77FF5F2105}" type="pres">
      <dgm:prSet presAssocID="{B55BCF15-79E1-4819-BB11-71E3AA5B21B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A981FA6-CCFF-8143-973E-5AB8171BA0CC}" type="pres">
      <dgm:prSet presAssocID="{004093AC-61DE-426D-923B-37CCB75B4C97}" presName="spacer" presStyleCnt="0"/>
      <dgm:spPr/>
    </dgm:pt>
    <dgm:pt modelId="{37573830-0D30-6B4C-AD8C-3D9A040CEE90}" type="pres">
      <dgm:prSet presAssocID="{1E13B95E-4DCC-4AF4-AF85-6DC9FA1DDC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FFFC95-7BFC-844E-9EC5-77301E1936C0}" type="pres">
      <dgm:prSet presAssocID="{4D3854A4-D312-492A-9750-361C9E9DB02B}" presName="spacer" presStyleCnt="0"/>
      <dgm:spPr/>
    </dgm:pt>
    <dgm:pt modelId="{D6F2EAB4-FA03-004D-B7D7-EBD1703882C7}" type="pres">
      <dgm:prSet presAssocID="{077C3275-7580-4CC2-8F2A-106D7093BD5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E4F559-8A85-954B-9F4A-850C65010F15}" type="pres">
      <dgm:prSet presAssocID="{35AD5B4E-D41C-4AEC-BE69-7514CCB98BA6}" presName="spacer" presStyleCnt="0"/>
      <dgm:spPr/>
    </dgm:pt>
    <dgm:pt modelId="{0775EBFC-0EC4-C249-A378-662D0DEC0077}" type="pres">
      <dgm:prSet presAssocID="{74E925A2-973E-4078-8630-0EB9676BC3C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1E6CDA-6508-E548-A4E4-0875D926CF14}" type="pres">
      <dgm:prSet presAssocID="{21985606-7E04-4509-B923-F8A99B771697}" presName="spacer" presStyleCnt="0"/>
      <dgm:spPr/>
    </dgm:pt>
    <dgm:pt modelId="{26575C2F-5010-9E4E-82B9-4205F65FB21D}" type="pres">
      <dgm:prSet presAssocID="{600D84E8-AC8E-4BC2-9B0D-1A0426722D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3864EF-C82B-8D43-AE84-08ACBC58B119}" type="pres">
      <dgm:prSet presAssocID="{D51499FC-75B5-45CF-B0C1-3D5BE7A411DB}" presName="spacer" presStyleCnt="0"/>
      <dgm:spPr/>
    </dgm:pt>
    <dgm:pt modelId="{58A30EEC-1916-2545-8E97-EB6D7798A136}" type="pres">
      <dgm:prSet presAssocID="{A288C4FF-83E0-4F8A-80BE-77D8C9B6EFF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47780B-C19A-5D49-B07B-EAA1CD9EBAD6}" type="pres">
      <dgm:prSet presAssocID="{93068860-8C5F-4B8B-BB3B-E21AE250231F}" presName="spacer" presStyleCnt="0"/>
      <dgm:spPr/>
    </dgm:pt>
    <dgm:pt modelId="{530DCE59-CA80-4843-B799-EDF3345960D5}" type="pres">
      <dgm:prSet presAssocID="{BBD150D3-C98A-41BB-B348-63CD81D160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2985E1-A46F-2142-9A2E-A4C7D466BC24}" type="pres">
      <dgm:prSet presAssocID="{9678C243-6C77-4EAA-9B12-7424C6919642}" presName="spacer" presStyleCnt="0"/>
      <dgm:spPr/>
    </dgm:pt>
    <dgm:pt modelId="{74F41F03-7AA2-3D40-B926-5E2B5ECE84AA}" type="pres">
      <dgm:prSet presAssocID="{8846F73E-2427-4363-9AD9-EC65405DCC5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1F0C210-3CD9-3F44-9C93-6D7335EFCDDE}" type="presOf" srcId="{1E13B95E-4DCC-4AF4-AF85-6DC9FA1DDCEF}" destId="{37573830-0D30-6B4C-AD8C-3D9A040CEE90}" srcOrd="0" destOrd="0" presId="urn:microsoft.com/office/officeart/2005/8/layout/vList2"/>
    <dgm:cxn modelId="{8484601E-E9FF-B246-84AB-CBD1D9730F6B}" type="presOf" srcId="{FCEF5276-F174-4849-B72B-97C34E2FC301}" destId="{7386D5DA-1A9C-FC4F-B479-EDD255A6066D}" srcOrd="0" destOrd="0" presId="urn:microsoft.com/office/officeart/2005/8/layout/vList2"/>
    <dgm:cxn modelId="{15797220-8A9A-4D40-8942-2C68BCE70DFD}" srcId="{FCEF5276-F174-4849-B72B-97C34E2FC301}" destId="{8846F73E-2427-4363-9AD9-EC65405DCC54}" srcOrd="7" destOrd="0" parTransId="{8F7C066C-960A-4464-8905-5A56BC9B1DC2}" sibTransId="{961537A1-590E-4418-AFD8-D0CE93CC1049}"/>
    <dgm:cxn modelId="{1D567232-D801-AB47-AB80-C77A7E6204A6}" type="presOf" srcId="{74E925A2-973E-4078-8630-0EB9676BC3C7}" destId="{0775EBFC-0EC4-C249-A378-662D0DEC0077}" srcOrd="0" destOrd="0" presId="urn:microsoft.com/office/officeart/2005/8/layout/vList2"/>
    <dgm:cxn modelId="{81B3D73F-76D7-384C-9064-B154375CAAFB}" type="presOf" srcId="{A288C4FF-83E0-4F8A-80BE-77D8C9B6EFF8}" destId="{58A30EEC-1916-2545-8E97-EB6D7798A136}" srcOrd="0" destOrd="0" presId="urn:microsoft.com/office/officeart/2005/8/layout/vList2"/>
    <dgm:cxn modelId="{CD3D8A4C-943B-4807-8670-213DF1202B15}" srcId="{FCEF5276-F174-4849-B72B-97C34E2FC301}" destId="{BBD150D3-C98A-41BB-B348-63CD81D160C6}" srcOrd="6" destOrd="0" parTransId="{1DA2ACB9-9FF3-46E0-A411-55EECA09823A}" sibTransId="{9678C243-6C77-4EAA-9B12-7424C6919642}"/>
    <dgm:cxn modelId="{7963124E-8DA7-418D-BE1C-D4F4D5341EF8}" srcId="{FCEF5276-F174-4849-B72B-97C34E2FC301}" destId="{077C3275-7580-4CC2-8F2A-106D7093BD51}" srcOrd="2" destOrd="0" parTransId="{FC4F9BF0-0983-4AFD-BBDF-8D579CFC0632}" sibTransId="{35AD5B4E-D41C-4AEC-BE69-7514CCB98BA6}"/>
    <dgm:cxn modelId="{10367461-607A-2D48-B7E0-C2D7AF8974F0}" type="presOf" srcId="{077C3275-7580-4CC2-8F2A-106D7093BD51}" destId="{D6F2EAB4-FA03-004D-B7D7-EBD1703882C7}" srcOrd="0" destOrd="0" presId="urn:microsoft.com/office/officeart/2005/8/layout/vList2"/>
    <dgm:cxn modelId="{407BAB6C-9D37-BA4F-AA80-466594BF2FF3}" type="presOf" srcId="{600D84E8-AC8E-4BC2-9B0D-1A0426722DAC}" destId="{26575C2F-5010-9E4E-82B9-4205F65FB21D}" srcOrd="0" destOrd="0" presId="urn:microsoft.com/office/officeart/2005/8/layout/vList2"/>
    <dgm:cxn modelId="{447F0379-8902-4A47-8412-253F1E3C732E}" srcId="{FCEF5276-F174-4849-B72B-97C34E2FC301}" destId="{A288C4FF-83E0-4F8A-80BE-77D8C9B6EFF8}" srcOrd="5" destOrd="0" parTransId="{CFD58D5F-9422-4485-BA69-B7E302E5E7DF}" sibTransId="{93068860-8C5F-4B8B-BB3B-E21AE250231F}"/>
    <dgm:cxn modelId="{1FCE2E84-70A3-0241-93E3-D6B50012B956}" type="presOf" srcId="{B55BCF15-79E1-4819-BB11-71E3AA5B21BB}" destId="{BA71A7D8-7949-2F4A-874C-AC77FF5F2105}" srcOrd="0" destOrd="0" presId="urn:microsoft.com/office/officeart/2005/8/layout/vList2"/>
    <dgm:cxn modelId="{0BE41B97-51E5-4009-93D6-26B9FC93250E}" srcId="{FCEF5276-F174-4849-B72B-97C34E2FC301}" destId="{1E13B95E-4DCC-4AF4-AF85-6DC9FA1DDCEF}" srcOrd="1" destOrd="0" parTransId="{84D64A78-75BA-4170-87E5-2AA2E4AF9C07}" sibTransId="{4D3854A4-D312-492A-9750-361C9E9DB02B}"/>
    <dgm:cxn modelId="{BD74C6AA-6A5B-41EC-B608-2F235CC5F7B3}" srcId="{FCEF5276-F174-4849-B72B-97C34E2FC301}" destId="{74E925A2-973E-4078-8630-0EB9676BC3C7}" srcOrd="3" destOrd="0" parTransId="{419B1AB0-05D9-495A-B5E8-50A16E7CC9EF}" sibTransId="{21985606-7E04-4509-B923-F8A99B771697}"/>
    <dgm:cxn modelId="{CA30C6B4-AD98-4B43-A4C5-F0B78E5E0026}" type="presOf" srcId="{BBD150D3-C98A-41BB-B348-63CD81D160C6}" destId="{530DCE59-CA80-4843-B799-EDF3345960D5}" srcOrd="0" destOrd="0" presId="urn:microsoft.com/office/officeart/2005/8/layout/vList2"/>
    <dgm:cxn modelId="{F52848D4-8B4D-431F-8BB2-80C452F71F26}" srcId="{FCEF5276-F174-4849-B72B-97C34E2FC301}" destId="{B55BCF15-79E1-4819-BB11-71E3AA5B21BB}" srcOrd="0" destOrd="0" parTransId="{F9141CB1-9224-4903-A717-BE265E95DB9D}" sibTransId="{004093AC-61DE-426D-923B-37CCB75B4C97}"/>
    <dgm:cxn modelId="{BFAB75F4-628D-4344-994F-721D9022F570}" srcId="{FCEF5276-F174-4849-B72B-97C34E2FC301}" destId="{600D84E8-AC8E-4BC2-9B0D-1A0426722DAC}" srcOrd="4" destOrd="0" parTransId="{BDAA8E24-AB80-420C-9145-5D8E21703E22}" sibTransId="{D51499FC-75B5-45CF-B0C1-3D5BE7A411DB}"/>
    <dgm:cxn modelId="{AE604CFA-D882-0647-82E2-123441C63CDD}" type="presOf" srcId="{8846F73E-2427-4363-9AD9-EC65405DCC54}" destId="{74F41F03-7AA2-3D40-B926-5E2B5ECE84AA}" srcOrd="0" destOrd="0" presId="urn:microsoft.com/office/officeart/2005/8/layout/vList2"/>
    <dgm:cxn modelId="{BBACFD1D-A234-C045-8865-FE3229423E68}" type="presParOf" srcId="{7386D5DA-1A9C-FC4F-B479-EDD255A6066D}" destId="{BA71A7D8-7949-2F4A-874C-AC77FF5F2105}" srcOrd="0" destOrd="0" presId="urn:microsoft.com/office/officeart/2005/8/layout/vList2"/>
    <dgm:cxn modelId="{F650740B-D788-FC41-85AC-C68B683701A2}" type="presParOf" srcId="{7386D5DA-1A9C-FC4F-B479-EDD255A6066D}" destId="{9A981FA6-CCFF-8143-973E-5AB8171BA0CC}" srcOrd="1" destOrd="0" presId="urn:microsoft.com/office/officeart/2005/8/layout/vList2"/>
    <dgm:cxn modelId="{BF992DD4-2C85-0442-9078-18280D24DB08}" type="presParOf" srcId="{7386D5DA-1A9C-FC4F-B479-EDD255A6066D}" destId="{37573830-0D30-6B4C-AD8C-3D9A040CEE90}" srcOrd="2" destOrd="0" presId="urn:microsoft.com/office/officeart/2005/8/layout/vList2"/>
    <dgm:cxn modelId="{196649D8-5914-A54E-B2A0-2912F830BCA4}" type="presParOf" srcId="{7386D5DA-1A9C-FC4F-B479-EDD255A6066D}" destId="{57FFFC95-7BFC-844E-9EC5-77301E1936C0}" srcOrd="3" destOrd="0" presId="urn:microsoft.com/office/officeart/2005/8/layout/vList2"/>
    <dgm:cxn modelId="{78DB99E3-4D86-9B48-AC76-7FD3827E53CB}" type="presParOf" srcId="{7386D5DA-1A9C-FC4F-B479-EDD255A6066D}" destId="{D6F2EAB4-FA03-004D-B7D7-EBD1703882C7}" srcOrd="4" destOrd="0" presId="urn:microsoft.com/office/officeart/2005/8/layout/vList2"/>
    <dgm:cxn modelId="{BD68F03D-D9AB-5A42-90BA-4A4B466DC650}" type="presParOf" srcId="{7386D5DA-1A9C-FC4F-B479-EDD255A6066D}" destId="{40E4F559-8A85-954B-9F4A-850C65010F15}" srcOrd="5" destOrd="0" presId="urn:microsoft.com/office/officeart/2005/8/layout/vList2"/>
    <dgm:cxn modelId="{406D3C64-9F9C-9142-8192-1A232735BDB4}" type="presParOf" srcId="{7386D5DA-1A9C-FC4F-B479-EDD255A6066D}" destId="{0775EBFC-0EC4-C249-A378-662D0DEC0077}" srcOrd="6" destOrd="0" presId="urn:microsoft.com/office/officeart/2005/8/layout/vList2"/>
    <dgm:cxn modelId="{22D7B330-B2B1-3A4D-B34F-0F8B606F9390}" type="presParOf" srcId="{7386D5DA-1A9C-FC4F-B479-EDD255A6066D}" destId="{691E6CDA-6508-E548-A4E4-0875D926CF14}" srcOrd="7" destOrd="0" presId="urn:microsoft.com/office/officeart/2005/8/layout/vList2"/>
    <dgm:cxn modelId="{A917B147-7330-4048-80C9-F3365F6843F9}" type="presParOf" srcId="{7386D5DA-1A9C-FC4F-B479-EDD255A6066D}" destId="{26575C2F-5010-9E4E-82B9-4205F65FB21D}" srcOrd="8" destOrd="0" presId="urn:microsoft.com/office/officeart/2005/8/layout/vList2"/>
    <dgm:cxn modelId="{F8CA050E-66C8-E542-B7B9-11B8015C634D}" type="presParOf" srcId="{7386D5DA-1A9C-FC4F-B479-EDD255A6066D}" destId="{623864EF-C82B-8D43-AE84-08ACBC58B119}" srcOrd="9" destOrd="0" presId="urn:microsoft.com/office/officeart/2005/8/layout/vList2"/>
    <dgm:cxn modelId="{B14AC5DE-396B-AC42-A7FE-FE3F2BFAAF35}" type="presParOf" srcId="{7386D5DA-1A9C-FC4F-B479-EDD255A6066D}" destId="{58A30EEC-1916-2545-8E97-EB6D7798A136}" srcOrd="10" destOrd="0" presId="urn:microsoft.com/office/officeart/2005/8/layout/vList2"/>
    <dgm:cxn modelId="{C2272083-AA78-D240-B84E-A4B04693A9DA}" type="presParOf" srcId="{7386D5DA-1A9C-FC4F-B479-EDD255A6066D}" destId="{E447780B-C19A-5D49-B07B-EAA1CD9EBAD6}" srcOrd="11" destOrd="0" presId="urn:microsoft.com/office/officeart/2005/8/layout/vList2"/>
    <dgm:cxn modelId="{586FC7E4-33BF-0E4C-B6D2-CDE1B83D2BED}" type="presParOf" srcId="{7386D5DA-1A9C-FC4F-B479-EDD255A6066D}" destId="{530DCE59-CA80-4843-B799-EDF3345960D5}" srcOrd="12" destOrd="0" presId="urn:microsoft.com/office/officeart/2005/8/layout/vList2"/>
    <dgm:cxn modelId="{CEF9A608-A552-F847-8925-D6A869876CE9}" type="presParOf" srcId="{7386D5DA-1A9C-FC4F-B479-EDD255A6066D}" destId="{BB2985E1-A46F-2142-9A2E-A4C7D466BC24}" srcOrd="13" destOrd="0" presId="urn:microsoft.com/office/officeart/2005/8/layout/vList2"/>
    <dgm:cxn modelId="{D072A75B-2497-D347-AEC2-D847368A0AD2}" type="presParOf" srcId="{7386D5DA-1A9C-FC4F-B479-EDD255A6066D}" destId="{74F41F03-7AA2-3D40-B926-5E2B5ECE84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E72A9-8A4B-4A26-9D91-9729DDC9EF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5DF07-0748-48B6-8DB8-438613C5D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 to key technologies</a:t>
          </a:r>
        </a:p>
      </dgm:t>
    </dgm:pt>
    <dgm:pt modelId="{01E88734-F157-46B1-A55F-4BAD6A2BA6D7}" type="parTrans" cxnId="{B281AF89-FD07-4671-BA47-20BA69F389AD}">
      <dgm:prSet/>
      <dgm:spPr/>
      <dgm:t>
        <a:bodyPr/>
        <a:lstStyle/>
        <a:p>
          <a:endParaRPr lang="en-US"/>
        </a:p>
      </dgm:t>
    </dgm:pt>
    <dgm:pt modelId="{89CAA553-6F2C-4071-BD6F-440BD458B4DB}" type="sibTrans" cxnId="{B281AF89-FD07-4671-BA47-20BA69F389AD}">
      <dgm:prSet/>
      <dgm:spPr/>
      <dgm:t>
        <a:bodyPr/>
        <a:lstStyle/>
        <a:p>
          <a:endParaRPr lang="en-US"/>
        </a:p>
      </dgm:t>
    </dgm:pt>
    <dgm:pt modelId="{5ACC7AC2-D665-4861-B328-9F3658F0D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non-persistent conversational chatbot</a:t>
          </a:r>
        </a:p>
      </dgm:t>
    </dgm:pt>
    <dgm:pt modelId="{5F6A12E1-AA46-48B2-82ED-D503B2BFCB31}" type="parTrans" cxnId="{846C1659-2AB7-47E6-BDCD-C15BBF77B6A2}">
      <dgm:prSet/>
      <dgm:spPr/>
      <dgm:t>
        <a:bodyPr/>
        <a:lstStyle/>
        <a:p>
          <a:endParaRPr lang="en-US"/>
        </a:p>
      </dgm:t>
    </dgm:pt>
    <dgm:pt modelId="{949197C0-CA20-4DA3-9A2C-077114F04AD4}" type="sibTrans" cxnId="{846C1659-2AB7-47E6-BDCD-C15BBF77B6A2}">
      <dgm:prSet/>
      <dgm:spPr/>
      <dgm:t>
        <a:bodyPr/>
        <a:lstStyle/>
        <a:p>
          <a:endParaRPr lang="en-US"/>
        </a:p>
      </dgm:t>
    </dgm:pt>
    <dgm:pt modelId="{12330CE1-0332-4266-8479-85FFBD8B6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with database to build persistent conversational chatbot</a:t>
          </a:r>
        </a:p>
      </dgm:t>
    </dgm:pt>
    <dgm:pt modelId="{2FCF2EEE-6EC2-4D75-928A-10AC2F56E3AD}" type="parTrans" cxnId="{991E4A77-8181-4B64-A4CF-AF0BBACD4A96}">
      <dgm:prSet/>
      <dgm:spPr/>
      <dgm:t>
        <a:bodyPr/>
        <a:lstStyle/>
        <a:p>
          <a:endParaRPr lang="en-US"/>
        </a:p>
      </dgm:t>
    </dgm:pt>
    <dgm:pt modelId="{097BCB7E-0BEC-4E9C-A31B-4EAE9A2E667C}" type="sibTrans" cxnId="{991E4A77-8181-4B64-A4CF-AF0BBACD4A96}">
      <dgm:prSet/>
      <dgm:spPr/>
      <dgm:t>
        <a:bodyPr/>
        <a:lstStyle/>
        <a:p>
          <a:endParaRPr lang="en-US"/>
        </a:p>
      </dgm:t>
    </dgm:pt>
    <dgm:pt modelId="{99B7A7BC-7D8B-4042-B774-8B64D3672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chatbot and types of chatbot</a:t>
          </a:r>
        </a:p>
      </dgm:t>
    </dgm:pt>
    <dgm:pt modelId="{5609FB78-1D67-4359-A220-21FC9C76F58D}" type="sibTrans" cxnId="{29A19E35-D7C1-4537-8E44-0FE5A0A481BB}">
      <dgm:prSet/>
      <dgm:spPr/>
      <dgm:t>
        <a:bodyPr/>
        <a:lstStyle/>
        <a:p>
          <a:endParaRPr lang="en-US"/>
        </a:p>
      </dgm:t>
    </dgm:pt>
    <dgm:pt modelId="{EAB3DBA0-1E8F-48E9-8898-422B7E5AA9B2}" type="parTrans" cxnId="{29A19E35-D7C1-4537-8E44-0FE5A0A481BB}">
      <dgm:prSet/>
      <dgm:spPr/>
      <dgm:t>
        <a:bodyPr/>
        <a:lstStyle/>
        <a:p>
          <a:endParaRPr lang="en-US"/>
        </a:p>
      </dgm:t>
    </dgm:pt>
    <dgm:pt modelId="{BBF1FF22-B311-412E-99D5-9E3FCDB7B935}" type="pres">
      <dgm:prSet presAssocID="{8FCE72A9-8A4B-4A26-9D91-9729DDC9EF0A}" presName="root" presStyleCnt="0">
        <dgm:presLayoutVars>
          <dgm:dir/>
          <dgm:resizeHandles val="exact"/>
        </dgm:presLayoutVars>
      </dgm:prSet>
      <dgm:spPr/>
    </dgm:pt>
    <dgm:pt modelId="{602D2251-0288-4671-8BAF-BD5C5FD6AB89}" type="pres">
      <dgm:prSet presAssocID="{99B7A7BC-7D8B-4042-B774-8B64D367212C}" presName="compNode" presStyleCnt="0"/>
      <dgm:spPr/>
    </dgm:pt>
    <dgm:pt modelId="{2302C98D-4E0A-4241-BFDE-779C078E963F}" type="pres">
      <dgm:prSet presAssocID="{99B7A7BC-7D8B-4042-B774-8B64D367212C}" presName="bgRect" presStyleLbl="bgShp" presStyleIdx="0" presStyleCnt="4"/>
      <dgm:spPr/>
    </dgm:pt>
    <dgm:pt modelId="{8668DBC7-91B2-40B4-8093-822A0E9F6735}" type="pres">
      <dgm:prSet presAssocID="{99B7A7BC-7D8B-4042-B774-8B64D36721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D52AE63-18B5-498C-9BE4-CDE60671B7F1}" type="pres">
      <dgm:prSet presAssocID="{99B7A7BC-7D8B-4042-B774-8B64D367212C}" presName="spaceRect" presStyleCnt="0"/>
      <dgm:spPr/>
    </dgm:pt>
    <dgm:pt modelId="{56413572-A782-4C94-A091-FFDD63C4BC4A}" type="pres">
      <dgm:prSet presAssocID="{99B7A7BC-7D8B-4042-B774-8B64D367212C}" presName="parTx" presStyleLbl="revTx" presStyleIdx="0" presStyleCnt="4">
        <dgm:presLayoutVars>
          <dgm:chMax val="0"/>
          <dgm:chPref val="0"/>
        </dgm:presLayoutVars>
      </dgm:prSet>
      <dgm:spPr/>
    </dgm:pt>
    <dgm:pt modelId="{F73D8276-3CBC-4AF6-9565-534225A74A2A}" type="pres">
      <dgm:prSet presAssocID="{5609FB78-1D67-4359-A220-21FC9C76F58D}" presName="sibTrans" presStyleCnt="0"/>
      <dgm:spPr/>
    </dgm:pt>
    <dgm:pt modelId="{A1813F46-6D1E-4264-B26D-7A97898FDF6B}" type="pres">
      <dgm:prSet presAssocID="{8DF5DF07-0748-48B6-8DB8-438613C5D7C7}" presName="compNode" presStyleCnt="0"/>
      <dgm:spPr/>
    </dgm:pt>
    <dgm:pt modelId="{8A217580-FEAD-4209-A3F4-0D86C52676CA}" type="pres">
      <dgm:prSet presAssocID="{8DF5DF07-0748-48B6-8DB8-438613C5D7C7}" presName="bgRect" presStyleLbl="bgShp" presStyleIdx="1" presStyleCnt="4"/>
      <dgm:spPr/>
    </dgm:pt>
    <dgm:pt modelId="{86BFBC90-7393-4B67-92BA-CB9611EB8FC6}" type="pres">
      <dgm:prSet presAssocID="{8DF5DF07-0748-48B6-8DB8-438613C5D7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D35B04D-357D-44F0-88A8-5FFD250DCADE}" type="pres">
      <dgm:prSet presAssocID="{8DF5DF07-0748-48B6-8DB8-438613C5D7C7}" presName="spaceRect" presStyleCnt="0"/>
      <dgm:spPr/>
    </dgm:pt>
    <dgm:pt modelId="{6C6AB369-F311-48F3-9A67-A597C2F1D134}" type="pres">
      <dgm:prSet presAssocID="{8DF5DF07-0748-48B6-8DB8-438613C5D7C7}" presName="parTx" presStyleLbl="revTx" presStyleIdx="1" presStyleCnt="4">
        <dgm:presLayoutVars>
          <dgm:chMax val="0"/>
          <dgm:chPref val="0"/>
        </dgm:presLayoutVars>
      </dgm:prSet>
      <dgm:spPr/>
    </dgm:pt>
    <dgm:pt modelId="{2BA69A38-58DA-4490-B960-8A3395F316CD}" type="pres">
      <dgm:prSet presAssocID="{89CAA553-6F2C-4071-BD6F-440BD458B4DB}" presName="sibTrans" presStyleCnt="0"/>
      <dgm:spPr/>
    </dgm:pt>
    <dgm:pt modelId="{E836FCE3-2F84-409E-91FC-A348683E190A}" type="pres">
      <dgm:prSet presAssocID="{5ACC7AC2-D665-4861-B328-9F3658F0D13E}" presName="compNode" presStyleCnt="0"/>
      <dgm:spPr/>
    </dgm:pt>
    <dgm:pt modelId="{2805860D-343B-4E2E-BD0D-DA9447EA49C0}" type="pres">
      <dgm:prSet presAssocID="{5ACC7AC2-D665-4861-B328-9F3658F0D13E}" presName="bgRect" presStyleLbl="bgShp" presStyleIdx="2" presStyleCnt="4"/>
      <dgm:spPr/>
    </dgm:pt>
    <dgm:pt modelId="{88657EC6-A74F-4604-8E9D-09D159931F26}" type="pres">
      <dgm:prSet presAssocID="{5ACC7AC2-D665-4861-B328-9F3658F0D1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95F75C-7536-47E1-AA41-52EB3D820287}" type="pres">
      <dgm:prSet presAssocID="{5ACC7AC2-D665-4861-B328-9F3658F0D13E}" presName="spaceRect" presStyleCnt="0"/>
      <dgm:spPr/>
    </dgm:pt>
    <dgm:pt modelId="{4C61834A-8459-4CE6-8FE2-ABCD2838608F}" type="pres">
      <dgm:prSet presAssocID="{5ACC7AC2-D665-4861-B328-9F3658F0D13E}" presName="parTx" presStyleLbl="revTx" presStyleIdx="2" presStyleCnt="4">
        <dgm:presLayoutVars>
          <dgm:chMax val="0"/>
          <dgm:chPref val="0"/>
        </dgm:presLayoutVars>
      </dgm:prSet>
      <dgm:spPr/>
    </dgm:pt>
    <dgm:pt modelId="{43E4CBFF-D878-4C35-AAE1-B1A2D2702489}" type="pres">
      <dgm:prSet presAssocID="{949197C0-CA20-4DA3-9A2C-077114F04AD4}" presName="sibTrans" presStyleCnt="0"/>
      <dgm:spPr/>
    </dgm:pt>
    <dgm:pt modelId="{FB0F517B-FE93-499D-9128-98E94D2CC606}" type="pres">
      <dgm:prSet presAssocID="{12330CE1-0332-4266-8479-85FFBD8B68FC}" presName="compNode" presStyleCnt="0"/>
      <dgm:spPr/>
    </dgm:pt>
    <dgm:pt modelId="{6FB21D06-D8D3-4D3A-9CE0-5A4220520E5E}" type="pres">
      <dgm:prSet presAssocID="{12330CE1-0332-4266-8479-85FFBD8B68FC}" presName="bgRect" presStyleLbl="bgShp" presStyleIdx="3" presStyleCnt="4"/>
      <dgm:spPr/>
    </dgm:pt>
    <dgm:pt modelId="{E143E3B3-1912-4E8D-B675-09639B7D57EA}" type="pres">
      <dgm:prSet presAssocID="{12330CE1-0332-4266-8479-85FFBD8B68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099E3A-A8F8-4792-8732-FE40F7CD116D}" type="pres">
      <dgm:prSet presAssocID="{12330CE1-0332-4266-8479-85FFBD8B68FC}" presName="spaceRect" presStyleCnt="0"/>
      <dgm:spPr/>
    </dgm:pt>
    <dgm:pt modelId="{4E96A34F-A2D8-4C7D-8994-15500B436585}" type="pres">
      <dgm:prSet presAssocID="{12330CE1-0332-4266-8479-85FFBD8B68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F2940F-454E-394E-A121-960AE5E71A12}" type="presOf" srcId="{5ACC7AC2-D665-4861-B328-9F3658F0D13E}" destId="{4C61834A-8459-4CE6-8FE2-ABCD2838608F}" srcOrd="0" destOrd="0" presId="urn:microsoft.com/office/officeart/2018/2/layout/IconVerticalSolidList"/>
    <dgm:cxn modelId="{E122A215-A741-C44B-8197-7B163A773C5D}" type="presOf" srcId="{8DF5DF07-0748-48B6-8DB8-438613C5D7C7}" destId="{6C6AB369-F311-48F3-9A67-A597C2F1D134}" srcOrd="0" destOrd="0" presId="urn:microsoft.com/office/officeart/2018/2/layout/IconVerticalSolidList"/>
    <dgm:cxn modelId="{29A19E35-D7C1-4537-8E44-0FE5A0A481BB}" srcId="{8FCE72A9-8A4B-4A26-9D91-9729DDC9EF0A}" destId="{99B7A7BC-7D8B-4042-B774-8B64D367212C}" srcOrd="0" destOrd="0" parTransId="{EAB3DBA0-1E8F-48E9-8898-422B7E5AA9B2}" sibTransId="{5609FB78-1D67-4359-A220-21FC9C76F58D}"/>
    <dgm:cxn modelId="{87B3F243-6841-1A42-801D-2DACD48150F6}" type="presOf" srcId="{12330CE1-0332-4266-8479-85FFBD8B68FC}" destId="{4E96A34F-A2D8-4C7D-8994-15500B436585}" srcOrd="0" destOrd="0" presId="urn:microsoft.com/office/officeart/2018/2/layout/IconVerticalSolidList"/>
    <dgm:cxn modelId="{846C1659-2AB7-47E6-BDCD-C15BBF77B6A2}" srcId="{8FCE72A9-8A4B-4A26-9D91-9729DDC9EF0A}" destId="{5ACC7AC2-D665-4861-B328-9F3658F0D13E}" srcOrd="2" destOrd="0" parTransId="{5F6A12E1-AA46-48B2-82ED-D503B2BFCB31}" sibTransId="{949197C0-CA20-4DA3-9A2C-077114F04AD4}"/>
    <dgm:cxn modelId="{991E4A77-8181-4B64-A4CF-AF0BBACD4A96}" srcId="{8FCE72A9-8A4B-4A26-9D91-9729DDC9EF0A}" destId="{12330CE1-0332-4266-8479-85FFBD8B68FC}" srcOrd="3" destOrd="0" parTransId="{2FCF2EEE-6EC2-4D75-928A-10AC2F56E3AD}" sibTransId="{097BCB7E-0BEC-4E9C-A31B-4EAE9A2E667C}"/>
    <dgm:cxn modelId="{B8958F7F-AB58-C549-BABF-A6F38B12DC14}" type="presOf" srcId="{99B7A7BC-7D8B-4042-B774-8B64D367212C}" destId="{56413572-A782-4C94-A091-FFDD63C4BC4A}" srcOrd="0" destOrd="0" presId="urn:microsoft.com/office/officeart/2018/2/layout/IconVerticalSolidList"/>
    <dgm:cxn modelId="{B281AF89-FD07-4671-BA47-20BA69F389AD}" srcId="{8FCE72A9-8A4B-4A26-9D91-9729DDC9EF0A}" destId="{8DF5DF07-0748-48B6-8DB8-438613C5D7C7}" srcOrd="1" destOrd="0" parTransId="{01E88734-F157-46B1-A55F-4BAD6A2BA6D7}" sibTransId="{89CAA553-6F2C-4071-BD6F-440BD458B4DB}"/>
    <dgm:cxn modelId="{49E51490-83E3-4D8B-B95B-7E7ECCD01F3B}" type="presOf" srcId="{8FCE72A9-8A4B-4A26-9D91-9729DDC9EF0A}" destId="{BBF1FF22-B311-412E-99D5-9E3FCDB7B935}" srcOrd="0" destOrd="0" presId="urn:microsoft.com/office/officeart/2018/2/layout/IconVerticalSolidList"/>
    <dgm:cxn modelId="{4B777457-D6AF-D94E-9284-B5BBF01F5281}" type="presParOf" srcId="{BBF1FF22-B311-412E-99D5-9E3FCDB7B935}" destId="{602D2251-0288-4671-8BAF-BD5C5FD6AB89}" srcOrd="0" destOrd="0" presId="urn:microsoft.com/office/officeart/2018/2/layout/IconVerticalSolidList"/>
    <dgm:cxn modelId="{606D260C-EB3C-F64E-841D-6CAD17BE1765}" type="presParOf" srcId="{602D2251-0288-4671-8BAF-BD5C5FD6AB89}" destId="{2302C98D-4E0A-4241-BFDE-779C078E963F}" srcOrd="0" destOrd="0" presId="urn:microsoft.com/office/officeart/2018/2/layout/IconVerticalSolidList"/>
    <dgm:cxn modelId="{D7380A11-068C-1144-9C95-0CD2DE8A128D}" type="presParOf" srcId="{602D2251-0288-4671-8BAF-BD5C5FD6AB89}" destId="{8668DBC7-91B2-40B4-8093-822A0E9F6735}" srcOrd="1" destOrd="0" presId="urn:microsoft.com/office/officeart/2018/2/layout/IconVerticalSolidList"/>
    <dgm:cxn modelId="{DAB848FB-4D83-3F40-9245-6AF18E1BFD58}" type="presParOf" srcId="{602D2251-0288-4671-8BAF-BD5C5FD6AB89}" destId="{0D52AE63-18B5-498C-9BE4-CDE60671B7F1}" srcOrd="2" destOrd="0" presId="urn:microsoft.com/office/officeart/2018/2/layout/IconVerticalSolidList"/>
    <dgm:cxn modelId="{C4384DC9-6B74-5440-941A-6AC7C73B4C12}" type="presParOf" srcId="{602D2251-0288-4671-8BAF-BD5C5FD6AB89}" destId="{56413572-A782-4C94-A091-FFDD63C4BC4A}" srcOrd="3" destOrd="0" presId="urn:microsoft.com/office/officeart/2018/2/layout/IconVerticalSolidList"/>
    <dgm:cxn modelId="{3FD678A4-7B3E-3046-B915-DDB4F36C9A36}" type="presParOf" srcId="{BBF1FF22-B311-412E-99D5-9E3FCDB7B935}" destId="{F73D8276-3CBC-4AF6-9565-534225A74A2A}" srcOrd="1" destOrd="0" presId="urn:microsoft.com/office/officeart/2018/2/layout/IconVerticalSolidList"/>
    <dgm:cxn modelId="{4DE8B96A-3B59-DF45-9FA3-894611D2D2C6}" type="presParOf" srcId="{BBF1FF22-B311-412E-99D5-9E3FCDB7B935}" destId="{A1813F46-6D1E-4264-B26D-7A97898FDF6B}" srcOrd="2" destOrd="0" presId="urn:microsoft.com/office/officeart/2018/2/layout/IconVerticalSolidList"/>
    <dgm:cxn modelId="{A1BDB933-03E2-524C-83E8-06C527590B68}" type="presParOf" srcId="{A1813F46-6D1E-4264-B26D-7A97898FDF6B}" destId="{8A217580-FEAD-4209-A3F4-0D86C52676CA}" srcOrd="0" destOrd="0" presId="urn:microsoft.com/office/officeart/2018/2/layout/IconVerticalSolidList"/>
    <dgm:cxn modelId="{59709B90-FDEF-3F44-BCC4-B44ACD74703E}" type="presParOf" srcId="{A1813F46-6D1E-4264-B26D-7A97898FDF6B}" destId="{86BFBC90-7393-4B67-92BA-CB9611EB8FC6}" srcOrd="1" destOrd="0" presId="urn:microsoft.com/office/officeart/2018/2/layout/IconVerticalSolidList"/>
    <dgm:cxn modelId="{4A8E25AF-88C0-7E4A-A3EB-AFFB0810CB6A}" type="presParOf" srcId="{A1813F46-6D1E-4264-B26D-7A97898FDF6B}" destId="{FD35B04D-357D-44F0-88A8-5FFD250DCADE}" srcOrd="2" destOrd="0" presId="urn:microsoft.com/office/officeart/2018/2/layout/IconVerticalSolidList"/>
    <dgm:cxn modelId="{99460F10-E0F1-B548-8FE5-6E31E72EF4F1}" type="presParOf" srcId="{A1813F46-6D1E-4264-B26D-7A97898FDF6B}" destId="{6C6AB369-F311-48F3-9A67-A597C2F1D134}" srcOrd="3" destOrd="0" presId="urn:microsoft.com/office/officeart/2018/2/layout/IconVerticalSolidList"/>
    <dgm:cxn modelId="{29DD4456-8632-5E48-830F-733827650A55}" type="presParOf" srcId="{BBF1FF22-B311-412E-99D5-9E3FCDB7B935}" destId="{2BA69A38-58DA-4490-B960-8A3395F316CD}" srcOrd="3" destOrd="0" presId="urn:microsoft.com/office/officeart/2018/2/layout/IconVerticalSolidList"/>
    <dgm:cxn modelId="{B61A57CB-058C-D644-A41C-ADBC8C426DB6}" type="presParOf" srcId="{BBF1FF22-B311-412E-99D5-9E3FCDB7B935}" destId="{E836FCE3-2F84-409E-91FC-A348683E190A}" srcOrd="4" destOrd="0" presId="urn:microsoft.com/office/officeart/2018/2/layout/IconVerticalSolidList"/>
    <dgm:cxn modelId="{7FC933CF-74AE-0647-B6D2-029269CCDFBB}" type="presParOf" srcId="{E836FCE3-2F84-409E-91FC-A348683E190A}" destId="{2805860D-343B-4E2E-BD0D-DA9447EA49C0}" srcOrd="0" destOrd="0" presId="urn:microsoft.com/office/officeart/2018/2/layout/IconVerticalSolidList"/>
    <dgm:cxn modelId="{37D72E10-6D71-9445-B567-BA94587D4856}" type="presParOf" srcId="{E836FCE3-2F84-409E-91FC-A348683E190A}" destId="{88657EC6-A74F-4604-8E9D-09D159931F26}" srcOrd="1" destOrd="0" presId="urn:microsoft.com/office/officeart/2018/2/layout/IconVerticalSolidList"/>
    <dgm:cxn modelId="{27C5FABD-702A-074A-A9AB-2DDB356B3C6D}" type="presParOf" srcId="{E836FCE3-2F84-409E-91FC-A348683E190A}" destId="{EA95F75C-7536-47E1-AA41-52EB3D820287}" srcOrd="2" destOrd="0" presId="urn:microsoft.com/office/officeart/2018/2/layout/IconVerticalSolidList"/>
    <dgm:cxn modelId="{9E7D19C6-65BA-0A4D-BC77-813AC63E071D}" type="presParOf" srcId="{E836FCE3-2F84-409E-91FC-A348683E190A}" destId="{4C61834A-8459-4CE6-8FE2-ABCD2838608F}" srcOrd="3" destOrd="0" presId="urn:microsoft.com/office/officeart/2018/2/layout/IconVerticalSolidList"/>
    <dgm:cxn modelId="{088C215E-2F92-414A-A70D-7A2F53675BE3}" type="presParOf" srcId="{BBF1FF22-B311-412E-99D5-9E3FCDB7B935}" destId="{43E4CBFF-D878-4C35-AAE1-B1A2D2702489}" srcOrd="5" destOrd="0" presId="urn:microsoft.com/office/officeart/2018/2/layout/IconVerticalSolidList"/>
    <dgm:cxn modelId="{DAC580D2-21D9-D547-97FD-48E0B0261AFF}" type="presParOf" srcId="{BBF1FF22-B311-412E-99D5-9E3FCDB7B935}" destId="{FB0F517B-FE93-499D-9128-98E94D2CC606}" srcOrd="6" destOrd="0" presId="urn:microsoft.com/office/officeart/2018/2/layout/IconVerticalSolidList"/>
    <dgm:cxn modelId="{063774C4-55E4-6641-BC36-5BE6B6F06DD8}" type="presParOf" srcId="{FB0F517B-FE93-499D-9128-98E94D2CC606}" destId="{6FB21D06-D8D3-4D3A-9CE0-5A4220520E5E}" srcOrd="0" destOrd="0" presId="urn:microsoft.com/office/officeart/2018/2/layout/IconVerticalSolidList"/>
    <dgm:cxn modelId="{6E10060D-5817-634A-9EAC-7078C32636A3}" type="presParOf" srcId="{FB0F517B-FE93-499D-9128-98E94D2CC606}" destId="{E143E3B3-1912-4E8D-B675-09639B7D57EA}" srcOrd="1" destOrd="0" presId="urn:microsoft.com/office/officeart/2018/2/layout/IconVerticalSolidList"/>
    <dgm:cxn modelId="{D9E9B6F1-76E3-7E46-B052-5B2D9B9DC530}" type="presParOf" srcId="{FB0F517B-FE93-499D-9128-98E94D2CC606}" destId="{F6099E3A-A8F8-4792-8732-FE40F7CD116D}" srcOrd="2" destOrd="0" presId="urn:microsoft.com/office/officeart/2018/2/layout/IconVerticalSolidList"/>
    <dgm:cxn modelId="{5ED88C61-2CC6-8747-8478-936B12ADCF03}" type="presParOf" srcId="{FB0F517B-FE93-499D-9128-98E94D2CC606}" destId="{4E96A34F-A2D8-4C7D-8994-15500B436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4EAAFD-FD9B-40FD-B4CD-2CEB54D7B2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4079F6-661E-4B92-803F-D678B7CD7597}">
      <dgm:prSet/>
      <dgm:spPr/>
      <dgm:t>
        <a:bodyPr/>
        <a:lstStyle/>
        <a:p>
          <a:r>
            <a:rPr lang="en-AE" dirty="0"/>
            <a:t>It is a personal virtual assistant that is build for helping us to get done with task</a:t>
          </a:r>
          <a:endParaRPr lang="en-US" dirty="0"/>
        </a:p>
      </dgm:t>
    </dgm:pt>
    <dgm:pt modelId="{66B4758C-D32F-41AA-8329-AB6A5FD5529D}" type="parTrans" cxnId="{E4C2E5D2-8751-447F-8FFB-A1E737507C78}">
      <dgm:prSet/>
      <dgm:spPr/>
      <dgm:t>
        <a:bodyPr/>
        <a:lstStyle/>
        <a:p>
          <a:endParaRPr lang="en-US"/>
        </a:p>
      </dgm:t>
    </dgm:pt>
    <dgm:pt modelId="{9A1007FE-6DB3-445D-9F64-E2E8DD5A5EEC}" type="sibTrans" cxnId="{E4C2E5D2-8751-447F-8FFB-A1E737507C78}">
      <dgm:prSet/>
      <dgm:spPr/>
      <dgm:t>
        <a:bodyPr/>
        <a:lstStyle/>
        <a:p>
          <a:endParaRPr lang="en-US"/>
        </a:p>
      </dgm:t>
    </dgm:pt>
    <dgm:pt modelId="{5ADDB79E-9C29-4E6E-BB69-0234ABB4D500}">
      <dgm:prSet/>
      <dgm:spPr/>
      <dgm:t>
        <a:bodyPr/>
        <a:lstStyle/>
        <a:p>
          <a:r>
            <a:rPr lang="en-AE"/>
            <a:t>It can help ranging from making pizza order customer till helping using to do research (use of ai agents)</a:t>
          </a:r>
          <a:endParaRPr lang="en-US"/>
        </a:p>
      </dgm:t>
    </dgm:pt>
    <dgm:pt modelId="{DF3DB610-2819-41DD-A7D9-5E261FF38320}" type="parTrans" cxnId="{2EC8A54C-1806-4B04-9C19-8600AD062860}">
      <dgm:prSet/>
      <dgm:spPr/>
      <dgm:t>
        <a:bodyPr/>
        <a:lstStyle/>
        <a:p>
          <a:endParaRPr lang="en-US"/>
        </a:p>
      </dgm:t>
    </dgm:pt>
    <dgm:pt modelId="{4B9A3FF4-52BA-4652-9137-02FD7112D035}" type="sibTrans" cxnId="{2EC8A54C-1806-4B04-9C19-8600AD062860}">
      <dgm:prSet/>
      <dgm:spPr/>
      <dgm:t>
        <a:bodyPr/>
        <a:lstStyle/>
        <a:p>
          <a:endParaRPr lang="en-US"/>
        </a:p>
      </dgm:t>
    </dgm:pt>
    <dgm:pt modelId="{F97129C0-B002-4A38-BBE9-A2A26309C8CE}">
      <dgm:prSet/>
      <dgm:spPr/>
      <dgm:t>
        <a:bodyPr/>
        <a:lstStyle/>
        <a:p>
          <a:r>
            <a:rPr lang="en-AE"/>
            <a:t>It can be either in the form of text or voice</a:t>
          </a:r>
          <a:endParaRPr lang="en-US"/>
        </a:p>
      </dgm:t>
    </dgm:pt>
    <dgm:pt modelId="{85758F95-5C97-4E4E-8330-6FF65831FA48}" type="parTrans" cxnId="{B18320D2-4B90-4A58-8E91-49CFF384ABEA}">
      <dgm:prSet/>
      <dgm:spPr/>
      <dgm:t>
        <a:bodyPr/>
        <a:lstStyle/>
        <a:p>
          <a:endParaRPr lang="en-US"/>
        </a:p>
      </dgm:t>
    </dgm:pt>
    <dgm:pt modelId="{89598572-DCBD-43DE-8086-D5EE73E48F90}" type="sibTrans" cxnId="{B18320D2-4B90-4A58-8E91-49CFF384ABEA}">
      <dgm:prSet/>
      <dgm:spPr/>
      <dgm:t>
        <a:bodyPr/>
        <a:lstStyle/>
        <a:p>
          <a:endParaRPr lang="en-US"/>
        </a:p>
      </dgm:t>
    </dgm:pt>
    <dgm:pt modelId="{7BA7B166-6B56-4FC3-AFBB-00516F20AB98}">
      <dgm:prSet/>
      <dgm:spPr/>
      <dgm:t>
        <a:bodyPr/>
        <a:lstStyle/>
        <a:p>
          <a:r>
            <a:rPr lang="en-AE"/>
            <a:t>Platforms – any websites, WhatsApp, Discord, Slack, and now ChatGPT, Claude etc</a:t>
          </a:r>
          <a:endParaRPr lang="en-US"/>
        </a:p>
      </dgm:t>
    </dgm:pt>
    <dgm:pt modelId="{D26854E3-EDA6-4087-B0A4-AA931931D1B9}" type="parTrans" cxnId="{3E9FECCA-ED1D-4E8A-88E0-3689698D14EE}">
      <dgm:prSet/>
      <dgm:spPr/>
      <dgm:t>
        <a:bodyPr/>
        <a:lstStyle/>
        <a:p>
          <a:endParaRPr lang="en-US"/>
        </a:p>
      </dgm:t>
    </dgm:pt>
    <dgm:pt modelId="{82C2CEA3-A0A1-4EBA-89F7-C40B79B9419A}" type="sibTrans" cxnId="{3E9FECCA-ED1D-4E8A-88E0-3689698D14EE}">
      <dgm:prSet/>
      <dgm:spPr/>
      <dgm:t>
        <a:bodyPr/>
        <a:lstStyle/>
        <a:p>
          <a:endParaRPr lang="en-US"/>
        </a:p>
      </dgm:t>
    </dgm:pt>
    <dgm:pt modelId="{48266E55-B7CA-4F77-AD45-F43869368356}" type="pres">
      <dgm:prSet presAssocID="{5D4EAAFD-FD9B-40FD-B4CD-2CEB54D7B2A7}" presName="root" presStyleCnt="0">
        <dgm:presLayoutVars>
          <dgm:dir/>
          <dgm:resizeHandles val="exact"/>
        </dgm:presLayoutVars>
      </dgm:prSet>
      <dgm:spPr/>
    </dgm:pt>
    <dgm:pt modelId="{09FEB962-9B51-403E-923A-7B049A5BE1A8}" type="pres">
      <dgm:prSet presAssocID="{474079F6-661E-4B92-803F-D678B7CD7597}" presName="compNode" presStyleCnt="0"/>
      <dgm:spPr/>
    </dgm:pt>
    <dgm:pt modelId="{C52D801D-D2A0-43F8-B7A4-1D564A318931}" type="pres">
      <dgm:prSet presAssocID="{474079F6-661E-4B92-803F-D678B7CD7597}" presName="bgRect" presStyleLbl="bgShp" presStyleIdx="0" presStyleCnt="4"/>
      <dgm:spPr/>
    </dgm:pt>
    <dgm:pt modelId="{B46C4E1B-BD16-4CFA-A5AA-2494549DAC49}" type="pres">
      <dgm:prSet presAssocID="{474079F6-661E-4B92-803F-D678B7CD75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639DCE0-24D5-49F7-98DB-1A273DCA2EF8}" type="pres">
      <dgm:prSet presAssocID="{474079F6-661E-4B92-803F-D678B7CD7597}" presName="spaceRect" presStyleCnt="0"/>
      <dgm:spPr/>
    </dgm:pt>
    <dgm:pt modelId="{6935DE4E-9013-4D66-9286-80B07C855866}" type="pres">
      <dgm:prSet presAssocID="{474079F6-661E-4B92-803F-D678B7CD7597}" presName="parTx" presStyleLbl="revTx" presStyleIdx="0" presStyleCnt="4">
        <dgm:presLayoutVars>
          <dgm:chMax val="0"/>
          <dgm:chPref val="0"/>
        </dgm:presLayoutVars>
      </dgm:prSet>
      <dgm:spPr/>
    </dgm:pt>
    <dgm:pt modelId="{CCC4E361-6BC8-4630-B117-00DDF8D5BDCF}" type="pres">
      <dgm:prSet presAssocID="{9A1007FE-6DB3-445D-9F64-E2E8DD5A5EEC}" presName="sibTrans" presStyleCnt="0"/>
      <dgm:spPr/>
    </dgm:pt>
    <dgm:pt modelId="{08BA4D88-50DF-41A3-88C3-114E7B11C285}" type="pres">
      <dgm:prSet presAssocID="{5ADDB79E-9C29-4E6E-BB69-0234ABB4D500}" presName="compNode" presStyleCnt="0"/>
      <dgm:spPr/>
    </dgm:pt>
    <dgm:pt modelId="{549E204E-E6A8-42E4-BE06-AD94602489B5}" type="pres">
      <dgm:prSet presAssocID="{5ADDB79E-9C29-4E6E-BB69-0234ABB4D500}" presName="bgRect" presStyleLbl="bgShp" presStyleIdx="1" presStyleCnt="4"/>
      <dgm:spPr/>
    </dgm:pt>
    <dgm:pt modelId="{D6EFD388-56D4-4A36-B6E4-235184588578}" type="pres">
      <dgm:prSet presAssocID="{5ADDB79E-9C29-4E6E-BB69-0234ABB4D5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748F1B97-E8B7-4446-B2AF-2BBD52DF8677}" type="pres">
      <dgm:prSet presAssocID="{5ADDB79E-9C29-4E6E-BB69-0234ABB4D500}" presName="spaceRect" presStyleCnt="0"/>
      <dgm:spPr/>
    </dgm:pt>
    <dgm:pt modelId="{D0172F0E-6AB8-4375-BD00-51966A31B0FE}" type="pres">
      <dgm:prSet presAssocID="{5ADDB79E-9C29-4E6E-BB69-0234ABB4D500}" presName="parTx" presStyleLbl="revTx" presStyleIdx="1" presStyleCnt="4">
        <dgm:presLayoutVars>
          <dgm:chMax val="0"/>
          <dgm:chPref val="0"/>
        </dgm:presLayoutVars>
      </dgm:prSet>
      <dgm:spPr/>
    </dgm:pt>
    <dgm:pt modelId="{D47A3429-C952-477B-B64D-F9E72A06C999}" type="pres">
      <dgm:prSet presAssocID="{4B9A3FF4-52BA-4652-9137-02FD7112D035}" presName="sibTrans" presStyleCnt="0"/>
      <dgm:spPr/>
    </dgm:pt>
    <dgm:pt modelId="{2D982E68-CB5A-44D9-98DD-6BF0CEE51AD8}" type="pres">
      <dgm:prSet presAssocID="{F97129C0-B002-4A38-BBE9-A2A26309C8CE}" presName="compNode" presStyleCnt="0"/>
      <dgm:spPr/>
    </dgm:pt>
    <dgm:pt modelId="{35B81621-919A-4C2E-A09E-67C2CC9853FD}" type="pres">
      <dgm:prSet presAssocID="{F97129C0-B002-4A38-BBE9-A2A26309C8CE}" presName="bgRect" presStyleLbl="bgShp" presStyleIdx="2" presStyleCnt="4"/>
      <dgm:spPr/>
    </dgm:pt>
    <dgm:pt modelId="{FF4FF567-21D6-4B51-81C5-9E564CF32A45}" type="pres">
      <dgm:prSet presAssocID="{F97129C0-B002-4A38-BBE9-A2A26309C8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8C333736-AC80-4285-82A2-92F2D726DFE3}" type="pres">
      <dgm:prSet presAssocID="{F97129C0-B002-4A38-BBE9-A2A26309C8CE}" presName="spaceRect" presStyleCnt="0"/>
      <dgm:spPr/>
    </dgm:pt>
    <dgm:pt modelId="{A8149350-831F-4A44-B976-DE9FCB24CD0A}" type="pres">
      <dgm:prSet presAssocID="{F97129C0-B002-4A38-BBE9-A2A26309C8CE}" presName="parTx" presStyleLbl="revTx" presStyleIdx="2" presStyleCnt="4">
        <dgm:presLayoutVars>
          <dgm:chMax val="0"/>
          <dgm:chPref val="0"/>
        </dgm:presLayoutVars>
      </dgm:prSet>
      <dgm:spPr/>
    </dgm:pt>
    <dgm:pt modelId="{262EF5B1-8C6D-45BD-B24B-7B2211085510}" type="pres">
      <dgm:prSet presAssocID="{89598572-DCBD-43DE-8086-D5EE73E48F90}" presName="sibTrans" presStyleCnt="0"/>
      <dgm:spPr/>
    </dgm:pt>
    <dgm:pt modelId="{5B7F93CE-2CF2-4F44-9394-B130CFF10D8D}" type="pres">
      <dgm:prSet presAssocID="{7BA7B166-6B56-4FC3-AFBB-00516F20AB98}" presName="compNode" presStyleCnt="0"/>
      <dgm:spPr/>
    </dgm:pt>
    <dgm:pt modelId="{C779D3D8-5FF7-40E3-A8A9-A8609AEEDC09}" type="pres">
      <dgm:prSet presAssocID="{7BA7B166-6B56-4FC3-AFBB-00516F20AB98}" presName="bgRect" presStyleLbl="bgShp" presStyleIdx="3" presStyleCnt="4"/>
      <dgm:spPr/>
    </dgm:pt>
    <dgm:pt modelId="{D7F0D21E-DC6D-4D94-A9DE-B18628BDB400}" type="pres">
      <dgm:prSet presAssocID="{7BA7B166-6B56-4FC3-AFBB-00516F20AB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4DC3DAAA-8F15-47D1-8AFD-06AE8CB19823}" type="pres">
      <dgm:prSet presAssocID="{7BA7B166-6B56-4FC3-AFBB-00516F20AB98}" presName="spaceRect" presStyleCnt="0"/>
      <dgm:spPr/>
    </dgm:pt>
    <dgm:pt modelId="{A8AFC976-B489-4256-AB55-094287020EF5}" type="pres">
      <dgm:prSet presAssocID="{7BA7B166-6B56-4FC3-AFBB-00516F20AB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9A913F-6108-45B8-985C-CBD99AD1B9F3}" type="presOf" srcId="{7BA7B166-6B56-4FC3-AFBB-00516F20AB98}" destId="{A8AFC976-B489-4256-AB55-094287020EF5}" srcOrd="0" destOrd="0" presId="urn:microsoft.com/office/officeart/2018/2/layout/IconVerticalSolidList"/>
    <dgm:cxn modelId="{2EC8A54C-1806-4B04-9C19-8600AD062860}" srcId="{5D4EAAFD-FD9B-40FD-B4CD-2CEB54D7B2A7}" destId="{5ADDB79E-9C29-4E6E-BB69-0234ABB4D500}" srcOrd="1" destOrd="0" parTransId="{DF3DB610-2819-41DD-A7D9-5E261FF38320}" sibTransId="{4B9A3FF4-52BA-4652-9137-02FD7112D035}"/>
    <dgm:cxn modelId="{3737BA63-BB3C-4E0D-A3EF-2CA0C6AA8589}" type="presOf" srcId="{474079F6-661E-4B92-803F-D678B7CD7597}" destId="{6935DE4E-9013-4D66-9286-80B07C855866}" srcOrd="0" destOrd="0" presId="urn:microsoft.com/office/officeart/2018/2/layout/IconVerticalSolidList"/>
    <dgm:cxn modelId="{3E9FECCA-ED1D-4E8A-88E0-3689698D14EE}" srcId="{5D4EAAFD-FD9B-40FD-B4CD-2CEB54D7B2A7}" destId="{7BA7B166-6B56-4FC3-AFBB-00516F20AB98}" srcOrd="3" destOrd="0" parTransId="{D26854E3-EDA6-4087-B0A4-AA931931D1B9}" sibTransId="{82C2CEA3-A0A1-4EBA-89F7-C40B79B9419A}"/>
    <dgm:cxn modelId="{A97123CE-55A9-4E0B-BDAC-9F63AD2AAB34}" type="presOf" srcId="{5ADDB79E-9C29-4E6E-BB69-0234ABB4D500}" destId="{D0172F0E-6AB8-4375-BD00-51966A31B0FE}" srcOrd="0" destOrd="0" presId="urn:microsoft.com/office/officeart/2018/2/layout/IconVerticalSolidList"/>
    <dgm:cxn modelId="{B18320D2-4B90-4A58-8E91-49CFF384ABEA}" srcId="{5D4EAAFD-FD9B-40FD-B4CD-2CEB54D7B2A7}" destId="{F97129C0-B002-4A38-BBE9-A2A26309C8CE}" srcOrd="2" destOrd="0" parTransId="{85758F95-5C97-4E4E-8330-6FF65831FA48}" sibTransId="{89598572-DCBD-43DE-8086-D5EE73E48F90}"/>
    <dgm:cxn modelId="{E4C2E5D2-8751-447F-8FFB-A1E737507C78}" srcId="{5D4EAAFD-FD9B-40FD-B4CD-2CEB54D7B2A7}" destId="{474079F6-661E-4B92-803F-D678B7CD7597}" srcOrd="0" destOrd="0" parTransId="{66B4758C-D32F-41AA-8329-AB6A5FD5529D}" sibTransId="{9A1007FE-6DB3-445D-9F64-E2E8DD5A5EEC}"/>
    <dgm:cxn modelId="{892936E2-E003-44E0-B302-4979E2DEBA8F}" type="presOf" srcId="{5D4EAAFD-FD9B-40FD-B4CD-2CEB54D7B2A7}" destId="{48266E55-B7CA-4F77-AD45-F43869368356}" srcOrd="0" destOrd="0" presId="urn:microsoft.com/office/officeart/2018/2/layout/IconVerticalSolidList"/>
    <dgm:cxn modelId="{243E93F3-BBDC-4260-85EB-75CA404376CA}" type="presOf" srcId="{F97129C0-B002-4A38-BBE9-A2A26309C8CE}" destId="{A8149350-831F-4A44-B976-DE9FCB24CD0A}" srcOrd="0" destOrd="0" presId="urn:microsoft.com/office/officeart/2018/2/layout/IconVerticalSolidList"/>
    <dgm:cxn modelId="{67F81977-2695-4AF9-9565-51479851E095}" type="presParOf" srcId="{48266E55-B7CA-4F77-AD45-F43869368356}" destId="{09FEB962-9B51-403E-923A-7B049A5BE1A8}" srcOrd="0" destOrd="0" presId="urn:microsoft.com/office/officeart/2018/2/layout/IconVerticalSolidList"/>
    <dgm:cxn modelId="{676E3ECB-31F8-465A-87F2-F9A43AD7D88F}" type="presParOf" srcId="{09FEB962-9B51-403E-923A-7B049A5BE1A8}" destId="{C52D801D-D2A0-43F8-B7A4-1D564A318931}" srcOrd="0" destOrd="0" presId="urn:microsoft.com/office/officeart/2018/2/layout/IconVerticalSolidList"/>
    <dgm:cxn modelId="{289CB940-CCE8-4D19-92E5-670DE6D61A6E}" type="presParOf" srcId="{09FEB962-9B51-403E-923A-7B049A5BE1A8}" destId="{B46C4E1B-BD16-4CFA-A5AA-2494549DAC49}" srcOrd="1" destOrd="0" presId="urn:microsoft.com/office/officeart/2018/2/layout/IconVerticalSolidList"/>
    <dgm:cxn modelId="{E5DD8F13-01A0-4D5C-A376-78A26D841D30}" type="presParOf" srcId="{09FEB962-9B51-403E-923A-7B049A5BE1A8}" destId="{B639DCE0-24D5-49F7-98DB-1A273DCA2EF8}" srcOrd="2" destOrd="0" presId="urn:microsoft.com/office/officeart/2018/2/layout/IconVerticalSolidList"/>
    <dgm:cxn modelId="{8C40F781-1C67-492D-983A-189F9CCA11B4}" type="presParOf" srcId="{09FEB962-9B51-403E-923A-7B049A5BE1A8}" destId="{6935DE4E-9013-4D66-9286-80B07C855866}" srcOrd="3" destOrd="0" presId="urn:microsoft.com/office/officeart/2018/2/layout/IconVerticalSolidList"/>
    <dgm:cxn modelId="{F51AD15B-2705-4C18-8FE8-B919D21FBC48}" type="presParOf" srcId="{48266E55-B7CA-4F77-AD45-F43869368356}" destId="{CCC4E361-6BC8-4630-B117-00DDF8D5BDCF}" srcOrd="1" destOrd="0" presId="urn:microsoft.com/office/officeart/2018/2/layout/IconVerticalSolidList"/>
    <dgm:cxn modelId="{63CF5DF1-B12F-430C-A38D-35D42C96CA3B}" type="presParOf" srcId="{48266E55-B7CA-4F77-AD45-F43869368356}" destId="{08BA4D88-50DF-41A3-88C3-114E7B11C285}" srcOrd="2" destOrd="0" presId="urn:microsoft.com/office/officeart/2018/2/layout/IconVerticalSolidList"/>
    <dgm:cxn modelId="{AA3ACE2C-AB8C-497B-85F9-FCAFB23453A6}" type="presParOf" srcId="{08BA4D88-50DF-41A3-88C3-114E7B11C285}" destId="{549E204E-E6A8-42E4-BE06-AD94602489B5}" srcOrd="0" destOrd="0" presId="urn:microsoft.com/office/officeart/2018/2/layout/IconVerticalSolidList"/>
    <dgm:cxn modelId="{4F81C897-C45E-458E-9417-F61C0BD0E87E}" type="presParOf" srcId="{08BA4D88-50DF-41A3-88C3-114E7B11C285}" destId="{D6EFD388-56D4-4A36-B6E4-235184588578}" srcOrd="1" destOrd="0" presId="urn:microsoft.com/office/officeart/2018/2/layout/IconVerticalSolidList"/>
    <dgm:cxn modelId="{98F884D6-9D50-4153-973D-977BA175BE24}" type="presParOf" srcId="{08BA4D88-50DF-41A3-88C3-114E7B11C285}" destId="{748F1B97-E8B7-4446-B2AF-2BBD52DF8677}" srcOrd="2" destOrd="0" presId="urn:microsoft.com/office/officeart/2018/2/layout/IconVerticalSolidList"/>
    <dgm:cxn modelId="{51808315-FE6D-4E22-AC4F-FDCAB06FB55C}" type="presParOf" srcId="{08BA4D88-50DF-41A3-88C3-114E7B11C285}" destId="{D0172F0E-6AB8-4375-BD00-51966A31B0FE}" srcOrd="3" destOrd="0" presId="urn:microsoft.com/office/officeart/2018/2/layout/IconVerticalSolidList"/>
    <dgm:cxn modelId="{A633CA12-B098-4F98-BD2C-9E18D729CD12}" type="presParOf" srcId="{48266E55-B7CA-4F77-AD45-F43869368356}" destId="{D47A3429-C952-477B-B64D-F9E72A06C999}" srcOrd="3" destOrd="0" presId="urn:microsoft.com/office/officeart/2018/2/layout/IconVerticalSolidList"/>
    <dgm:cxn modelId="{24976DA7-CC71-4955-8335-F330D5453763}" type="presParOf" srcId="{48266E55-B7CA-4F77-AD45-F43869368356}" destId="{2D982E68-CB5A-44D9-98DD-6BF0CEE51AD8}" srcOrd="4" destOrd="0" presId="urn:microsoft.com/office/officeart/2018/2/layout/IconVerticalSolidList"/>
    <dgm:cxn modelId="{F2CBAE67-7D3F-40E2-82A4-B062DB3E93FA}" type="presParOf" srcId="{2D982E68-CB5A-44D9-98DD-6BF0CEE51AD8}" destId="{35B81621-919A-4C2E-A09E-67C2CC9853FD}" srcOrd="0" destOrd="0" presId="urn:microsoft.com/office/officeart/2018/2/layout/IconVerticalSolidList"/>
    <dgm:cxn modelId="{771DA2BB-320F-4A27-9F2B-E1FB62F3E246}" type="presParOf" srcId="{2D982E68-CB5A-44D9-98DD-6BF0CEE51AD8}" destId="{FF4FF567-21D6-4B51-81C5-9E564CF32A45}" srcOrd="1" destOrd="0" presId="urn:microsoft.com/office/officeart/2018/2/layout/IconVerticalSolidList"/>
    <dgm:cxn modelId="{E4AB37A3-546C-4AC1-A0FD-5B507BA147E1}" type="presParOf" srcId="{2D982E68-CB5A-44D9-98DD-6BF0CEE51AD8}" destId="{8C333736-AC80-4285-82A2-92F2D726DFE3}" srcOrd="2" destOrd="0" presId="urn:microsoft.com/office/officeart/2018/2/layout/IconVerticalSolidList"/>
    <dgm:cxn modelId="{81577AF1-C2D8-4819-99DC-5D05EC2B8F7C}" type="presParOf" srcId="{2D982E68-CB5A-44D9-98DD-6BF0CEE51AD8}" destId="{A8149350-831F-4A44-B976-DE9FCB24CD0A}" srcOrd="3" destOrd="0" presId="urn:microsoft.com/office/officeart/2018/2/layout/IconVerticalSolidList"/>
    <dgm:cxn modelId="{B17CECD1-37C4-4A4D-9DCA-1F2DB382D7F1}" type="presParOf" srcId="{48266E55-B7CA-4F77-AD45-F43869368356}" destId="{262EF5B1-8C6D-45BD-B24B-7B2211085510}" srcOrd="5" destOrd="0" presId="urn:microsoft.com/office/officeart/2018/2/layout/IconVerticalSolidList"/>
    <dgm:cxn modelId="{E90BFFD0-E404-4974-970B-1C7C81590A7E}" type="presParOf" srcId="{48266E55-B7CA-4F77-AD45-F43869368356}" destId="{5B7F93CE-2CF2-4F44-9394-B130CFF10D8D}" srcOrd="6" destOrd="0" presId="urn:microsoft.com/office/officeart/2018/2/layout/IconVerticalSolidList"/>
    <dgm:cxn modelId="{CF91998C-926C-42FF-9F17-6E96874699D6}" type="presParOf" srcId="{5B7F93CE-2CF2-4F44-9394-B130CFF10D8D}" destId="{C779D3D8-5FF7-40E3-A8A9-A8609AEEDC09}" srcOrd="0" destOrd="0" presId="urn:microsoft.com/office/officeart/2018/2/layout/IconVerticalSolidList"/>
    <dgm:cxn modelId="{1A242140-BC10-469F-AAE2-19F1C0342722}" type="presParOf" srcId="{5B7F93CE-2CF2-4F44-9394-B130CFF10D8D}" destId="{D7F0D21E-DC6D-4D94-A9DE-B18628BDB400}" srcOrd="1" destOrd="0" presId="urn:microsoft.com/office/officeart/2018/2/layout/IconVerticalSolidList"/>
    <dgm:cxn modelId="{0A0DADC5-494E-48D8-A6D7-A2E6A32D6FDD}" type="presParOf" srcId="{5B7F93CE-2CF2-4F44-9394-B130CFF10D8D}" destId="{4DC3DAAA-8F15-47D1-8AFD-06AE8CB19823}" srcOrd="2" destOrd="0" presId="urn:microsoft.com/office/officeart/2018/2/layout/IconVerticalSolidList"/>
    <dgm:cxn modelId="{870AC5A1-A06A-48CD-A844-34EF2DDF8393}" type="presParOf" srcId="{5B7F93CE-2CF2-4F44-9394-B130CFF10D8D}" destId="{A8AFC976-B489-4256-AB55-094287020E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030047-0DEC-4BE4-BC78-2E2F3D5568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EBF20F-A00E-427A-9D72-2BEF8F3DF17D}">
      <dgm:prSet/>
      <dgm:spPr/>
      <dgm:t>
        <a:bodyPr/>
        <a:lstStyle/>
        <a:p>
          <a:pPr>
            <a:lnSpc>
              <a:spcPct val="100000"/>
            </a:lnSpc>
          </a:pPr>
          <a:r>
            <a:rPr lang="en-AE" dirty="0">
              <a:solidFill>
                <a:schemeClr val="bg1"/>
              </a:solidFill>
            </a:rPr>
            <a:t>Contextual Awareness</a:t>
          </a:r>
          <a:endParaRPr lang="en-US" dirty="0">
            <a:solidFill>
              <a:schemeClr val="bg1"/>
            </a:solidFill>
          </a:endParaRPr>
        </a:p>
      </dgm:t>
    </dgm:pt>
    <dgm:pt modelId="{EBD8564D-DF52-403C-B740-BE20B7C55777}" type="parTrans" cxnId="{3953E0F3-0940-4F13-BF3E-0D476BAB0E38}">
      <dgm:prSet/>
      <dgm:spPr/>
      <dgm:t>
        <a:bodyPr/>
        <a:lstStyle/>
        <a:p>
          <a:endParaRPr lang="en-US"/>
        </a:p>
      </dgm:t>
    </dgm:pt>
    <dgm:pt modelId="{F49A5AE0-D465-41E6-9C39-5B271D40B64D}" type="sibTrans" cxnId="{3953E0F3-0940-4F13-BF3E-0D476BAB0E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B47365-77FB-411D-8ADD-45AEC29BA91B}">
      <dgm:prSet/>
      <dgm:spPr/>
      <dgm:t>
        <a:bodyPr/>
        <a:lstStyle/>
        <a:p>
          <a:pPr>
            <a:lnSpc>
              <a:spcPct val="100000"/>
            </a:lnSpc>
          </a:pPr>
          <a:r>
            <a:rPr lang="en-AE" dirty="0">
              <a:solidFill>
                <a:schemeClr val="bg1"/>
              </a:solidFill>
            </a:rPr>
            <a:t>Reduces extra manual efforts – handcrafted heuristic rules</a:t>
          </a:r>
          <a:endParaRPr lang="en-US" dirty="0">
            <a:solidFill>
              <a:schemeClr val="bg1"/>
            </a:solidFill>
          </a:endParaRPr>
        </a:p>
      </dgm:t>
    </dgm:pt>
    <dgm:pt modelId="{AD6FE70C-54AD-4FE1-B213-52F4F082DF47}" type="parTrans" cxnId="{398AE6D4-9558-4E93-8F9C-612D5C25ACEE}">
      <dgm:prSet/>
      <dgm:spPr/>
      <dgm:t>
        <a:bodyPr/>
        <a:lstStyle/>
        <a:p>
          <a:endParaRPr lang="en-US"/>
        </a:p>
      </dgm:t>
    </dgm:pt>
    <dgm:pt modelId="{3875ECF3-5168-4D84-9C0A-DF89869349A0}" type="sibTrans" cxnId="{398AE6D4-9558-4E93-8F9C-612D5C25AC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069DAB-D445-42A6-9CF5-2679E16B5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Versatility and Scalability</a:t>
          </a:r>
        </a:p>
      </dgm:t>
    </dgm:pt>
    <dgm:pt modelId="{63614450-8913-4B5C-BF59-93D1C3EE86C1}" type="parTrans" cxnId="{15ED00E3-AB2F-453B-A851-D3BE749D44ED}">
      <dgm:prSet/>
      <dgm:spPr/>
      <dgm:t>
        <a:bodyPr/>
        <a:lstStyle/>
        <a:p>
          <a:endParaRPr lang="en-US"/>
        </a:p>
      </dgm:t>
    </dgm:pt>
    <dgm:pt modelId="{A5FC374C-58B6-4B4B-8D15-93C1E83CFC12}" type="sibTrans" cxnId="{15ED00E3-AB2F-453B-A851-D3BE749D44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7706A5-B76F-48A0-A66D-49D3006080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Continuous Learning and Improvement</a:t>
          </a:r>
        </a:p>
      </dgm:t>
    </dgm:pt>
    <dgm:pt modelId="{DF5FD030-4A71-4D47-87D9-5C0E50435BE5}" type="parTrans" cxnId="{9008BB27-4E29-450D-B583-6BB1AEFFDF44}">
      <dgm:prSet/>
      <dgm:spPr/>
      <dgm:t>
        <a:bodyPr/>
        <a:lstStyle/>
        <a:p>
          <a:endParaRPr lang="en-US"/>
        </a:p>
      </dgm:t>
    </dgm:pt>
    <dgm:pt modelId="{044F95C0-E8B7-4003-9AC2-6F10DD06F4BC}" type="sibTrans" cxnId="{9008BB27-4E29-450D-B583-6BB1AEFFDF44}">
      <dgm:prSet/>
      <dgm:spPr/>
      <dgm:t>
        <a:bodyPr/>
        <a:lstStyle/>
        <a:p>
          <a:endParaRPr lang="en-US"/>
        </a:p>
      </dgm:t>
    </dgm:pt>
    <dgm:pt modelId="{CCB1B31E-ACEF-4EE9-8B69-7D647D32DFEA}" type="pres">
      <dgm:prSet presAssocID="{35030047-0DEC-4BE4-BC78-2E2F3D556831}" presName="root" presStyleCnt="0">
        <dgm:presLayoutVars>
          <dgm:dir/>
          <dgm:resizeHandles val="exact"/>
        </dgm:presLayoutVars>
      </dgm:prSet>
      <dgm:spPr/>
    </dgm:pt>
    <dgm:pt modelId="{C9A57243-FC9B-43F7-B715-BBB8B8A07A0B}" type="pres">
      <dgm:prSet presAssocID="{35030047-0DEC-4BE4-BC78-2E2F3D556831}" presName="container" presStyleCnt="0">
        <dgm:presLayoutVars>
          <dgm:dir/>
          <dgm:resizeHandles val="exact"/>
        </dgm:presLayoutVars>
      </dgm:prSet>
      <dgm:spPr/>
    </dgm:pt>
    <dgm:pt modelId="{1778295C-8708-491A-8424-0AFD5C394187}" type="pres">
      <dgm:prSet presAssocID="{31EBF20F-A00E-427A-9D72-2BEF8F3DF17D}" presName="compNode" presStyleCnt="0"/>
      <dgm:spPr/>
    </dgm:pt>
    <dgm:pt modelId="{44D75FDF-721E-4772-BA64-E7ADE741901A}" type="pres">
      <dgm:prSet presAssocID="{31EBF20F-A00E-427A-9D72-2BEF8F3DF17D}" presName="iconBgRect" presStyleLbl="bgShp" presStyleIdx="0" presStyleCnt="4"/>
      <dgm:spPr/>
    </dgm:pt>
    <dgm:pt modelId="{07CD3F40-F9CC-4CCF-B8CD-762550689554}" type="pres">
      <dgm:prSet presAssocID="{31EBF20F-A00E-427A-9D72-2BEF8F3DF1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CFED45F-227B-4798-874B-90DAC92930B3}" type="pres">
      <dgm:prSet presAssocID="{31EBF20F-A00E-427A-9D72-2BEF8F3DF17D}" presName="spaceRect" presStyleCnt="0"/>
      <dgm:spPr/>
    </dgm:pt>
    <dgm:pt modelId="{7E12EDBC-5383-42D4-862E-B2CDBE896E85}" type="pres">
      <dgm:prSet presAssocID="{31EBF20F-A00E-427A-9D72-2BEF8F3DF17D}" presName="textRect" presStyleLbl="revTx" presStyleIdx="0" presStyleCnt="4">
        <dgm:presLayoutVars>
          <dgm:chMax val="1"/>
          <dgm:chPref val="1"/>
        </dgm:presLayoutVars>
      </dgm:prSet>
      <dgm:spPr/>
    </dgm:pt>
    <dgm:pt modelId="{4BC997FB-9333-425E-8FE2-D530E7EEC995}" type="pres">
      <dgm:prSet presAssocID="{F49A5AE0-D465-41E6-9C39-5B271D40B64D}" presName="sibTrans" presStyleLbl="sibTrans2D1" presStyleIdx="0" presStyleCnt="0"/>
      <dgm:spPr/>
    </dgm:pt>
    <dgm:pt modelId="{97AA3598-58FA-4EB8-BF8B-439CB323436F}" type="pres">
      <dgm:prSet presAssocID="{66B47365-77FB-411D-8ADD-45AEC29BA91B}" presName="compNode" presStyleCnt="0"/>
      <dgm:spPr/>
    </dgm:pt>
    <dgm:pt modelId="{395D73BA-8917-4336-AAF5-8FD85DAC42E1}" type="pres">
      <dgm:prSet presAssocID="{66B47365-77FB-411D-8ADD-45AEC29BA91B}" presName="iconBgRect" presStyleLbl="bgShp" presStyleIdx="1" presStyleCnt="4"/>
      <dgm:spPr/>
    </dgm:pt>
    <dgm:pt modelId="{C267F93A-33D6-4055-BB42-0D60FA2E1218}" type="pres">
      <dgm:prSet presAssocID="{66B47365-77FB-411D-8ADD-45AEC29BA9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CA9AE5-DEE6-412D-8CAC-1C86D0D3F7FE}" type="pres">
      <dgm:prSet presAssocID="{66B47365-77FB-411D-8ADD-45AEC29BA91B}" presName="spaceRect" presStyleCnt="0"/>
      <dgm:spPr/>
    </dgm:pt>
    <dgm:pt modelId="{B90AFF2F-1EBD-4F23-9C32-4EC2464F17C4}" type="pres">
      <dgm:prSet presAssocID="{66B47365-77FB-411D-8ADD-45AEC29BA91B}" presName="textRect" presStyleLbl="revTx" presStyleIdx="1" presStyleCnt="4">
        <dgm:presLayoutVars>
          <dgm:chMax val="1"/>
          <dgm:chPref val="1"/>
        </dgm:presLayoutVars>
      </dgm:prSet>
      <dgm:spPr/>
    </dgm:pt>
    <dgm:pt modelId="{8A49FDAB-2FCD-465F-87AB-B9295627BD87}" type="pres">
      <dgm:prSet presAssocID="{3875ECF3-5168-4D84-9C0A-DF89869349A0}" presName="sibTrans" presStyleLbl="sibTrans2D1" presStyleIdx="0" presStyleCnt="0"/>
      <dgm:spPr/>
    </dgm:pt>
    <dgm:pt modelId="{7D3EDDEE-914F-401C-A2F6-BA5E65B5E726}" type="pres">
      <dgm:prSet presAssocID="{D0069DAB-D445-42A6-9CF5-2679E16B58A6}" presName="compNode" presStyleCnt="0"/>
      <dgm:spPr/>
    </dgm:pt>
    <dgm:pt modelId="{494CDA9B-E3E4-45D5-B7B4-5148C8AE4419}" type="pres">
      <dgm:prSet presAssocID="{D0069DAB-D445-42A6-9CF5-2679E16B58A6}" presName="iconBgRect" presStyleLbl="bgShp" presStyleIdx="2" presStyleCnt="4"/>
      <dgm:spPr/>
    </dgm:pt>
    <dgm:pt modelId="{E6AC5FBE-F32E-4EA9-9627-E35F2CCC8A76}" type="pres">
      <dgm:prSet presAssocID="{D0069DAB-D445-42A6-9CF5-2679E16B58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DDC7D8-2326-4C5A-A087-4C823ADA97CA}" type="pres">
      <dgm:prSet presAssocID="{D0069DAB-D445-42A6-9CF5-2679E16B58A6}" presName="spaceRect" presStyleCnt="0"/>
      <dgm:spPr/>
    </dgm:pt>
    <dgm:pt modelId="{22E47C3D-0524-4C34-8618-870C91B08260}" type="pres">
      <dgm:prSet presAssocID="{D0069DAB-D445-42A6-9CF5-2679E16B58A6}" presName="textRect" presStyleLbl="revTx" presStyleIdx="2" presStyleCnt="4">
        <dgm:presLayoutVars>
          <dgm:chMax val="1"/>
          <dgm:chPref val="1"/>
        </dgm:presLayoutVars>
      </dgm:prSet>
      <dgm:spPr/>
    </dgm:pt>
    <dgm:pt modelId="{9B1F8F6E-A8DA-4441-9E54-8273C5B64349}" type="pres">
      <dgm:prSet presAssocID="{A5FC374C-58B6-4B4B-8D15-93C1E83CFC12}" presName="sibTrans" presStyleLbl="sibTrans2D1" presStyleIdx="0" presStyleCnt="0"/>
      <dgm:spPr/>
    </dgm:pt>
    <dgm:pt modelId="{A04990B8-CA86-4911-963B-D8003BAF5765}" type="pres">
      <dgm:prSet presAssocID="{947706A5-B76F-48A0-A66D-49D300608045}" presName="compNode" presStyleCnt="0"/>
      <dgm:spPr/>
    </dgm:pt>
    <dgm:pt modelId="{2B6615BD-06F4-4415-A2D1-B5F38CEA20B5}" type="pres">
      <dgm:prSet presAssocID="{947706A5-B76F-48A0-A66D-49D300608045}" presName="iconBgRect" presStyleLbl="bgShp" presStyleIdx="3" presStyleCnt="4"/>
      <dgm:spPr/>
    </dgm:pt>
    <dgm:pt modelId="{9F1366AE-3161-4730-8609-488B90DA3468}" type="pres">
      <dgm:prSet presAssocID="{947706A5-B76F-48A0-A66D-49D3006080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C54633-CE58-4F0B-A9F3-C91883F6E933}" type="pres">
      <dgm:prSet presAssocID="{947706A5-B76F-48A0-A66D-49D300608045}" presName="spaceRect" presStyleCnt="0"/>
      <dgm:spPr/>
    </dgm:pt>
    <dgm:pt modelId="{5C0458DC-49B5-4F09-AA38-FA4BA2772A70}" type="pres">
      <dgm:prSet presAssocID="{947706A5-B76F-48A0-A66D-49D3006080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5A6B26-C894-4E4E-8171-E7F94DB93C16}" type="presOf" srcId="{F49A5AE0-D465-41E6-9C39-5B271D40B64D}" destId="{4BC997FB-9333-425E-8FE2-D530E7EEC995}" srcOrd="0" destOrd="0" presId="urn:microsoft.com/office/officeart/2018/2/layout/IconCircleList"/>
    <dgm:cxn modelId="{9008BB27-4E29-450D-B583-6BB1AEFFDF44}" srcId="{35030047-0DEC-4BE4-BC78-2E2F3D556831}" destId="{947706A5-B76F-48A0-A66D-49D300608045}" srcOrd="3" destOrd="0" parTransId="{DF5FD030-4A71-4D47-87D9-5C0E50435BE5}" sibTransId="{044F95C0-E8B7-4003-9AC2-6F10DD06F4BC}"/>
    <dgm:cxn modelId="{B2D65D35-CC91-D14F-A497-DAA379FB759B}" type="presOf" srcId="{66B47365-77FB-411D-8ADD-45AEC29BA91B}" destId="{B90AFF2F-1EBD-4F23-9C32-4EC2464F17C4}" srcOrd="0" destOrd="0" presId="urn:microsoft.com/office/officeart/2018/2/layout/IconCircleList"/>
    <dgm:cxn modelId="{C483E65E-D9FD-AD4D-B0BC-FFFAF1A35A0D}" type="presOf" srcId="{3875ECF3-5168-4D84-9C0A-DF89869349A0}" destId="{8A49FDAB-2FCD-465F-87AB-B9295627BD87}" srcOrd="0" destOrd="0" presId="urn:microsoft.com/office/officeart/2018/2/layout/IconCircleList"/>
    <dgm:cxn modelId="{F2794D70-1A6D-5243-BD7A-1541B98BBFA5}" type="presOf" srcId="{35030047-0DEC-4BE4-BC78-2E2F3D556831}" destId="{CCB1B31E-ACEF-4EE9-8B69-7D647D32DFEA}" srcOrd="0" destOrd="0" presId="urn:microsoft.com/office/officeart/2018/2/layout/IconCircleList"/>
    <dgm:cxn modelId="{28642075-5575-9944-8279-59B22444C8E1}" type="presOf" srcId="{31EBF20F-A00E-427A-9D72-2BEF8F3DF17D}" destId="{7E12EDBC-5383-42D4-862E-B2CDBE896E85}" srcOrd="0" destOrd="0" presId="urn:microsoft.com/office/officeart/2018/2/layout/IconCircleList"/>
    <dgm:cxn modelId="{9DC1C28E-64B0-2F45-94C8-E2B08CD8D1D2}" type="presOf" srcId="{947706A5-B76F-48A0-A66D-49D300608045}" destId="{5C0458DC-49B5-4F09-AA38-FA4BA2772A70}" srcOrd="0" destOrd="0" presId="urn:microsoft.com/office/officeart/2018/2/layout/IconCircleList"/>
    <dgm:cxn modelId="{49FF37B2-ADA6-0948-BF49-ABA300E88815}" type="presOf" srcId="{D0069DAB-D445-42A6-9CF5-2679E16B58A6}" destId="{22E47C3D-0524-4C34-8618-870C91B08260}" srcOrd="0" destOrd="0" presId="urn:microsoft.com/office/officeart/2018/2/layout/IconCircleList"/>
    <dgm:cxn modelId="{398AE6D4-9558-4E93-8F9C-612D5C25ACEE}" srcId="{35030047-0DEC-4BE4-BC78-2E2F3D556831}" destId="{66B47365-77FB-411D-8ADD-45AEC29BA91B}" srcOrd="1" destOrd="0" parTransId="{AD6FE70C-54AD-4FE1-B213-52F4F082DF47}" sibTransId="{3875ECF3-5168-4D84-9C0A-DF89869349A0}"/>
    <dgm:cxn modelId="{15ED00E3-AB2F-453B-A851-D3BE749D44ED}" srcId="{35030047-0DEC-4BE4-BC78-2E2F3D556831}" destId="{D0069DAB-D445-42A6-9CF5-2679E16B58A6}" srcOrd="2" destOrd="0" parTransId="{63614450-8913-4B5C-BF59-93D1C3EE86C1}" sibTransId="{A5FC374C-58B6-4B4B-8D15-93C1E83CFC12}"/>
    <dgm:cxn modelId="{54E694EC-602D-3B49-A3B3-2A11D669765A}" type="presOf" srcId="{A5FC374C-58B6-4B4B-8D15-93C1E83CFC12}" destId="{9B1F8F6E-A8DA-4441-9E54-8273C5B64349}" srcOrd="0" destOrd="0" presId="urn:microsoft.com/office/officeart/2018/2/layout/IconCircleList"/>
    <dgm:cxn modelId="{3953E0F3-0940-4F13-BF3E-0D476BAB0E38}" srcId="{35030047-0DEC-4BE4-BC78-2E2F3D556831}" destId="{31EBF20F-A00E-427A-9D72-2BEF8F3DF17D}" srcOrd="0" destOrd="0" parTransId="{EBD8564D-DF52-403C-B740-BE20B7C55777}" sibTransId="{F49A5AE0-D465-41E6-9C39-5B271D40B64D}"/>
    <dgm:cxn modelId="{9AEF05D4-5D05-F94B-A055-67BD382E3F91}" type="presParOf" srcId="{CCB1B31E-ACEF-4EE9-8B69-7D647D32DFEA}" destId="{C9A57243-FC9B-43F7-B715-BBB8B8A07A0B}" srcOrd="0" destOrd="0" presId="urn:microsoft.com/office/officeart/2018/2/layout/IconCircleList"/>
    <dgm:cxn modelId="{1F2D121D-84BD-FC42-AE81-7E37A7181BF2}" type="presParOf" srcId="{C9A57243-FC9B-43F7-B715-BBB8B8A07A0B}" destId="{1778295C-8708-491A-8424-0AFD5C394187}" srcOrd="0" destOrd="0" presId="urn:microsoft.com/office/officeart/2018/2/layout/IconCircleList"/>
    <dgm:cxn modelId="{DE03F148-3163-4F4B-B52B-069CC680483C}" type="presParOf" srcId="{1778295C-8708-491A-8424-0AFD5C394187}" destId="{44D75FDF-721E-4772-BA64-E7ADE741901A}" srcOrd="0" destOrd="0" presId="urn:microsoft.com/office/officeart/2018/2/layout/IconCircleList"/>
    <dgm:cxn modelId="{AE06EB63-D5B8-6846-852D-EFA7CF792462}" type="presParOf" srcId="{1778295C-8708-491A-8424-0AFD5C394187}" destId="{07CD3F40-F9CC-4CCF-B8CD-762550689554}" srcOrd="1" destOrd="0" presId="urn:microsoft.com/office/officeart/2018/2/layout/IconCircleList"/>
    <dgm:cxn modelId="{E632381A-947E-4742-86DD-D15A2F6295F0}" type="presParOf" srcId="{1778295C-8708-491A-8424-0AFD5C394187}" destId="{ACFED45F-227B-4798-874B-90DAC92930B3}" srcOrd="2" destOrd="0" presId="urn:microsoft.com/office/officeart/2018/2/layout/IconCircleList"/>
    <dgm:cxn modelId="{BD723604-4BB0-F64A-AAD4-2834E462D64F}" type="presParOf" srcId="{1778295C-8708-491A-8424-0AFD5C394187}" destId="{7E12EDBC-5383-42D4-862E-B2CDBE896E85}" srcOrd="3" destOrd="0" presId="urn:microsoft.com/office/officeart/2018/2/layout/IconCircleList"/>
    <dgm:cxn modelId="{668EA5BB-ADFD-5E47-A9E7-6A332421A0DC}" type="presParOf" srcId="{C9A57243-FC9B-43F7-B715-BBB8B8A07A0B}" destId="{4BC997FB-9333-425E-8FE2-D530E7EEC995}" srcOrd="1" destOrd="0" presId="urn:microsoft.com/office/officeart/2018/2/layout/IconCircleList"/>
    <dgm:cxn modelId="{40D9E2E2-C918-074D-897B-1E56AF7CE9EC}" type="presParOf" srcId="{C9A57243-FC9B-43F7-B715-BBB8B8A07A0B}" destId="{97AA3598-58FA-4EB8-BF8B-439CB323436F}" srcOrd="2" destOrd="0" presId="urn:microsoft.com/office/officeart/2018/2/layout/IconCircleList"/>
    <dgm:cxn modelId="{BF6A46A6-7D4D-E24C-AE34-27F285D1B1F5}" type="presParOf" srcId="{97AA3598-58FA-4EB8-BF8B-439CB323436F}" destId="{395D73BA-8917-4336-AAF5-8FD85DAC42E1}" srcOrd="0" destOrd="0" presId="urn:microsoft.com/office/officeart/2018/2/layout/IconCircleList"/>
    <dgm:cxn modelId="{E3CB89D2-C0FE-A347-BAB7-05B325FE6106}" type="presParOf" srcId="{97AA3598-58FA-4EB8-BF8B-439CB323436F}" destId="{C267F93A-33D6-4055-BB42-0D60FA2E1218}" srcOrd="1" destOrd="0" presId="urn:microsoft.com/office/officeart/2018/2/layout/IconCircleList"/>
    <dgm:cxn modelId="{67526904-454B-6F4E-AE15-07A63718618C}" type="presParOf" srcId="{97AA3598-58FA-4EB8-BF8B-439CB323436F}" destId="{F5CA9AE5-DEE6-412D-8CAC-1C86D0D3F7FE}" srcOrd="2" destOrd="0" presId="urn:microsoft.com/office/officeart/2018/2/layout/IconCircleList"/>
    <dgm:cxn modelId="{5CD6E54E-C9B8-934B-9B02-0E528D642BC8}" type="presParOf" srcId="{97AA3598-58FA-4EB8-BF8B-439CB323436F}" destId="{B90AFF2F-1EBD-4F23-9C32-4EC2464F17C4}" srcOrd="3" destOrd="0" presId="urn:microsoft.com/office/officeart/2018/2/layout/IconCircleList"/>
    <dgm:cxn modelId="{13F96C9A-B33A-9448-9466-97F3BC8135EA}" type="presParOf" srcId="{C9A57243-FC9B-43F7-B715-BBB8B8A07A0B}" destId="{8A49FDAB-2FCD-465F-87AB-B9295627BD87}" srcOrd="3" destOrd="0" presId="urn:microsoft.com/office/officeart/2018/2/layout/IconCircleList"/>
    <dgm:cxn modelId="{EC6A3FBC-5AB0-654D-A078-7147E8595AFB}" type="presParOf" srcId="{C9A57243-FC9B-43F7-B715-BBB8B8A07A0B}" destId="{7D3EDDEE-914F-401C-A2F6-BA5E65B5E726}" srcOrd="4" destOrd="0" presId="urn:microsoft.com/office/officeart/2018/2/layout/IconCircleList"/>
    <dgm:cxn modelId="{E0051374-BDB3-7949-BEB0-FA7341B3DB99}" type="presParOf" srcId="{7D3EDDEE-914F-401C-A2F6-BA5E65B5E726}" destId="{494CDA9B-E3E4-45D5-B7B4-5148C8AE4419}" srcOrd="0" destOrd="0" presId="urn:microsoft.com/office/officeart/2018/2/layout/IconCircleList"/>
    <dgm:cxn modelId="{83F49C06-11E0-DA4F-8823-C94BF1A1D6EB}" type="presParOf" srcId="{7D3EDDEE-914F-401C-A2F6-BA5E65B5E726}" destId="{E6AC5FBE-F32E-4EA9-9627-E35F2CCC8A76}" srcOrd="1" destOrd="0" presId="urn:microsoft.com/office/officeart/2018/2/layout/IconCircleList"/>
    <dgm:cxn modelId="{97C0F076-5DBD-DC47-A465-7407A05C1874}" type="presParOf" srcId="{7D3EDDEE-914F-401C-A2F6-BA5E65B5E726}" destId="{36DDC7D8-2326-4C5A-A087-4C823ADA97CA}" srcOrd="2" destOrd="0" presId="urn:microsoft.com/office/officeart/2018/2/layout/IconCircleList"/>
    <dgm:cxn modelId="{B3E2888B-E70C-8A4D-A375-B8405E730FD2}" type="presParOf" srcId="{7D3EDDEE-914F-401C-A2F6-BA5E65B5E726}" destId="{22E47C3D-0524-4C34-8618-870C91B08260}" srcOrd="3" destOrd="0" presId="urn:microsoft.com/office/officeart/2018/2/layout/IconCircleList"/>
    <dgm:cxn modelId="{6B1E0BAE-E74F-2F4A-BB5C-B0F8F76E478A}" type="presParOf" srcId="{C9A57243-FC9B-43F7-B715-BBB8B8A07A0B}" destId="{9B1F8F6E-A8DA-4441-9E54-8273C5B64349}" srcOrd="5" destOrd="0" presId="urn:microsoft.com/office/officeart/2018/2/layout/IconCircleList"/>
    <dgm:cxn modelId="{B9B1E9EA-223C-1045-B0DD-63DDE3A9E172}" type="presParOf" srcId="{C9A57243-FC9B-43F7-B715-BBB8B8A07A0B}" destId="{A04990B8-CA86-4911-963B-D8003BAF5765}" srcOrd="6" destOrd="0" presId="urn:microsoft.com/office/officeart/2018/2/layout/IconCircleList"/>
    <dgm:cxn modelId="{E0E849C3-3D7B-664E-831C-E05147CBF17C}" type="presParOf" srcId="{A04990B8-CA86-4911-963B-D8003BAF5765}" destId="{2B6615BD-06F4-4415-A2D1-B5F38CEA20B5}" srcOrd="0" destOrd="0" presId="urn:microsoft.com/office/officeart/2018/2/layout/IconCircleList"/>
    <dgm:cxn modelId="{A61E6225-7417-0649-85F4-EE21DEC4AE3B}" type="presParOf" srcId="{A04990B8-CA86-4911-963B-D8003BAF5765}" destId="{9F1366AE-3161-4730-8609-488B90DA3468}" srcOrd="1" destOrd="0" presId="urn:microsoft.com/office/officeart/2018/2/layout/IconCircleList"/>
    <dgm:cxn modelId="{5FA40ABC-BA2C-CC43-97EC-E6B1D0A8F262}" type="presParOf" srcId="{A04990B8-CA86-4911-963B-D8003BAF5765}" destId="{FEC54633-CE58-4F0B-A9F3-C91883F6E933}" srcOrd="2" destOrd="0" presId="urn:microsoft.com/office/officeart/2018/2/layout/IconCircleList"/>
    <dgm:cxn modelId="{9D83AD30-8F63-4D41-993B-37C254D21E6D}" type="presParOf" srcId="{A04990B8-CA86-4911-963B-D8003BAF5765}" destId="{5C0458DC-49B5-4F09-AA38-FA4BA2772A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FE5A00-7B26-4A5C-B300-61BDFEEA66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2FC66A5-E891-447B-85DC-34BB37E0FFE3}">
      <dgm:prSet/>
      <dgm:spPr/>
      <dgm:t>
        <a:bodyPr/>
        <a:lstStyle/>
        <a:p>
          <a:r>
            <a:rPr lang="en-US"/>
            <a:t>Review and practice the concepts learned so far</a:t>
          </a:r>
        </a:p>
      </dgm:t>
    </dgm:pt>
    <dgm:pt modelId="{26846605-BD7D-4F3F-99B2-497C92FA560B}" type="parTrans" cxnId="{2AF424F6-C0BF-46CD-95F8-B919D27F2771}">
      <dgm:prSet/>
      <dgm:spPr/>
      <dgm:t>
        <a:bodyPr/>
        <a:lstStyle/>
        <a:p>
          <a:endParaRPr lang="en-US"/>
        </a:p>
      </dgm:t>
    </dgm:pt>
    <dgm:pt modelId="{4AD40EE1-2F4D-497D-8D05-613D1E7C5A9D}" type="sibTrans" cxnId="{2AF424F6-C0BF-46CD-95F8-B919D27F2771}">
      <dgm:prSet/>
      <dgm:spPr/>
      <dgm:t>
        <a:bodyPr/>
        <a:lstStyle/>
        <a:p>
          <a:endParaRPr lang="en-US"/>
        </a:p>
      </dgm:t>
    </dgm:pt>
    <dgm:pt modelId="{19FB0F39-5667-474D-A6BB-B6260A083CB3}">
      <dgm:prSet/>
      <dgm:spPr/>
      <dgm:t>
        <a:bodyPr/>
        <a:lstStyle/>
        <a:p>
          <a:r>
            <a:rPr lang="en-US"/>
            <a:t>Experiment with different Large Language Models (LLMs) to compare effectiveness</a:t>
          </a:r>
        </a:p>
      </dgm:t>
    </dgm:pt>
    <dgm:pt modelId="{2F142821-A0E0-44AF-8F1E-EC8E43F91D3E}" type="parTrans" cxnId="{02E877C5-A758-498E-8187-260A20796FAD}">
      <dgm:prSet/>
      <dgm:spPr/>
      <dgm:t>
        <a:bodyPr/>
        <a:lstStyle/>
        <a:p>
          <a:endParaRPr lang="en-US"/>
        </a:p>
      </dgm:t>
    </dgm:pt>
    <dgm:pt modelId="{57E9A9A5-33D7-4128-B5B0-FF238EE4D362}" type="sibTrans" cxnId="{02E877C5-A758-498E-8187-260A20796FAD}">
      <dgm:prSet/>
      <dgm:spPr/>
      <dgm:t>
        <a:bodyPr/>
        <a:lstStyle/>
        <a:p>
          <a:endParaRPr lang="en-US"/>
        </a:p>
      </dgm:t>
    </dgm:pt>
    <dgm:pt modelId="{CD5C6D62-FD92-4525-BE82-AE16BEE5217B}">
      <dgm:prSet/>
      <dgm:spPr/>
      <dgm:t>
        <a:bodyPr/>
        <a:lstStyle/>
        <a:p>
          <a:r>
            <a:rPr lang="en-US" dirty="0"/>
            <a:t>Implement these concepts at work to fulfill specific requirements</a:t>
          </a:r>
        </a:p>
      </dgm:t>
    </dgm:pt>
    <dgm:pt modelId="{9DD7A4C9-2C28-4B53-AF32-36FD0C4967D0}" type="parTrans" cxnId="{BBD4D451-02FD-4D0D-857C-CBE2FF2E1716}">
      <dgm:prSet/>
      <dgm:spPr/>
      <dgm:t>
        <a:bodyPr/>
        <a:lstStyle/>
        <a:p>
          <a:endParaRPr lang="en-US"/>
        </a:p>
      </dgm:t>
    </dgm:pt>
    <dgm:pt modelId="{8B605CC6-31D1-4A49-BFCF-82AD4049DD44}" type="sibTrans" cxnId="{BBD4D451-02FD-4D0D-857C-CBE2FF2E1716}">
      <dgm:prSet/>
      <dgm:spPr/>
      <dgm:t>
        <a:bodyPr/>
        <a:lstStyle/>
        <a:p>
          <a:endParaRPr lang="en-US"/>
        </a:p>
      </dgm:t>
    </dgm:pt>
    <dgm:pt modelId="{329CC4D0-FA11-4218-8117-5CF4E0166F81}">
      <dgm:prSet/>
      <dgm:spPr/>
      <dgm:t>
        <a:bodyPr/>
        <a:lstStyle/>
        <a:p>
          <a:r>
            <a:rPr lang="en-US"/>
            <a:t>Explore use cases across various sectors: E-commerce, Customer Service, Legal, and Medical</a:t>
          </a:r>
        </a:p>
      </dgm:t>
    </dgm:pt>
    <dgm:pt modelId="{7E6FDF1C-0E8E-4BA3-9708-CDBB5C5D009D}" type="parTrans" cxnId="{C090F8AF-A4B1-4D54-9C0D-70B5BA5ABDB4}">
      <dgm:prSet/>
      <dgm:spPr/>
      <dgm:t>
        <a:bodyPr/>
        <a:lstStyle/>
        <a:p>
          <a:endParaRPr lang="en-US"/>
        </a:p>
      </dgm:t>
    </dgm:pt>
    <dgm:pt modelId="{3F465351-1FAB-4E20-9B9B-E2887243FAB4}" type="sibTrans" cxnId="{C090F8AF-A4B1-4D54-9C0D-70B5BA5ABDB4}">
      <dgm:prSet/>
      <dgm:spPr/>
      <dgm:t>
        <a:bodyPr/>
        <a:lstStyle/>
        <a:p>
          <a:endParaRPr lang="en-US"/>
        </a:p>
      </dgm:t>
    </dgm:pt>
    <dgm:pt modelId="{ABF04688-728F-4D59-842C-06C2151C5BB6}">
      <dgm:prSet/>
      <dgm:spPr/>
      <dgm:t>
        <a:bodyPr/>
        <a:lstStyle/>
        <a:p>
          <a:r>
            <a:rPr lang="en-US"/>
            <a:t>Integrate Retrieval-Augmented Generation (RAG) to enhance the bot's capabilities for each application</a:t>
          </a:r>
        </a:p>
      </dgm:t>
    </dgm:pt>
    <dgm:pt modelId="{B5EA15EB-BB70-4BDC-8ADC-2294CFB33280}" type="parTrans" cxnId="{1A506ADE-8024-44E2-B166-F833C0938C85}">
      <dgm:prSet/>
      <dgm:spPr/>
      <dgm:t>
        <a:bodyPr/>
        <a:lstStyle/>
        <a:p>
          <a:endParaRPr lang="en-US"/>
        </a:p>
      </dgm:t>
    </dgm:pt>
    <dgm:pt modelId="{CEFD7406-FE4C-4109-9A51-E30344DF25EF}" type="sibTrans" cxnId="{1A506ADE-8024-44E2-B166-F833C0938C85}">
      <dgm:prSet/>
      <dgm:spPr/>
      <dgm:t>
        <a:bodyPr/>
        <a:lstStyle/>
        <a:p>
          <a:endParaRPr lang="en-US"/>
        </a:p>
      </dgm:t>
    </dgm:pt>
    <dgm:pt modelId="{EEFB7D0F-BF51-4B59-BB3F-835C4E203A0D}" type="pres">
      <dgm:prSet presAssocID="{BAFE5A00-7B26-4A5C-B300-61BDFEEA66F2}" presName="root" presStyleCnt="0">
        <dgm:presLayoutVars>
          <dgm:dir/>
          <dgm:resizeHandles val="exact"/>
        </dgm:presLayoutVars>
      </dgm:prSet>
      <dgm:spPr/>
    </dgm:pt>
    <dgm:pt modelId="{CF456F97-91E0-4E21-90A6-8866E806319C}" type="pres">
      <dgm:prSet presAssocID="{BAFE5A00-7B26-4A5C-B300-61BDFEEA66F2}" presName="container" presStyleCnt="0">
        <dgm:presLayoutVars>
          <dgm:dir/>
          <dgm:resizeHandles val="exact"/>
        </dgm:presLayoutVars>
      </dgm:prSet>
      <dgm:spPr/>
    </dgm:pt>
    <dgm:pt modelId="{301A8C93-B6A2-4DE5-81FA-108134267BD4}" type="pres">
      <dgm:prSet presAssocID="{E2FC66A5-E891-447B-85DC-34BB37E0FFE3}" presName="compNode" presStyleCnt="0"/>
      <dgm:spPr/>
    </dgm:pt>
    <dgm:pt modelId="{2A6563AB-D558-4538-A22A-1A355D0B1818}" type="pres">
      <dgm:prSet presAssocID="{E2FC66A5-E891-447B-85DC-34BB37E0FFE3}" presName="iconBgRect" presStyleLbl="bgShp" presStyleIdx="0" presStyleCnt="5"/>
      <dgm:spPr/>
    </dgm:pt>
    <dgm:pt modelId="{A1EF7313-FB3F-4F71-B437-F4670BF050A6}" type="pres">
      <dgm:prSet presAssocID="{E2FC66A5-E891-447B-85DC-34BB37E0FF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411DEA-2ACE-4D7D-888A-180577C5B565}" type="pres">
      <dgm:prSet presAssocID="{E2FC66A5-E891-447B-85DC-34BB37E0FFE3}" presName="spaceRect" presStyleCnt="0"/>
      <dgm:spPr/>
    </dgm:pt>
    <dgm:pt modelId="{4F2DA71D-D5CE-4A19-896A-838A950C23B0}" type="pres">
      <dgm:prSet presAssocID="{E2FC66A5-E891-447B-85DC-34BB37E0FFE3}" presName="textRect" presStyleLbl="revTx" presStyleIdx="0" presStyleCnt="5">
        <dgm:presLayoutVars>
          <dgm:chMax val="1"/>
          <dgm:chPref val="1"/>
        </dgm:presLayoutVars>
      </dgm:prSet>
      <dgm:spPr/>
    </dgm:pt>
    <dgm:pt modelId="{A2736A6C-3272-47B3-9ACE-B915744FD9F8}" type="pres">
      <dgm:prSet presAssocID="{4AD40EE1-2F4D-497D-8D05-613D1E7C5A9D}" presName="sibTrans" presStyleLbl="sibTrans2D1" presStyleIdx="0" presStyleCnt="0"/>
      <dgm:spPr/>
    </dgm:pt>
    <dgm:pt modelId="{D73A4F2E-D413-4F01-A80C-87660D784139}" type="pres">
      <dgm:prSet presAssocID="{19FB0F39-5667-474D-A6BB-B6260A083CB3}" presName="compNode" presStyleCnt="0"/>
      <dgm:spPr/>
    </dgm:pt>
    <dgm:pt modelId="{B567E80E-4BF4-4D20-86B5-E2726956CD0F}" type="pres">
      <dgm:prSet presAssocID="{19FB0F39-5667-474D-A6BB-B6260A083CB3}" presName="iconBgRect" presStyleLbl="bgShp" presStyleIdx="1" presStyleCnt="5"/>
      <dgm:spPr/>
    </dgm:pt>
    <dgm:pt modelId="{2FCBCFDF-6AD9-47B1-8660-B55132839B33}" type="pres">
      <dgm:prSet presAssocID="{19FB0F39-5667-474D-A6BB-B6260A083C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6B82D9-4C2E-4FA8-8242-0DF382DE0315}" type="pres">
      <dgm:prSet presAssocID="{19FB0F39-5667-474D-A6BB-B6260A083CB3}" presName="spaceRect" presStyleCnt="0"/>
      <dgm:spPr/>
    </dgm:pt>
    <dgm:pt modelId="{BEBAFAB4-59FD-4FE2-84F2-1E0D88132B9E}" type="pres">
      <dgm:prSet presAssocID="{19FB0F39-5667-474D-A6BB-B6260A083CB3}" presName="textRect" presStyleLbl="revTx" presStyleIdx="1" presStyleCnt="5">
        <dgm:presLayoutVars>
          <dgm:chMax val="1"/>
          <dgm:chPref val="1"/>
        </dgm:presLayoutVars>
      </dgm:prSet>
      <dgm:spPr/>
    </dgm:pt>
    <dgm:pt modelId="{64E6ACFC-E11E-4F9A-BD1C-9FF93B1313A8}" type="pres">
      <dgm:prSet presAssocID="{57E9A9A5-33D7-4128-B5B0-FF238EE4D362}" presName="sibTrans" presStyleLbl="sibTrans2D1" presStyleIdx="0" presStyleCnt="0"/>
      <dgm:spPr/>
    </dgm:pt>
    <dgm:pt modelId="{4D6A1F10-0CB6-4D31-A042-E9B005077453}" type="pres">
      <dgm:prSet presAssocID="{CD5C6D62-FD92-4525-BE82-AE16BEE5217B}" presName="compNode" presStyleCnt="0"/>
      <dgm:spPr/>
    </dgm:pt>
    <dgm:pt modelId="{2B031943-9983-4619-8073-FEF7776CACE1}" type="pres">
      <dgm:prSet presAssocID="{CD5C6D62-FD92-4525-BE82-AE16BEE5217B}" presName="iconBgRect" presStyleLbl="bgShp" presStyleIdx="2" presStyleCnt="5"/>
      <dgm:spPr/>
    </dgm:pt>
    <dgm:pt modelId="{5B9729EF-2598-4AC8-BC8D-9E647CB5E938}" type="pres">
      <dgm:prSet presAssocID="{CD5C6D62-FD92-4525-BE82-AE16BEE521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C17909-DFC8-4F5B-9532-31FDD0F17544}" type="pres">
      <dgm:prSet presAssocID="{CD5C6D62-FD92-4525-BE82-AE16BEE5217B}" presName="spaceRect" presStyleCnt="0"/>
      <dgm:spPr/>
    </dgm:pt>
    <dgm:pt modelId="{2A7B88B4-8006-4EBE-BE14-3E7EB70BBC69}" type="pres">
      <dgm:prSet presAssocID="{CD5C6D62-FD92-4525-BE82-AE16BEE5217B}" presName="textRect" presStyleLbl="revTx" presStyleIdx="2" presStyleCnt="5">
        <dgm:presLayoutVars>
          <dgm:chMax val="1"/>
          <dgm:chPref val="1"/>
        </dgm:presLayoutVars>
      </dgm:prSet>
      <dgm:spPr/>
    </dgm:pt>
    <dgm:pt modelId="{6004C055-08DA-42C0-BDD1-D82732F8BA65}" type="pres">
      <dgm:prSet presAssocID="{8B605CC6-31D1-4A49-BFCF-82AD4049DD44}" presName="sibTrans" presStyleLbl="sibTrans2D1" presStyleIdx="0" presStyleCnt="0"/>
      <dgm:spPr/>
    </dgm:pt>
    <dgm:pt modelId="{A61F3B36-CA23-4BA9-AF0A-BC1D51CA91E9}" type="pres">
      <dgm:prSet presAssocID="{329CC4D0-FA11-4218-8117-5CF4E0166F81}" presName="compNode" presStyleCnt="0"/>
      <dgm:spPr/>
    </dgm:pt>
    <dgm:pt modelId="{3867DFCE-2EFD-44E6-8462-8122AE04C82D}" type="pres">
      <dgm:prSet presAssocID="{329CC4D0-FA11-4218-8117-5CF4E0166F81}" presName="iconBgRect" presStyleLbl="bgShp" presStyleIdx="3" presStyleCnt="5"/>
      <dgm:spPr/>
    </dgm:pt>
    <dgm:pt modelId="{8AC1931E-6025-4EE0-84E0-940CE707FD7F}" type="pres">
      <dgm:prSet presAssocID="{329CC4D0-FA11-4218-8117-5CF4E0166F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20803756-C59D-4E2A-8144-E133AFE7A586}" type="pres">
      <dgm:prSet presAssocID="{329CC4D0-FA11-4218-8117-5CF4E0166F81}" presName="spaceRect" presStyleCnt="0"/>
      <dgm:spPr/>
    </dgm:pt>
    <dgm:pt modelId="{BDCC62F6-8822-4DDC-B9CF-5213AF492C3F}" type="pres">
      <dgm:prSet presAssocID="{329CC4D0-FA11-4218-8117-5CF4E0166F81}" presName="textRect" presStyleLbl="revTx" presStyleIdx="3" presStyleCnt="5">
        <dgm:presLayoutVars>
          <dgm:chMax val="1"/>
          <dgm:chPref val="1"/>
        </dgm:presLayoutVars>
      </dgm:prSet>
      <dgm:spPr/>
    </dgm:pt>
    <dgm:pt modelId="{2CB83BB2-FE69-4197-86CA-20DE079DC0B8}" type="pres">
      <dgm:prSet presAssocID="{3F465351-1FAB-4E20-9B9B-E2887243FAB4}" presName="sibTrans" presStyleLbl="sibTrans2D1" presStyleIdx="0" presStyleCnt="0"/>
      <dgm:spPr/>
    </dgm:pt>
    <dgm:pt modelId="{1684AFE4-1AC5-44AB-9C92-BB010FE6C75B}" type="pres">
      <dgm:prSet presAssocID="{ABF04688-728F-4D59-842C-06C2151C5BB6}" presName="compNode" presStyleCnt="0"/>
      <dgm:spPr/>
    </dgm:pt>
    <dgm:pt modelId="{EE719E8E-5BD0-4E7D-93FB-35E953052492}" type="pres">
      <dgm:prSet presAssocID="{ABF04688-728F-4D59-842C-06C2151C5BB6}" presName="iconBgRect" presStyleLbl="bgShp" presStyleIdx="4" presStyleCnt="5"/>
      <dgm:spPr/>
    </dgm:pt>
    <dgm:pt modelId="{AE673B4A-36A9-4671-93CA-B3986C261243}" type="pres">
      <dgm:prSet presAssocID="{ABF04688-728F-4D59-842C-06C2151C5B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4F3156C-65E3-47E3-9136-A655ADFB950C}" type="pres">
      <dgm:prSet presAssocID="{ABF04688-728F-4D59-842C-06C2151C5BB6}" presName="spaceRect" presStyleCnt="0"/>
      <dgm:spPr/>
    </dgm:pt>
    <dgm:pt modelId="{FF158568-70F9-4736-BE64-136CC2418D5B}" type="pres">
      <dgm:prSet presAssocID="{ABF04688-728F-4D59-842C-06C2151C5BB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487A012-0762-4814-B56B-7A3A8779884D}" type="presOf" srcId="{3F465351-1FAB-4E20-9B9B-E2887243FAB4}" destId="{2CB83BB2-FE69-4197-86CA-20DE079DC0B8}" srcOrd="0" destOrd="0" presId="urn:microsoft.com/office/officeart/2018/2/layout/IconCircleList"/>
    <dgm:cxn modelId="{9EE38A14-06D6-4F83-9A12-CD965B34CDD8}" type="presOf" srcId="{E2FC66A5-E891-447B-85DC-34BB37E0FFE3}" destId="{4F2DA71D-D5CE-4A19-896A-838A950C23B0}" srcOrd="0" destOrd="0" presId="urn:microsoft.com/office/officeart/2018/2/layout/IconCircleList"/>
    <dgm:cxn modelId="{4B5C9F1D-9610-4E47-845F-1B4EA72DFBA5}" type="presOf" srcId="{57E9A9A5-33D7-4128-B5B0-FF238EE4D362}" destId="{64E6ACFC-E11E-4F9A-BD1C-9FF93B1313A8}" srcOrd="0" destOrd="0" presId="urn:microsoft.com/office/officeart/2018/2/layout/IconCircleList"/>
    <dgm:cxn modelId="{56572A37-2570-4E56-A3A3-B764B52F9A7D}" type="presOf" srcId="{8B605CC6-31D1-4A49-BFCF-82AD4049DD44}" destId="{6004C055-08DA-42C0-BDD1-D82732F8BA65}" srcOrd="0" destOrd="0" presId="urn:microsoft.com/office/officeart/2018/2/layout/IconCircleList"/>
    <dgm:cxn modelId="{BBD4D451-02FD-4D0D-857C-CBE2FF2E1716}" srcId="{BAFE5A00-7B26-4A5C-B300-61BDFEEA66F2}" destId="{CD5C6D62-FD92-4525-BE82-AE16BEE5217B}" srcOrd="2" destOrd="0" parTransId="{9DD7A4C9-2C28-4B53-AF32-36FD0C4967D0}" sibTransId="{8B605CC6-31D1-4A49-BFCF-82AD4049DD44}"/>
    <dgm:cxn modelId="{4F15786C-3B99-4230-A45A-0FC1386DC6EC}" type="presOf" srcId="{BAFE5A00-7B26-4A5C-B300-61BDFEEA66F2}" destId="{EEFB7D0F-BF51-4B59-BB3F-835C4E203A0D}" srcOrd="0" destOrd="0" presId="urn:microsoft.com/office/officeart/2018/2/layout/IconCircleList"/>
    <dgm:cxn modelId="{AD0CDD72-EE81-4B42-999B-DAC06CC40FE9}" type="presOf" srcId="{19FB0F39-5667-474D-A6BB-B6260A083CB3}" destId="{BEBAFAB4-59FD-4FE2-84F2-1E0D88132B9E}" srcOrd="0" destOrd="0" presId="urn:microsoft.com/office/officeart/2018/2/layout/IconCircleList"/>
    <dgm:cxn modelId="{C090F8AF-A4B1-4D54-9C0D-70B5BA5ABDB4}" srcId="{BAFE5A00-7B26-4A5C-B300-61BDFEEA66F2}" destId="{329CC4D0-FA11-4218-8117-5CF4E0166F81}" srcOrd="3" destOrd="0" parTransId="{7E6FDF1C-0E8E-4BA3-9708-CDBB5C5D009D}" sibTransId="{3F465351-1FAB-4E20-9B9B-E2887243FAB4}"/>
    <dgm:cxn modelId="{02E877C5-A758-498E-8187-260A20796FAD}" srcId="{BAFE5A00-7B26-4A5C-B300-61BDFEEA66F2}" destId="{19FB0F39-5667-474D-A6BB-B6260A083CB3}" srcOrd="1" destOrd="0" parTransId="{2F142821-A0E0-44AF-8F1E-EC8E43F91D3E}" sibTransId="{57E9A9A5-33D7-4128-B5B0-FF238EE4D362}"/>
    <dgm:cxn modelId="{69345EC6-9E3B-4328-84D0-74AEC76ADE1A}" type="presOf" srcId="{ABF04688-728F-4D59-842C-06C2151C5BB6}" destId="{FF158568-70F9-4736-BE64-136CC2418D5B}" srcOrd="0" destOrd="0" presId="urn:microsoft.com/office/officeart/2018/2/layout/IconCircleList"/>
    <dgm:cxn modelId="{8A53A9D4-FE4C-4A7A-82A8-B3A626363C14}" type="presOf" srcId="{329CC4D0-FA11-4218-8117-5CF4E0166F81}" destId="{BDCC62F6-8822-4DDC-B9CF-5213AF492C3F}" srcOrd="0" destOrd="0" presId="urn:microsoft.com/office/officeart/2018/2/layout/IconCircleList"/>
    <dgm:cxn modelId="{1A506ADE-8024-44E2-B166-F833C0938C85}" srcId="{BAFE5A00-7B26-4A5C-B300-61BDFEEA66F2}" destId="{ABF04688-728F-4D59-842C-06C2151C5BB6}" srcOrd="4" destOrd="0" parTransId="{B5EA15EB-BB70-4BDC-8ADC-2294CFB33280}" sibTransId="{CEFD7406-FE4C-4109-9A51-E30344DF25EF}"/>
    <dgm:cxn modelId="{9CD484F0-0ACC-4871-9AB9-3E70CD160893}" type="presOf" srcId="{CD5C6D62-FD92-4525-BE82-AE16BEE5217B}" destId="{2A7B88B4-8006-4EBE-BE14-3E7EB70BBC69}" srcOrd="0" destOrd="0" presId="urn:microsoft.com/office/officeart/2018/2/layout/IconCircleList"/>
    <dgm:cxn modelId="{2AF424F6-C0BF-46CD-95F8-B919D27F2771}" srcId="{BAFE5A00-7B26-4A5C-B300-61BDFEEA66F2}" destId="{E2FC66A5-E891-447B-85DC-34BB37E0FFE3}" srcOrd="0" destOrd="0" parTransId="{26846605-BD7D-4F3F-99B2-497C92FA560B}" sibTransId="{4AD40EE1-2F4D-497D-8D05-613D1E7C5A9D}"/>
    <dgm:cxn modelId="{AF8BA1FC-4547-4806-8750-F27C83903823}" type="presOf" srcId="{4AD40EE1-2F4D-497D-8D05-613D1E7C5A9D}" destId="{A2736A6C-3272-47B3-9ACE-B915744FD9F8}" srcOrd="0" destOrd="0" presId="urn:microsoft.com/office/officeart/2018/2/layout/IconCircleList"/>
    <dgm:cxn modelId="{545E8BD0-19B7-48D7-99C5-EE1E91CB7EBF}" type="presParOf" srcId="{EEFB7D0F-BF51-4B59-BB3F-835C4E203A0D}" destId="{CF456F97-91E0-4E21-90A6-8866E806319C}" srcOrd="0" destOrd="0" presId="urn:microsoft.com/office/officeart/2018/2/layout/IconCircleList"/>
    <dgm:cxn modelId="{7CFCD751-BAA9-4AEC-B4B2-A58C19CA8810}" type="presParOf" srcId="{CF456F97-91E0-4E21-90A6-8866E806319C}" destId="{301A8C93-B6A2-4DE5-81FA-108134267BD4}" srcOrd="0" destOrd="0" presId="urn:microsoft.com/office/officeart/2018/2/layout/IconCircleList"/>
    <dgm:cxn modelId="{BB1543FB-3DB7-4ED6-982F-91A80BB9916B}" type="presParOf" srcId="{301A8C93-B6A2-4DE5-81FA-108134267BD4}" destId="{2A6563AB-D558-4538-A22A-1A355D0B1818}" srcOrd="0" destOrd="0" presId="urn:microsoft.com/office/officeart/2018/2/layout/IconCircleList"/>
    <dgm:cxn modelId="{D958B341-DA73-4738-A012-3A4FF3A395C3}" type="presParOf" srcId="{301A8C93-B6A2-4DE5-81FA-108134267BD4}" destId="{A1EF7313-FB3F-4F71-B437-F4670BF050A6}" srcOrd="1" destOrd="0" presId="urn:microsoft.com/office/officeart/2018/2/layout/IconCircleList"/>
    <dgm:cxn modelId="{7E32ADBB-CEBE-4EDC-8AEC-94CD19C5185F}" type="presParOf" srcId="{301A8C93-B6A2-4DE5-81FA-108134267BD4}" destId="{ED411DEA-2ACE-4D7D-888A-180577C5B565}" srcOrd="2" destOrd="0" presId="urn:microsoft.com/office/officeart/2018/2/layout/IconCircleList"/>
    <dgm:cxn modelId="{4BE71CAF-9BF4-4132-B658-B02E5A84975B}" type="presParOf" srcId="{301A8C93-B6A2-4DE5-81FA-108134267BD4}" destId="{4F2DA71D-D5CE-4A19-896A-838A950C23B0}" srcOrd="3" destOrd="0" presId="urn:microsoft.com/office/officeart/2018/2/layout/IconCircleList"/>
    <dgm:cxn modelId="{A0D407AF-5055-4D8E-AE7E-70E6AF88F0A6}" type="presParOf" srcId="{CF456F97-91E0-4E21-90A6-8866E806319C}" destId="{A2736A6C-3272-47B3-9ACE-B915744FD9F8}" srcOrd="1" destOrd="0" presId="urn:microsoft.com/office/officeart/2018/2/layout/IconCircleList"/>
    <dgm:cxn modelId="{51277234-3CBF-4C2B-A0FC-E86286A65195}" type="presParOf" srcId="{CF456F97-91E0-4E21-90A6-8866E806319C}" destId="{D73A4F2E-D413-4F01-A80C-87660D784139}" srcOrd="2" destOrd="0" presId="urn:microsoft.com/office/officeart/2018/2/layout/IconCircleList"/>
    <dgm:cxn modelId="{3F5621D6-09B9-4280-B515-A2D77FE542CD}" type="presParOf" srcId="{D73A4F2E-D413-4F01-A80C-87660D784139}" destId="{B567E80E-4BF4-4D20-86B5-E2726956CD0F}" srcOrd="0" destOrd="0" presId="urn:microsoft.com/office/officeart/2018/2/layout/IconCircleList"/>
    <dgm:cxn modelId="{4165AADE-AEE6-42BA-832E-472A28C57A2C}" type="presParOf" srcId="{D73A4F2E-D413-4F01-A80C-87660D784139}" destId="{2FCBCFDF-6AD9-47B1-8660-B55132839B33}" srcOrd="1" destOrd="0" presId="urn:microsoft.com/office/officeart/2018/2/layout/IconCircleList"/>
    <dgm:cxn modelId="{A0CE9AE6-20D3-466D-98D3-CA7068239910}" type="presParOf" srcId="{D73A4F2E-D413-4F01-A80C-87660D784139}" destId="{056B82D9-4C2E-4FA8-8242-0DF382DE0315}" srcOrd="2" destOrd="0" presId="urn:microsoft.com/office/officeart/2018/2/layout/IconCircleList"/>
    <dgm:cxn modelId="{677307AA-982E-48E8-A634-517905C4D4AF}" type="presParOf" srcId="{D73A4F2E-D413-4F01-A80C-87660D784139}" destId="{BEBAFAB4-59FD-4FE2-84F2-1E0D88132B9E}" srcOrd="3" destOrd="0" presId="urn:microsoft.com/office/officeart/2018/2/layout/IconCircleList"/>
    <dgm:cxn modelId="{4420BFED-E307-42ED-9AE4-32C99BB25957}" type="presParOf" srcId="{CF456F97-91E0-4E21-90A6-8866E806319C}" destId="{64E6ACFC-E11E-4F9A-BD1C-9FF93B1313A8}" srcOrd="3" destOrd="0" presId="urn:microsoft.com/office/officeart/2018/2/layout/IconCircleList"/>
    <dgm:cxn modelId="{7C9DD979-79AD-499C-9722-B21F045B4AAB}" type="presParOf" srcId="{CF456F97-91E0-4E21-90A6-8866E806319C}" destId="{4D6A1F10-0CB6-4D31-A042-E9B005077453}" srcOrd="4" destOrd="0" presId="urn:microsoft.com/office/officeart/2018/2/layout/IconCircleList"/>
    <dgm:cxn modelId="{20326C2A-068A-4F74-8446-B716AE1C6A6C}" type="presParOf" srcId="{4D6A1F10-0CB6-4D31-A042-E9B005077453}" destId="{2B031943-9983-4619-8073-FEF7776CACE1}" srcOrd="0" destOrd="0" presId="urn:microsoft.com/office/officeart/2018/2/layout/IconCircleList"/>
    <dgm:cxn modelId="{A8DEDCCF-A048-490E-8F3C-0106A764E92B}" type="presParOf" srcId="{4D6A1F10-0CB6-4D31-A042-E9B005077453}" destId="{5B9729EF-2598-4AC8-BC8D-9E647CB5E938}" srcOrd="1" destOrd="0" presId="urn:microsoft.com/office/officeart/2018/2/layout/IconCircleList"/>
    <dgm:cxn modelId="{DDD02752-F599-4AE1-B1D3-D762457C5B4C}" type="presParOf" srcId="{4D6A1F10-0CB6-4D31-A042-E9B005077453}" destId="{09C17909-DFC8-4F5B-9532-31FDD0F17544}" srcOrd="2" destOrd="0" presId="urn:microsoft.com/office/officeart/2018/2/layout/IconCircleList"/>
    <dgm:cxn modelId="{F0C4729C-4D6E-4DDD-90BB-AC72AF721D04}" type="presParOf" srcId="{4D6A1F10-0CB6-4D31-A042-E9B005077453}" destId="{2A7B88B4-8006-4EBE-BE14-3E7EB70BBC69}" srcOrd="3" destOrd="0" presId="urn:microsoft.com/office/officeart/2018/2/layout/IconCircleList"/>
    <dgm:cxn modelId="{11778588-84E2-4B62-BDC3-DAB1D0A73EF2}" type="presParOf" srcId="{CF456F97-91E0-4E21-90A6-8866E806319C}" destId="{6004C055-08DA-42C0-BDD1-D82732F8BA65}" srcOrd="5" destOrd="0" presId="urn:microsoft.com/office/officeart/2018/2/layout/IconCircleList"/>
    <dgm:cxn modelId="{FFADE8BF-088B-4E01-B1DF-5EBB40315428}" type="presParOf" srcId="{CF456F97-91E0-4E21-90A6-8866E806319C}" destId="{A61F3B36-CA23-4BA9-AF0A-BC1D51CA91E9}" srcOrd="6" destOrd="0" presId="urn:microsoft.com/office/officeart/2018/2/layout/IconCircleList"/>
    <dgm:cxn modelId="{8A21129F-BD88-4D65-96DD-CE284F9FB628}" type="presParOf" srcId="{A61F3B36-CA23-4BA9-AF0A-BC1D51CA91E9}" destId="{3867DFCE-2EFD-44E6-8462-8122AE04C82D}" srcOrd="0" destOrd="0" presId="urn:microsoft.com/office/officeart/2018/2/layout/IconCircleList"/>
    <dgm:cxn modelId="{692FDC31-DE73-4526-A132-F04B126FA883}" type="presParOf" srcId="{A61F3B36-CA23-4BA9-AF0A-BC1D51CA91E9}" destId="{8AC1931E-6025-4EE0-84E0-940CE707FD7F}" srcOrd="1" destOrd="0" presId="urn:microsoft.com/office/officeart/2018/2/layout/IconCircleList"/>
    <dgm:cxn modelId="{48E7C7A7-0E2E-4E8F-85D6-BE9E33E4D14F}" type="presParOf" srcId="{A61F3B36-CA23-4BA9-AF0A-BC1D51CA91E9}" destId="{20803756-C59D-4E2A-8144-E133AFE7A586}" srcOrd="2" destOrd="0" presId="urn:microsoft.com/office/officeart/2018/2/layout/IconCircleList"/>
    <dgm:cxn modelId="{C1A73425-34B6-4103-AF7F-9C30F40CD2AF}" type="presParOf" srcId="{A61F3B36-CA23-4BA9-AF0A-BC1D51CA91E9}" destId="{BDCC62F6-8822-4DDC-B9CF-5213AF492C3F}" srcOrd="3" destOrd="0" presId="urn:microsoft.com/office/officeart/2018/2/layout/IconCircleList"/>
    <dgm:cxn modelId="{BA3B1BAF-11F9-4D73-A224-4D8CE3ABB72E}" type="presParOf" srcId="{CF456F97-91E0-4E21-90A6-8866E806319C}" destId="{2CB83BB2-FE69-4197-86CA-20DE079DC0B8}" srcOrd="7" destOrd="0" presId="urn:microsoft.com/office/officeart/2018/2/layout/IconCircleList"/>
    <dgm:cxn modelId="{5512C5C1-0DB2-48BF-818B-8ADE8C0DF395}" type="presParOf" srcId="{CF456F97-91E0-4E21-90A6-8866E806319C}" destId="{1684AFE4-1AC5-44AB-9C92-BB010FE6C75B}" srcOrd="8" destOrd="0" presId="urn:microsoft.com/office/officeart/2018/2/layout/IconCircleList"/>
    <dgm:cxn modelId="{3703B797-0F39-40BF-BDD3-E8E09278E92C}" type="presParOf" srcId="{1684AFE4-1AC5-44AB-9C92-BB010FE6C75B}" destId="{EE719E8E-5BD0-4E7D-93FB-35E953052492}" srcOrd="0" destOrd="0" presId="urn:microsoft.com/office/officeart/2018/2/layout/IconCircleList"/>
    <dgm:cxn modelId="{293BC00A-22F3-497B-AAB8-82124956F044}" type="presParOf" srcId="{1684AFE4-1AC5-44AB-9C92-BB010FE6C75B}" destId="{AE673B4A-36A9-4671-93CA-B3986C261243}" srcOrd="1" destOrd="0" presId="urn:microsoft.com/office/officeart/2018/2/layout/IconCircleList"/>
    <dgm:cxn modelId="{99EE26B8-0686-4694-AE6F-6AA1C35E9910}" type="presParOf" srcId="{1684AFE4-1AC5-44AB-9C92-BB010FE6C75B}" destId="{54F3156C-65E3-47E3-9136-A655ADFB950C}" srcOrd="2" destOrd="0" presId="urn:microsoft.com/office/officeart/2018/2/layout/IconCircleList"/>
    <dgm:cxn modelId="{DD4682AD-F9FB-4B0F-9B12-E11AF785C0A2}" type="presParOf" srcId="{1684AFE4-1AC5-44AB-9C92-BB010FE6C75B}" destId="{FF158568-70F9-4736-BE64-136CC2418D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1A7D8-7949-2F4A-874C-AC77FF5F2105}">
      <dsp:nvSpPr>
        <dsp:cNvPr id="0" name=""/>
        <dsp:cNvSpPr/>
      </dsp:nvSpPr>
      <dsp:spPr>
        <a:xfrm>
          <a:off x="0" y="87473"/>
          <a:ext cx="6245265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Brought up in UAE - residing more than 27 years - from primary school till completing Masters.</a:t>
          </a:r>
          <a:endParaRPr lang="en-US" sz="1600" kern="1200"/>
        </a:p>
      </dsp:txBody>
      <dsp:txXfrm>
        <a:off x="31070" y="118543"/>
        <a:ext cx="6183125" cy="574340"/>
      </dsp:txXfrm>
    </dsp:sp>
    <dsp:sp modelId="{37573830-0D30-6B4C-AD8C-3D9A040CEE90}">
      <dsp:nvSpPr>
        <dsp:cNvPr id="0" name=""/>
        <dsp:cNvSpPr/>
      </dsp:nvSpPr>
      <dsp:spPr>
        <a:xfrm>
          <a:off x="0" y="770033"/>
          <a:ext cx="6245265" cy="63648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BEng. Electrical And Electronic Engineer and MBA in Finance and Operations</a:t>
          </a:r>
          <a:endParaRPr lang="en-US" sz="1600" kern="1200"/>
        </a:p>
      </dsp:txBody>
      <dsp:txXfrm>
        <a:off x="31070" y="801103"/>
        <a:ext cx="6183125" cy="574340"/>
      </dsp:txXfrm>
    </dsp:sp>
    <dsp:sp modelId="{D6F2EAB4-FA03-004D-B7D7-EBD1703882C7}">
      <dsp:nvSpPr>
        <dsp:cNvPr id="0" name=""/>
        <dsp:cNvSpPr/>
      </dsp:nvSpPr>
      <dsp:spPr>
        <a:xfrm>
          <a:off x="0" y="1452593"/>
          <a:ext cx="6245265" cy="63648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Worked in multiple sectors - Education, Finance, Telecom, Media, and Research &amp; Development</a:t>
          </a:r>
          <a:endParaRPr lang="en-US" sz="1600" kern="1200"/>
        </a:p>
      </dsp:txBody>
      <dsp:txXfrm>
        <a:off x="31070" y="1483663"/>
        <a:ext cx="6183125" cy="574340"/>
      </dsp:txXfrm>
    </dsp:sp>
    <dsp:sp modelId="{0775EBFC-0EC4-C249-A378-662D0DEC0077}">
      <dsp:nvSpPr>
        <dsp:cNvPr id="0" name=""/>
        <dsp:cNvSpPr/>
      </dsp:nvSpPr>
      <dsp:spPr>
        <a:xfrm>
          <a:off x="0" y="2135153"/>
          <a:ext cx="6245265" cy="63648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working as AI Engineer working at KNAI.</a:t>
          </a:r>
          <a:endParaRPr lang="en-US" sz="1600" kern="1200"/>
        </a:p>
      </dsp:txBody>
      <dsp:txXfrm>
        <a:off x="31070" y="2166223"/>
        <a:ext cx="6183125" cy="574340"/>
      </dsp:txXfrm>
    </dsp:sp>
    <dsp:sp modelId="{26575C2F-5010-9E4E-82B9-4205F65FB21D}">
      <dsp:nvSpPr>
        <dsp:cNvPr id="0" name=""/>
        <dsp:cNvSpPr/>
      </dsp:nvSpPr>
      <dsp:spPr>
        <a:xfrm>
          <a:off x="0" y="2817713"/>
          <a:ext cx="6245265" cy="63648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Involved in both Classical Machine Learning and Generative AI projects</a:t>
          </a:r>
          <a:endParaRPr lang="en-US" sz="1600" kern="1200"/>
        </a:p>
      </dsp:txBody>
      <dsp:txXfrm>
        <a:off x="31070" y="2848783"/>
        <a:ext cx="6183125" cy="574340"/>
      </dsp:txXfrm>
    </dsp:sp>
    <dsp:sp modelId="{58A30EEC-1916-2545-8E97-EB6D7798A136}">
      <dsp:nvSpPr>
        <dsp:cNvPr id="0" name=""/>
        <dsp:cNvSpPr/>
      </dsp:nvSpPr>
      <dsp:spPr>
        <a:xfrm>
          <a:off x="0" y="3500273"/>
          <a:ext cx="6245265" cy="63648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Overall more than 6 years in the field of State of the Art Technology</a:t>
          </a:r>
          <a:endParaRPr lang="en-US" sz="1600" kern="1200" dirty="0"/>
        </a:p>
      </dsp:txBody>
      <dsp:txXfrm>
        <a:off x="31070" y="3531343"/>
        <a:ext cx="6183125" cy="574340"/>
      </dsp:txXfrm>
    </dsp:sp>
    <dsp:sp modelId="{530DCE59-CA80-4843-B799-EDF3345960D5}">
      <dsp:nvSpPr>
        <dsp:cNvPr id="0" name=""/>
        <dsp:cNvSpPr/>
      </dsp:nvSpPr>
      <dsp:spPr>
        <a:xfrm>
          <a:off x="0" y="4182833"/>
          <a:ext cx="6245265" cy="63648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Top Voice in Machine Learning, Data Science and Artificial Intelligence on </a:t>
          </a:r>
          <a:r>
            <a:rPr lang="en-US" sz="1600" b="0" i="0" kern="1200" dirty="0" err="1"/>
            <a:t>Linkedin</a:t>
          </a:r>
          <a:r>
            <a:rPr lang="en-US" sz="1600" b="0" i="0" kern="1200" dirty="0"/>
            <a:t> from August 2023 till February 2024</a:t>
          </a:r>
          <a:endParaRPr lang="en-US" sz="1600" kern="1200" dirty="0"/>
        </a:p>
      </dsp:txBody>
      <dsp:txXfrm>
        <a:off x="31070" y="4213903"/>
        <a:ext cx="6183125" cy="574340"/>
      </dsp:txXfrm>
    </dsp:sp>
    <dsp:sp modelId="{74F41F03-7AA2-3D40-B926-5E2B5ECE84AA}">
      <dsp:nvSpPr>
        <dsp:cNvPr id="0" name=""/>
        <dsp:cNvSpPr/>
      </dsp:nvSpPr>
      <dsp:spPr>
        <a:xfrm>
          <a:off x="0" y="4865393"/>
          <a:ext cx="6245265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also AI Community lead under CodersHQ and one of the Co-Founders of Launchpad.</a:t>
          </a:r>
          <a:endParaRPr lang="en-US" sz="1600" kern="1200"/>
        </a:p>
      </dsp:txBody>
      <dsp:txXfrm>
        <a:off x="31070" y="4896463"/>
        <a:ext cx="6183125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2C98D-4E0A-4241-BFDE-779C078E963F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8DBC7-91B2-40B4-8093-822A0E9F6735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13572-A782-4C94-A091-FFDD63C4BC4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chatbot and types of chatbot</a:t>
          </a:r>
        </a:p>
      </dsp:txBody>
      <dsp:txXfrm>
        <a:off x="1428292" y="2439"/>
        <a:ext cx="4873308" cy="1236616"/>
      </dsp:txXfrm>
    </dsp:sp>
    <dsp:sp modelId="{8A217580-FEAD-4209-A3F4-0D86C52676CA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FBC90-7393-4B67-92BA-CB9611EB8FC6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AB369-F311-48F3-9A67-A597C2F1D134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 to key technologies</a:t>
          </a:r>
        </a:p>
      </dsp:txBody>
      <dsp:txXfrm>
        <a:off x="1428292" y="1548210"/>
        <a:ext cx="4873308" cy="1236616"/>
      </dsp:txXfrm>
    </dsp:sp>
    <dsp:sp modelId="{2805860D-343B-4E2E-BD0D-DA9447EA49C0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57EC6-A74F-4604-8E9D-09D159931F26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1834A-8459-4CE6-8FE2-ABCD2838608F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 non-persistent conversational chatbot</a:t>
          </a:r>
        </a:p>
      </dsp:txBody>
      <dsp:txXfrm>
        <a:off x="1428292" y="3093981"/>
        <a:ext cx="4873308" cy="1236616"/>
      </dsp:txXfrm>
    </dsp:sp>
    <dsp:sp modelId="{6FB21D06-D8D3-4D3A-9CE0-5A4220520E5E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3E3B3-1912-4E8D-B675-09639B7D57EA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A34F-A2D8-4C7D-8994-15500B436585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with database to build persistent conversational chatbot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D801D-D2A0-43F8-B7A4-1D564A31893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C4E1B-BD16-4CFA-A5AA-2494549DAC49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DE4E-9013-4D66-9286-80B07C855866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 dirty="0"/>
            <a:t>It is a personal virtual assistant that is build for helping us to get done with task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549E204E-E6A8-42E4-BE06-AD94602489B5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FD388-56D4-4A36-B6E4-235184588578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2F0E-6AB8-4375-BD00-51966A31B0FE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/>
            <a:t>It can help ranging from making pizza order customer till helping using to do research (use of ai agents)</a:t>
          </a:r>
          <a:endParaRPr lang="en-US" sz="2200" kern="1200"/>
        </a:p>
      </dsp:txBody>
      <dsp:txXfrm>
        <a:off x="1357965" y="1471979"/>
        <a:ext cx="4887299" cy="1175727"/>
      </dsp:txXfrm>
    </dsp:sp>
    <dsp:sp modelId="{35B81621-919A-4C2E-A09E-67C2CC9853F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FF567-21D6-4B51-81C5-9E564CF32A45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9350-831F-4A44-B976-DE9FCB24CD0A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/>
            <a:t>It can be either in the form of text or voice</a:t>
          </a:r>
          <a:endParaRPr lang="en-US" sz="2200" kern="1200"/>
        </a:p>
      </dsp:txBody>
      <dsp:txXfrm>
        <a:off x="1357965" y="2941639"/>
        <a:ext cx="4887299" cy="1175727"/>
      </dsp:txXfrm>
    </dsp:sp>
    <dsp:sp modelId="{C779D3D8-5FF7-40E3-A8A9-A8609AEEDC09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0D21E-DC6D-4D94-A9DE-B18628BDB40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FC976-B489-4256-AB55-094287020EF5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200" kern="1200"/>
            <a:t>Platforms – any websites, WhatsApp, Discord, Slack, and now ChatGPT, Claude etc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75FDF-721E-4772-BA64-E7ADE741901A}">
      <dsp:nvSpPr>
        <dsp:cNvPr id="0" name=""/>
        <dsp:cNvSpPr/>
      </dsp:nvSpPr>
      <dsp:spPr>
        <a:xfrm>
          <a:off x="24481" y="521388"/>
          <a:ext cx="1238958" cy="1238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D3F40-F9CC-4CCF-B8CD-762550689554}">
      <dsp:nvSpPr>
        <dsp:cNvPr id="0" name=""/>
        <dsp:cNvSpPr/>
      </dsp:nvSpPr>
      <dsp:spPr>
        <a:xfrm>
          <a:off x="284663" y="781569"/>
          <a:ext cx="718595" cy="718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2EDBC-5383-42D4-862E-B2CDBE896E85}">
      <dsp:nvSpPr>
        <dsp:cNvPr id="0" name=""/>
        <dsp:cNvSpPr/>
      </dsp:nvSpPr>
      <dsp:spPr>
        <a:xfrm>
          <a:off x="1528931" y="521388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400" kern="1200" dirty="0">
              <a:solidFill>
                <a:schemeClr val="bg1"/>
              </a:solidFill>
            </a:rPr>
            <a:t>Contextual Awareness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528931" y="521388"/>
        <a:ext cx="2920402" cy="1238958"/>
      </dsp:txXfrm>
    </dsp:sp>
    <dsp:sp modelId="{395D73BA-8917-4336-AAF5-8FD85DAC42E1}">
      <dsp:nvSpPr>
        <dsp:cNvPr id="0" name=""/>
        <dsp:cNvSpPr/>
      </dsp:nvSpPr>
      <dsp:spPr>
        <a:xfrm>
          <a:off x="4958191" y="521388"/>
          <a:ext cx="1238958" cy="12389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7F93A-33D6-4055-BB42-0D60FA2E1218}">
      <dsp:nvSpPr>
        <dsp:cNvPr id="0" name=""/>
        <dsp:cNvSpPr/>
      </dsp:nvSpPr>
      <dsp:spPr>
        <a:xfrm>
          <a:off x="5218372" y="781569"/>
          <a:ext cx="718595" cy="718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AFF2F-1EBD-4F23-9C32-4EC2464F17C4}">
      <dsp:nvSpPr>
        <dsp:cNvPr id="0" name=""/>
        <dsp:cNvSpPr/>
      </dsp:nvSpPr>
      <dsp:spPr>
        <a:xfrm>
          <a:off x="6462640" y="521388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400" kern="1200" dirty="0">
              <a:solidFill>
                <a:schemeClr val="bg1"/>
              </a:solidFill>
            </a:rPr>
            <a:t>Reduces extra manual efforts – handcrafted heuristic rules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462640" y="521388"/>
        <a:ext cx="2920402" cy="1238958"/>
      </dsp:txXfrm>
    </dsp:sp>
    <dsp:sp modelId="{494CDA9B-E3E4-45D5-B7B4-5148C8AE4419}">
      <dsp:nvSpPr>
        <dsp:cNvPr id="0" name=""/>
        <dsp:cNvSpPr/>
      </dsp:nvSpPr>
      <dsp:spPr>
        <a:xfrm>
          <a:off x="24481" y="2481453"/>
          <a:ext cx="1238958" cy="12389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5FBE-F32E-4EA9-9627-E35F2CCC8A76}">
      <dsp:nvSpPr>
        <dsp:cNvPr id="0" name=""/>
        <dsp:cNvSpPr/>
      </dsp:nvSpPr>
      <dsp:spPr>
        <a:xfrm>
          <a:off x="284663" y="2741634"/>
          <a:ext cx="718595" cy="718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47C3D-0524-4C34-8618-870C91B08260}">
      <dsp:nvSpPr>
        <dsp:cNvPr id="0" name=""/>
        <dsp:cNvSpPr/>
      </dsp:nvSpPr>
      <dsp:spPr>
        <a:xfrm>
          <a:off x="1528931" y="2481453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Versatility and Scalability</a:t>
          </a:r>
        </a:p>
      </dsp:txBody>
      <dsp:txXfrm>
        <a:off x="1528931" y="2481453"/>
        <a:ext cx="2920402" cy="1238958"/>
      </dsp:txXfrm>
    </dsp:sp>
    <dsp:sp modelId="{2B6615BD-06F4-4415-A2D1-B5F38CEA20B5}">
      <dsp:nvSpPr>
        <dsp:cNvPr id="0" name=""/>
        <dsp:cNvSpPr/>
      </dsp:nvSpPr>
      <dsp:spPr>
        <a:xfrm>
          <a:off x="4958191" y="2481453"/>
          <a:ext cx="1238958" cy="12389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366AE-3161-4730-8609-488B90DA3468}">
      <dsp:nvSpPr>
        <dsp:cNvPr id="0" name=""/>
        <dsp:cNvSpPr/>
      </dsp:nvSpPr>
      <dsp:spPr>
        <a:xfrm>
          <a:off x="5218372" y="2741634"/>
          <a:ext cx="718595" cy="7185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458DC-49B5-4F09-AA38-FA4BA2772A70}">
      <dsp:nvSpPr>
        <dsp:cNvPr id="0" name=""/>
        <dsp:cNvSpPr/>
      </dsp:nvSpPr>
      <dsp:spPr>
        <a:xfrm>
          <a:off x="6462640" y="2481453"/>
          <a:ext cx="2920402" cy="123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Continuous Learning and Improvement</a:t>
          </a:r>
        </a:p>
      </dsp:txBody>
      <dsp:txXfrm>
        <a:off x="6462640" y="2481453"/>
        <a:ext cx="2920402" cy="12389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563AB-D558-4538-A22A-1A355D0B1818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7313-FB3F-4F71-B437-F4670BF050A6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DA71D-D5CE-4A19-896A-838A950C23B0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Review and practice the concepts learned so far</a:t>
          </a:r>
        </a:p>
      </dsp:txBody>
      <dsp:txXfrm>
        <a:off x="1312541" y="828340"/>
        <a:ext cx="2148945" cy="911674"/>
      </dsp:txXfrm>
    </dsp:sp>
    <dsp:sp modelId="{B567E80E-4BF4-4D20-86B5-E2726956CD0F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BCFDF-6AD9-47B1-8660-B55132839B33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AFAB4-59FD-4FE2-84F2-1E0D88132B9E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Experiment with different Large Language Models (LLMs) to compare effectiveness</a:t>
          </a:r>
        </a:p>
      </dsp:txBody>
      <dsp:txXfrm>
        <a:off x="4942957" y="828340"/>
        <a:ext cx="2148945" cy="911674"/>
      </dsp:txXfrm>
    </dsp:sp>
    <dsp:sp modelId="{2B031943-9983-4619-8073-FEF7776CACE1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29EF-2598-4AC8-BC8D-9E647CB5E938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B88B4-8006-4EBE-BE14-3E7EB70BBC69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these concepts at work to fulfill specific requirements</a:t>
          </a:r>
        </a:p>
      </dsp:txBody>
      <dsp:txXfrm>
        <a:off x="8573374" y="828340"/>
        <a:ext cx="2148945" cy="911674"/>
      </dsp:txXfrm>
    </dsp:sp>
    <dsp:sp modelId="{3867DFCE-2EFD-44E6-8462-8122AE04C82D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1931E-6025-4EE0-84E0-940CE707FD7F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C62F6-8822-4DDC-B9CF-5213AF492C3F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Explore use cases across various sectors: E-commerce, Customer Service, Legal, and Medical</a:t>
          </a:r>
        </a:p>
      </dsp:txBody>
      <dsp:txXfrm>
        <a:off x="1312541" y="2452790"/>
        <a:ext cx="2148945" cy="911674"/>
      </dsp:txXfrm>
    </dsp:sp>
    <dsp:sp modelId="{EE719E8E-5BD0-4E7D-93FB-35E953052492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73B4A-36A9-4671-93CA-B3986C261243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58568-70F9-4736-BE64-136CC2418D5B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 Retrieval-Augmented Generation (RAG) to enhance the bot's capabilities for each application</a:t>
          </a:r>
        </a:p>
      </dsp:txBody>
      <dsp:txXfrm>
        <a:off x="4942957" y="2452790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9CC3-7133-C948-BC7C-87C63DE45171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E343-DB14-0842-9B0C-4C9BDDAB14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74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584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Example dataset: </a:t>
            </a:r>
            <a:r>
              <a:rPr lang="en-US" dirty="0"/>
              <a:t>https://</a:t>
            </a:r>
            <a:r>
              <a:rPr lang="en-US" dirty="0" err="1"/>
              <a:t>huggingface.co</a:t>
            </a:r>
            <a:r>
              <a:rPr lang="en-US" dirty="0"/>
              <a:t>/datasets/HuggingFaceH4/ultrachat_200k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4420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108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1. Make sure you have signed in to your Google account. Go to https://</a:t>
            </a:r>
            <a:r>
              <a:rPr lang="en-US" sz="1200" dirty="0" err="1"/>
              <a:t>console.firebase.google.com</a:t>
            </a:r>
            <a:r>
              <a:rPr lang="en-US" sz="1200" dirty="0"/>
              <a:t>/.</a:t>
            </a:r>
          </a:p>
          <a:p>
            <a:pPr marL="0" indent="0">
              <a:buNone/>
            </a:pPr>
            <a:r>
              <a:rPr lang="en-US" sz="1200" dirty="0"/>
              <a:t>2. If this is your first project, click "Get started with a Firebase project." Otherwise, click "Create a Project."</a:t>
            </a:r>
          </a:p>
          <a:p>
            <a:pPr marL="0" indent="0">
              <a:buNone/>
            </a:pPr>
            <a:r>
              <a:rPr lang="en-US" sz="1200" dirty="0"/>
              <a:t>3. Under Project Settings, click on "Service accounts," then click "Generate new private key." This will download a JSON file.</a:t>
            </a:r>
          </a:p>
          <a:p>
            <a:pPr marL="0" indent="0">
              <a:buNone/>
            </a:pPr>
            <a:r>
              <a:rPr lang="en-US" sz="1200" dirty="0"/>
              <a:t>4. Place the private key JSON file in the root directory and set the location of the file as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GOOGLE_APPLICATION_CREDENTIALS</a:t>
            </a:r>
            <a:r>
              <a:rPr lang="en-US" sz="1200" dirty="0"/>
              <a:t> in the .env file.</a:t>
            </a:r>
          </a:p>
          <a:p>
            <a:pPr marL="0" indent="0">
              <a:buNone/>
            </a:pPr>
            <a:r>
              <a:rPr lang="en-US" sz="1200" dirty="0"/>
              <a:t>5. Create a </a:t>
            </a:r>
            <a:r>
              <a:rPr lang="en-US" sz="1200" dirty="0" err="1"/>
              <a:t>Firestore</a:t>
            </a:r>
            <a:r>
              <a:rPr lang="en-US" sz="1200" dirty="0"/>
              <a:t> database in your Firebase project. This action will automatically enable you to use the Firebase API.</a:t>
            </a:r>
          </a:p>
          <a:p>
            <a:pPr marL="0" indent="0">
              <a:buNone/>
            </a:pPr>
            <a:r>
              <a:rPr lang="en-US" sz="1200" dirty="0"/>
              <a:t>6. Under Project Settings, copy the project ID and set it as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PROJECT_ID </a:t>
            </a:r>
            <a:r>
              <a:rPr lang="en-US" sz="1200" dirty="0"/>
              <a:t>in the .env file.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E343-DB14-0842-9B0C-4C9BDDAB1422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908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1D70-B8C1-7DAF-078C-4174EF0CF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05A2F-5186-CCC7-EB5F-FE191E80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360D-4656-FB33-3CE9-39E575F1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BE4B-DA24-8A68-84A1-E89307DB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AB78-5634-C836-367B-244C4784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322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8D60-4F54-9FA5-742C-851BB10A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949AE-5942-5141-DCFC-33C3FAB5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90DC-730D-B426-572C-EF287C1A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74FC-F765-C399-760E-4FA370F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8918-DF04-A4A5-87E4-C298E95E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258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2D982-892C-AF4A-8B86-33286579A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DA4AD-FE47-1271-CE24-2A199F051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097F-98D6-D7FA-6BF9-839E739E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969E-B778-1EB1-B3C3-D2682253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226-685E-B52F-6417-BCE4C7C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66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625-4E7C-B725-89D6-0EB8D8F5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2BA7-5E0A-B65A-1EF2-5DA7ABC5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9957-C72C-3B20-5978-80F3A8EF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350C-A1A5-664A-5B7F-32D720FB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189E-DF98-83E7-C51B-46FB9052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2116-6796-3F58-D5ED-277C41D7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E9E0C-97AF-F0D3-CB1C-E7BA4CC4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D6DB-DCAA-F968-CBFC-CF9E0627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E2FD-6C83-CF3E-DAE6-7C170DBD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50F9D-7AF0-1954-1DB7-F9C44D3D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5803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61A0-AB21-B4E1-CDC6-789449CC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366E-1DCD-5121-5C73-69FACAA8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A4E9-0BFF-8389-154A-B6162C09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4938-EF85-62B0-A2AA-8253A95E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42CA2-E778-EFE0-E5E3-A1BF83EB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29449-6A6D-9CC8-FEB2-AC86A309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89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5F56-8171-96CC-AFA7-FA1695DB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984B-7C55-EF21-B66A-BAC2CB2E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46473-9BA9-4DDA-E349-C7341EFC3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6C5FA-22EC-D401-D2FD-BD3248A49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F9370-98C1-F32F-F236-90EFACE5C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52FBF-EEDC-D811-0FD2-7415BD45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CFC9C-C76E-11D0-65C4-8A999CC1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3DAB2-B9F2-8E7D-4B7E-C3D088FC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486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D1E-DCF8-3210-4CF4-78014DC8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9B06B-5FF3-CEA3-C2F4-9658EC7D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18882-59FA-7FC8-F827-CCAB4C44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C6801-5182-1EC1-35E9-F8D1D4D1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54A9C-6E5A-2F6A-E10C-3DD335AF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47B6-79AF-051A-BF9E-49E40C7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281B1-CFEB-525E-C8C8-983F2E24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899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1FE6-C9F9-F64B-05D7-F9D7B474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8F14-F88B-B891-0BD0-A318A9F2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405AE-E48E-C051-6B23-DC8BA46E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15C4-6483-58EA-29C1-991FDC64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865A1-F7AF-AEE8-0481-720327D1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678CF-CE15-BEB5-1CDA-5C077DCB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290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42C-DE4D-38F6-30FF-DDA5C681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A2873-35BE-7C5B-1E83-24FC4C68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D9F7-E9B2-E66D-0ADB-3FD8141D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1C71C-0622-29DA-0830-A9E46EF5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9E8F-6BB0-A08F-267C-18F4964F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E12E-AA74-1FA6-B2D0-F70CD547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33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E26E9-A5E6-FC87-DADF-CDF99BDB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3ABD-166C-DCC2-F2A6-CD5179D5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95D6-0596-36DD-57F8-B74F8B638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1482-BD93-DE4B-8994-42C4B07F506A}" type="datetimeFigureOut">
              <a:rPr lang="en-AE" smtClean="0"/>
              <a:t>30/08/2024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6AF5-E9C1-FCD5-7318-73DA14A0B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BB65-EDBE-8796-6B5B-60B6C3869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13A41-44B2-644E-A3D8-F935DB6A713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9924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and black logo&#10;&#10;Description automatically generated">
            <a:extLst>
              <a:ext uri="{FF2B5EF4-FFF2-40B4-BE49-F238E27FC236}">
                <a16:creationId xmlns:a16="http://schemas.microsoft.com/office/drawing/2014/main" id="{0EEE52E5-53C8-7DBA-7B5E-6BE4D63C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803" y="324987"/>
            <a:ext cx="1573056" cy="1588946"/>
          </a:xfrm>
          <a:prstGeom prst="rect">
            <a:avLst/>
          </a:prstGeom>
        </p:spPr>
      </p:pic>
      <p:pic>
        <p:nvPicPr>
          <p:cNvPr id="6" name="Picture 2" descr="hq) get inspired | Artificial Intelligence Office, UAE">
            <a:extLst>
              <a:ext uri="{FF2B5EF4-FFF2-40B4-BE49-F238E27FC236}">
                <a16:creationId xmlns:a16="http://schemas.microsoft.com/office/drawing/2014/main" id="{91E340BD-7B93-5B1F-3A81-71F4983A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583719"/>
            <a:ext cx="3251032" cy="10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">
            <a:extLst>
              <a:ext uri="{FF2B5EF4-FFF2-40B4-BE49-F238E27FC236}">
                <a16:creationId xmlns:a16="http://schemas.microsoft.com/office/drawing/2014/main" id="{1AF0F96A-41A7-7C19-C990-1C99D4C4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941" y="829081"/>
            <a:ext cx="3520438" cy="6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0E06A-C89D-9CE0-9BB4-96821CEFE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011" y="2848473"/>
            <a:ext cx="3228290" cy="1170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C024A-723F-1366-1462-D6E993ABC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89" y="5137285"/>
            <a:ext cx="3225770" cy="11691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986F5-E006-48AD-17E0-72411D21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397" y="2898094"/>
            <a:ext cx="6909460" cy="2309364"/>
          </a:xfrm>
        </p:spPr>
        <p:txBody>
          <a:bodyPr>
            <a:normAutofit/>
          </a:bodyPr>
          <a:lstStyle/>
          <a:p>
            <a:pPr algn="l"/>
            <a:r>
              <a:rPr lang="en-AE" sz="4800" dirty="0">
                <a:solidFill>
                  <a:srgbClr val="FFFFFF"/>
                </a:solidFill>
              </a:rPr>
              <a:t>Building Intelligent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868A-B384-8E85-1169-1641BED5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256" y="5446616"/>
            <a:ext cx="6707430" cy="7219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AE" sz="2000" dirty="0">
                <a:solidFill>
                  <a:srgbClr val="FFFFFF"/>
                </a:solidFill>
              </a:rPr>
              <a:t>Speaker: Isham Rashik</a:t>
            </a:r>
          </a:p>
          <a:p>
            <a:pPr algn="l"/>
            <a:r>
              <a:rPr lang="en-AE" sz="2000" dirty="0">
                <a:solidFill>
                  <a:srgbClr val="FFFFFF"/>
                </a:solidFill>
              </a:rPr>
              <a:t>AI Engineer at KNAI / AI Community lead under CodersHQ</a:t>
            </a:r>
          </a:p>
          <a:p>
            <a:pPr algn="l"/>
            <a:endParaRPr lang="en-AE" sz="2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42CD016A-E38B-55E6-E748-9B1558D7E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509" r="12208" b="15993"/>
          <a:stretch/>
        </p:blipFill>
        <p:spPr bwMode="auto">
          <a:xfrm>
            <a:off x="1245629" y="2331949"/>
            <a:ext cx="1233700" cy="11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ide LangChain: The Open Source Large Language Model Framework Everyone  is Talking About | by Jesus Rodriguez | Towards AI">
            <a:extLst>
              <a:ext uri="{FF2B5EF4-FFF2-40B4-BE49-F238E27FC236}">
                <a16:creationId xmlns:a16="http://schemas.microsoft.com/office/drawing/2014/main" id="{5D701956-2163-30E4-5F4D-ED9F4D7DF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32826" r="16065" b="35835"/>
          <a:stretch/>
        </p:blipFill>
        <p:spPr bwMode="auto">
          <a:xfrm>
            <a:off x="247584" y="3528805"/>
            <a:ext cx="3241855" cy="7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5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360A7-BF24-4835-4088-3AF14205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Introduction to LangChain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FF0285-5E89-D9CB-7A54-D16D73F5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724" y="1749756"/>
            <a:ext cx="3433428" cy="3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6343-9A1B-1226-29FE-E0A241C1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en-AE" sz="1700" dirty="0">
                <a:solidFill>
                  <a:schemeClr val="bg1"/>
                </a:solidFill>
              </a:rPr>
              <a:t>There are many LLM service providers such as OpenAI, HuggingFace, Claude etc</a:t>
            </a:r>
          </a:p>
          <a:p>
            <a:r>
              <a:rPr lang="en-AE" sz="1700" dirty="0">
                <a:solidFill>
                  <a:schemeClr val="bg1"/>
                </a:solidFill>
              </a:rPr>
              <a:t>LangChain is a library that acts as wrapper to develop LLM powered apps</a:t>
            </a:r>
          </a:p>
          <a:p>
            <a:r>
              <a:rPr lang="en-AE" sz="1700" dirty="0">
                <a:solidFill>
                  <a:schemeClr val="bg1"/>
                </a:solidFill>
              </a:rPr>
              <a:t>Aimed to save writing us complex algorithms and therefore speed up development time</a:t>
            </a:r>
          </a:p>
          <a:p>
            <a:r>
              <a:rPr lang="en-AE" sz="1700" dirty="0">
                <a:solidFill>
                  <a:schemeClr val="bg1"/>
                </a:solidFill>
              </a:rPr>
              <a:t>There are several built-in modules – Text Summarization, Entity Extraction, Conversational Chatbot</a:t>
            </a:r>
          </a:p>
          <a:p>
            <a:r>
              <a:rPr lang="en-AE" sz="1700" dirty="0">
                <a:solidFill>
                  <a:schemeClr val="bg1"/>
                </a:solidFill>
              </a:rPr>
              <a:t>Modular and flexible</a:t>
            </a:r>
          </a:p>
          <a:p>
            <a:r>
              <a:rPr lang="en-AE" sz="1700" dirty="0">
                <a:solidFill>
                  <a:schemeClr val="bg1"/>
                </a:solidFill>
              </a:rPr>
              <a:t>We will be using it to develop our Chatbot</a:t>
            </a:r>
          </a:p>
          <a:p>
            <a:endParaRPr lang="en-AE" sz="1700" dirty="0">
              <a:solidFill>
                <a:schemeClr val="bg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7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1" name="Arc 103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F9E1C-353E-3CEF-159F-C928F4B3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AE"/>
              <a:t>What is Firebase?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New logo : r/Firebase">
            <a:extLst>
              <a:ext uri="{FF2B5EF4-FFF2-40B4-BE49-F238E27FC236}">
                <a16:creationId xmlns:a16="http://schemas.microsoft.com/office/drawing/2014/main" id="{5BD9CE6F-4B01-0966-BC1E-5B499FE0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149783"/>
            <a:ext cx="4777381" cy="238869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69D-B734-B47D-0168-1CA2C15E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1" y="1984443"/>
            <a:ext cx="5458839" cy="4192520"/>
          </a:xfrm>
        </p:spPr>
        <p:txBody>
          <a:bodyPr>
            <a:normAutofit/>
          </a:bodyPr>
          <a:lstStyle/>
          <a:p>
            <a:r>
              <a:rPr lang="en-US" sz="2000" dirty="0"/>
              <a:t>Firebase is a platform developed for creating mobile and web applications</a:t>
            </a:r>
          </a:p>
          <a:p>
            <a:r>
              <a:rPr lang="en-US" sz="2000" dirty="0"/>
              <a:t>Initially an independent company in 2011</a:t>
            </a:r>
          </a:p>
          <a:p>
            <a:r>
              <a:rPr lang="en-US" sz="2000" dirty="0"/>
              <a:t>Later was acquired by Google in 2014</a:t>
            </a:r>
          </a:p>
          <a:p>
            <a:r>
              <a:rPr lang="en-US" sz="2000" dirty="0"/>
              <a:t>Some of the Key Features as follows:</a:t>
            </a:r>
          </a:p>
          <a:p>
            <a:pPr lvl="1"/>
            <a:r>
              <a:rPr lang="en-US" sz="2000" dirty="0"/>
              <a:t>Realtime Database</a:t>
            </a:r>
          </a:p>
          <a:p>
            <a:pPr lvl="1"/>
            <a:r>
              <a:rPr lang="en-US" sz="2000" dirty="0" err="1"/>
              <a:t>Firestore</a:t>
            </a:r>
            <a:r>
              <a:rPr lang="en-US" sz="2000" dirty="0"/>
              <a:t> Database</a:t>
            </a:r>
          </a:p>
          <a:p>
            <a:pPr lvl="1"/>
            <a:r>
              <a:rPr lang="en-AE" sz="2000" dirty="0"/>
              <a:t>Machine Learning</a:t>
            </a:r>
          </a:p>
          <a:p>
            <a:pPr lvl="1"/>
            <a:r>
              <a:rPr lang="en-AE" sz="2000" dirty="0"/>
              <a:t>Storage</a:t>
            </a:r>
          </a:p>
          <a:p>
            <a:r>
              <a:rPr lang="en-AE" sz="2000" dirty="0"/>
              <a:t>For this project, we will use Firestore Database</a:t>
            </a:r>
          </a:p>
        </p:txBody>
      </p:sp>
    </p:spTree>
    <p:extLst>
      <p:ext uri="{BB962C8B-B14F-4D97-AF65-F5344CB8AC3E}">
        <p14:creationId xmlns:p14="http://schemas.microsoft.com/office/powerpoint/2010/main" val="17506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03986-0FA0-F645-6DC5-3DC1F486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7204484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AD54-0611-4544-5B52-3B24DA16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3429000"/>
            <a:ext cx="8188525" cy="2592165"/>
          </a:xfrm>
        </p:spPr>
        <p:txBody>
          <a:bodyPr anchor="t">
            <a:normAutofit/>
          </a:bodyPr>
          <a:lstStyle/>
          <a:p>
            <a:r>
              <a:rPr lang="en-US" sz="2000" dirty="0"/>
              <a:t>Open-source Python library that makes it easy to create and share machine learning demos and applications</a:t>
            </a:r>
          </a:p>
          <a:p>
            <a:r>
              <a:rPr lang="en-US" sz="2000" dirty="0"/>
              <a:t>Initially independent company later acquired by </a:t>
            </a:r>
            <a:r>
              <a:rPr lang="en-US" sz="2000" dirty="0" err="1"/>
              <a:t>HuggingFace</a:t>
            </a:r>
            <a:endParaRPr lang="en-US" sz="2000" dirty="0"/>
          </a:p>
          <a:p>
            <a:r>
              <a:rPr lang="en-US" sz="2000" dirty="0"/>
              <a:t>Allows users to quickly build interactive web interfaces for machine learning models</a:t>
            </a:r>
          </a:p>
          <a:p>
            <a:r>
              <a:rPr lang="en-US" sz="2000" dirty="0"/>
              <a:t>Particularly useful for showcasing the capabilities of models in areas like natural language processing, computer vision, and more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31523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Picture 22" descr="Rolls of blueprints">
            <a:extLst>
              <a:ext uri="{FF2B5EF4-FFF2-40B4-BE49-F238E27FC236}">
                <a16:creationId xmlns:a16="http://schemas.microsoft.com/office/drawing/2014/main" id="{3C891479-CD00-BBFD-6E31-AB43E337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740" r="-1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203A0-DB41-B090-9DC6-0F4C224C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514" y="585447"/>
            <a:ext cx="6073018" cy="1325563"/>
          </a:xfrm>
        </p:spPr>
        <p:txBody>
          <a:bodyPr>
            <a:normAutofit/>
          </a:bodyPr>
          <a:lstStyle/>
          <a:p>
            <a:r>
              <a:rPr lang="en-AE" dirty="0"/>
              <a:t>Project Setup on Firebase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8494-AE96-3898-4BCD-B1928B12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2496457"/>
            <a:ext cx="5721484" cy="3723368"/>
          </a:xfrm>
        </p:spPr>
        <p:txBody>
          <a:bodyPr>
            <a:normAutofit/>
          </a:bodyPr>
          <a:lstStyle/>
          <a:p>
            <a:r>
              <a:rPr lang="en-US" dirty="0"/>
              <a:t>Create environment and install dependencies</a:t>
            </a:r>
          </a:p>
          <a:p>
            <a:r>
              <a:rPr lang="en-US" dirty="0"/>
              <a:t>Create new project on Firebase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6494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A young programmer, wearing a casual t-shirt and glasses, sits in front of a dual monitor setup in a dimly lit room. The programmer is intently coding, with lines of code visible on one screen. Next to them, a large bowl of popcorn rests on the desk. The scene conveys a cozy, late-night programming session, capturing the concentration of the programmer and the casual atmosphere with the snack.">
            <a:extLst>
              <a:ext uri="{FF2B5EF4-FFF2-40B4-BE49-F238E27FC236}">
                <a16:creationId xmlns:a16="http://schemas.microsoft.com/office/drawing/2014/main" id="{1FF44A49-EFBF-AC51-5FE2-45CF7D1E0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1" r="2" b="4341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9BD82D-E434-7AA9-148A-E4AB064425FB}"/>
              </a:ext>
            </a:extLst>
          </p:cNvPr>
          <p:cNvSpPr txBox="1">
            <a:spLocks/>
          </p:cNvSpPr>
          <p:nvPr/>
        </p:nvSpPr>
        <p:spPr>
          <a:xfrm>
            <a:off x="6102964" y="3962400"/>
            <a:ext cx="5746500" cy="169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Scan QR Code for the materials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6F1A1-E154-4561-542D-5641248B8E87}"/>
              </a:ext>
            </a:extLst>
          </p:cNvPr>
          <p:cNvSpPr txBox="1">
            <a:spLocks/>
          </p:cNvSpPr>
          <p:nvPr/>
        </p:nvSpPr>
        <p:spPr>
          <a:xfrm>
            <a:off x="6106016" y="5652809"/>
            <a:ext cx="5981082" cy="6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Link: https://</a:t>
            </a:r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drive.google.com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/drive/folders/1YSEjciTUt8XnyGrXlAJYvF3ChZNHv0aM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158C-9FE2-BF8F-999C-E6E5DD92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0" r="3" b="11850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986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9F54-F2E3-B5F4-D18C-A245C752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E" sz="4000">
                <a:solidFill>
                  <a:srgbClr val="FFFFFF"/>
                </a:solidFill>
              </a:rPr>
              <a:t>What to do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21AD9-6AF5-6D96-1962-CF46B8439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301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79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CCD-D923-E31D-1E5C-1CB2A220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E" sz="4000" dirty="0"/>
              <a:t>Feel Free to Connect with me </a:t>
            </a:r>
            <a:r>
              <a:rPr lang="ar-SA" sz="4000" dirty="0"/>
              <a:t>😊</a:t>
            </a:r>
            <a:r>
              <a:rPr lang="en-US" sz="4000" dirty="0"/>
              <a:t> Scan QR Code</a:t>
            </a:r>
            <a:endParaRPr lang="en-A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3CBB-D347-92C4-F89A-E5578258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686" y="4967801"/>
            <a:ext cx="4517571" cy="412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2000" dirty="0"/>
              <a:t>Github link: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/di37</a:t>
            </a:r>
            <a:r>
              <a:rPr lang="en-AE" sz="20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E4F67-6A33-5856-EF07-935652463670}"/>
              </a:ext>
            </a:extLst>
          </p:cNvPr>
          <p:cNvSpPr txBox="1">
            <a:spLocks/>
          </p:cNvSpPr>
          <p:nvPr/>
        </p:nvSpPr>
        <p:spPr>
          <a:xfrm>
            <a:off x="754743" y="4951329"/>
            <a:ext cx="5921828" cy="728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Linkedin</a:t>
            </a:r>
            <a:r>
              <a:rPr lang="en-US" sz="2000" dirty="0"/>
              <a:t> Profile: https://</a:t>
            </a:r>
            <a:r>
              <a:rPr lang="en-US" sz="2000" dirty="0" err="1"/>
              <a:t>www.linkedin.com</a:t>
            </a:r>
            <a:r>
              <a:rPr lang="en-US" sz="2000" dirty="0"/>
              <a:t>/in/isham-rashik-5a547711b/</a:t>
            </a:r>
            <a:endParaRPr lang="en-AE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55C21-50DF-7A1C-3F31-1A07060C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47" y="2170009"/>
            <a:ext cx="2711373" cy="2732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A117F-7F02-45BC-F26A-9C4F6944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06" y="2129126"/>
            <a:ext cx="2671248" cy="27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2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5FD7-0627-7F8F-A1CC-B53102A5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myself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CD86DF3A-E2D3-DA97-F27B-6F1B82A29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9505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>
            <a:extLst>
              <a:ext uri="{FF2B5EF4-FFF2-40B4-BE49-F238E27FC236}">
                <a16:creationId xmlns:a16="http://schemas.microsoft.com/office/drawing/2014/main" id="{D9FE8B6C-2839-4596-B70A-FB5FDB6C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7" y="1905974"/>
            <a:ext cx="2077666" cy="20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A77CAE75-ED38-289B-F9FF-D11A6E1A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17" y="4378396"/>
            <a:ext cx="3764287" cy="12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FFDB8CA6-755A-6073-D2CC-B063ECD8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60" y="2075433"/>
            <a:ext cx="1738747" cy="17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B65DE97C-0A50-BB93-128F-BF2B5786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8" y="453229"/>
            <a:ext cx="3438537" cy="134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C0E9B154-EBB4-7DD3-6F74-9C5E75C7A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46" y="2075431"/>
            <a:ext cx="1738747" cy="173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98F59A4D-A9DA-275D-5D7D-2E649707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49" y="2075431"/>
            <a:ext cx="1738746" cy="17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F02A6114-B607-DBB7-10E9-33587DB3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86" y="3983635"/>
            <a:ext cx="2077666" cy="20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5DC484E4-D5E7-E1E5-25CA-CFA13AD7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65" y="3409684"/>
            <a:ext cx="2343218" cy="280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948E5-B48E-F29E-F2B9-CB87E7B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AE">
                <a:solidFill>
                  <a:schemeClr val="bg1"/>
                </a:solidFill>
              </a:rPr>
              <a:t>Today’s agenda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DF73C-AAAA-1FEF-16A4-920093032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2191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47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DDD1E-F7FA-4562-13B2-42F230E5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r>
              <a:rPr lang="en-AE" sz="8000" dirty="0"/>
              <a:t>What is Chatbot?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CFA631-6EE0-A3AD-1B34-320C21AF2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9569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83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ACBFB-2D78-0930-890D-8241E500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</a:rPr>
              <a:t>Types of Chatbots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4D4D20-D7BA-4BD2-AAF0-CA46B077E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978930"/>
              </p:ext>
            </p:extLst>
          </p:nvPr>
        </p:nvGraphicFramePr>
        <p:xfrm>
          <a:off x="1672683" y="1683513"/>
          <a:ext cx="9461157" cy="4531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297">
                  <a:extLst>
                    <a:ext uri="{9D8B030D-6E8A-4147-A177-3AD203B41FA5}">
                      <a16:colId xmlns:a16="http://schemas.microsoft.com/office/drawing/2014/main" val="2726844955"/>
                    </a:ext>
                  </a:extLst>
                </a:gridCol>
                <a:gridCol w="3599171">
                  <a:extLst>
                    <a:ext uri="{9D8B030D-6E8A-4147-A177-3AD203B41FA5}">
                      <a16:colId xmlns:a16="http://schemas.microsoft.com/office/drawing/2014/main" val="1272959767"/>
                    </a:ext>
                  </a:extLst>
                </a:gridCol>
                <a:gridCol w="4264689">
                  <a:extLst>
                    <a:ext uri="{9D8B030D-6E8A-4147-A177-3AD203B41FA5}">
                      <a16:colId xmlns:a16="http://schemas.microsoft.com/office/drawing/2014/main" val="4118017102"/>
                    </a:ext>
                  </a:extLst>
                </a:gridCol>
              </a:tblGrid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Aspect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Rule-Based Chatbots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FFFFFF"/>
                          </a:solidFill>
                          <a:effectLst/>
                        </a:rPr>
                        <a:t>AI-Powered Chatbots</a:t>
                      </a:r>
                      <a:endParaRPr lang="en-US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385995282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Functionality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Follow predefined rules and decision trees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 machine learning and natural language processing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3733007406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Flexibility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Limited to programmed scenarios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handle a wide range of queries and conversations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645827445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Understanding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Keyword-based matching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understand context and intent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753091833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Learning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Does not learn from interactions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improve over time with more data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613125076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Complexity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Simpler to develop initially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More complex to develop and train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575770300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Customization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Requires manual updates to rules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adapt to new situations without reprogramming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1372633528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Languages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Limited to few languages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Multilingual - </a:t>
                      </a:r>
                      <a:r>
                        <a:rPr lang="en-US" sz="15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Upto</a:t>
                      </a:r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50 languages or more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2298409722"/>
                  </a:ext>
                </a:extLst>
              </a:tr>
              <a:tr h="3237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Scalability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Limited by the number of rules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 scale to handle diverse queries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367061510"/>
                  </a:ext>
                </a:extLst>
              </a:tr>
              <a:tr h="582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Human-like Interaction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Less natural conversation flow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More natural human-like conversations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1" marR="12191" marT="12191" marB="0" anchor="b"/>
                </a:tc>
                <a:extLst>
                  <a:ext uri="{0D108BD9-81ED-4DB2-BD59-A6C34878D82A}">
                    <a16:rowId xmlns:a16="http://schemas.microsoft.com/office/drawing/2014/main" val="148463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8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85F93-AEC2-C9A4-DF85-6152DBE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AE"/>
              <a:t>Key Technologies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B24B4644-383D-3D32-20A6-3D8E4233C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B428-4E0C-F0FB-EFD4-506EFD096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AE" dirty="0"/>
              <a:t>Access to Large Language Models through service providers </a:t>
            </a:r>
          </a:p>
          <a:p>
            <a:r>
              <a:rPr lang="en-AE" dirty="0"/>
              <a:t>Langchain Library</a:t>
            </a:r>
          </a:p>
          <a:p>
            <a:r>
              <a:rPr lang="en-AE" dirty="0"/>
              <a:t>Firebase – Firestore Database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946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7DEA0-4ED7-6442-7652-CE3CBD66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8308"/>
            <a:ext cx="8162692" cy="1021424"/>
          </a:xfrm>
        </p:spPr>
        <p:txBody>
          <a:bodyPr anchor="b">
            <a:normAutofit/>
          </a:bodyPr>
          <a:lstStyle/>
          <a:p>
            <a:r>
              <a:rPr lang="en-AE" sz="3100" dirty="0">
                <a:solidFill>
                  <a:schemeClr val="bg1"/>
                </a:solidFill>
              </a:rPr>
              <a:t>Why use Large Language Models to build Chatbots</a:t>
            </a:r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02DBA1-FA10-1DD3-F48B-3B2ED12B1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23821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13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7AF-6E46-7810-371B-2F7BECA4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Some of the LLM Service Providers</a:t>
            </a:r>
          </a:p>
        </p:txBody>
      </p:sp>
      <p:pic>
        <p:nvPicPr>
          <p:cNvPr id="2050" name="Picture 2" descr="What Is OpenAI? Here's Everything a Marketer Needs to Know">
            <a:extLst>
              <a:ext uri="{FF2B5EF4-FFF2-40B4-BE49-F238E27FC236}">
                <a16:creationId xmlns:a16="http://schemas.microsoft.com/office/drawing/2014/main" id="{C1F0383D-DFD3-09E0-2BE4-126E4C0C0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29736" r="17961" b="32997"/>
          <a:stretch/>
        </p:blipFill>
        <p:spPr bwMode="auto">
          <a:xfrm>
            <a:off x="838200" y="1552915"/>
            <a:ext cx="4702629" cy="174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A0F6B-DC2A-F0D7-8AE8-BDB61AD5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72" y="1959259"/>
            <a:ext cx="4064000" cy="1066800"/>
          </a:xfrm>
          <a:prstGeom prst="rect">
            <a:avLst/>
          </a:prstGeom>
        </p:spPr>
      </p:pic>
      <p:pic>
        <p:nvPicPr>
          <p:cNvPr id="2060" name="Picture 12" descr="GitHub - RMNCLDYO/groq-ai-toolkit: A versatile CLI and Python wrapper for  Groq AI's breakthrough LPU Inference Engine. Streamline the creation of  chatbots and generate dynamic text with speeds of up to 800 tokens/sec.">
            <a:extLst>
              <a:ext uri="{FF2B5EF4-FFF2-40B4-BE49-F238E27FC236}">
                <a16:creationId xmlns:a16="http://schemas.microsoft.com/office/drawing/2014/main" id="{01D9467B-2797-E225-CE77-C95535A4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2" y="4470523"/>
            <a:ext cx="2282563" cy="83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LLAMA: The Local Playground for Large Language Models (LLMs)">
            <a:extLst>
              <a:ext uri="{FF2B5EF4-FFF2-40B4-BE49-F238E27FC236}">
                <a16:creationId xmlns:a16="http://schemas.microsoft.com/office/drawing/2014/main" id="{83DCE7E3-11C6-A097-C450-6A62D365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24" y="3597832"/>
            <a:ext cx="2282562" cy="22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5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877</Words>
  <Application>Microsoft Macintosh PowerPoint</Application>
  <PresentationFormat>Widescreen</PresentationFormat>
  <Paragraphs>109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Building Intelligent Chatbot</vt:lpstr>
      <vt:lpstr>Introduction about myself</vt:lpstr>
      <vt:lpstr>PowerPoint Presentation</vt:lpstr>
      <vt:lpstr>Today’s agenda</vt:lpstr>
      <vt:lpstr>What is Chatbot?</vt:lpstr>
      <vt:lpstr>Types of Chatbots</vt:lpstr>
      <vt:lpstr>Key Technologies</vt:lpstr>
      <vt:lpstr>Why use Large Language Models to build Chatbots</vt:lpstr>
      <vt:lpstr>Some of the LLM Service Providers</vt:lpstr>
      <vt:lpstr>Introduction to LangChain</vt:lpstr>
      <vt:lpstr>What is Firebase?</vt:lpstr>
      <vt:lpstr>PowerPoint Presentation</vt:lpstr>
      <vt:lpstr>Project Setup on Firebase </vt:lpstr>
      <vt:lpstr>PowerPoint Presentation</vt:lpstr>
      <vt:lpstr>What to do next?</vt:lpstr>
      <vt:lpstr>Feel Free to Connect with me 😊 Scan 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Intelligent Chatbot</dc:title>
  <dc:creator>Doula Isham Rashik Hasan</dc:creator>
  <cp:lastModifiedBy>Doula Isham Rashik Hasan</cp:lastModifiedBy>
  <cp:revision>7</cp:revision>
  <dcterms:created xsi:type="dcterms:W3CDTF">2024-08-14T18:11:38Z</dcterms:created>
  <dcterms:modified xsi:type="dcterms:W3CDTF">2024-08-30T13:44:02Z</dcterms:modified>
</cp:coreProperties>
</file>