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7" r:id="rId6"/>
    <p:sldId id="263" r:id="rId7"/>
    <p:sldId id="268" r:id="rId8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411"/>
  </p:normalViewPr>
  <p:slideViewPr>
    <p:cSldViewPr snapToGrid="0" snapToObjects="1">
      <p:cViewPr>
        <p:scale>
          <a:sx n="83" d="100"/>
          <a:sy n="83" d="100"/>
        </p:scale>
        <p:origin x="1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8D43-285E-2348-A73F-667FC158A51C}" type="datetimeFigureOut">
              <a:rPr lang="es-ES_tradnl" smtClean="0"/>
              <a:t>3/6/20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12AEA-DEF2-C64F-8470-C2A01B6D187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87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F82D-1C3F-9746-B4D4-E2BCEC47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D9438-63AE-9B43-B133-FD66DD335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F42F-6137-EA4D-AFB0-DCF75A0A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5007-0BB2-764D-A6F9-9BC7C89A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4255-00E2-7D45-92F6-042B3DEB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639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5310-8174-B54E-9898-F2874D7C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C4812-04C0-904F-8D0C-FC935E35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F3B4-8E39-844A-9398-376B3C9D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54E7-FBAE-1140-B5CC-A453F04A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6749C-08D1-7448-B7FE-9CF32C3B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426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634BD-4EB4-C443-92DF-8B2505551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7A4C4-99D1-C84B-92F0-CDAD72CA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B9F8-6B2F-3141-ABCE-9AD17835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8094-0136-E14F-896C-2711838D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E929-D4BB-4B48-8E1E-0D32314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8457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ED57-82B2-A545-B626-FC5835B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B2F5-D5DA-764E-8F59-68C20EB0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4DDF-3C31-8246-AF37-D01035C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CCB9-AE71-B249-8709-48EA4CA6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7AD3-0590-E041-8B96-73E15B8A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036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1690-BFC9-5340-BA60-CAB3B27F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5D128-E408-1A42-B93A-5094EB6C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D05A-F011-4941-8916-57259D6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15BA5-0C09-F746-BFF2-A490DE0A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432C-7298-8A4A-AF5C-62C316B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3363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C448-D1C6-524C-B970-99A9CF44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9425-BCE9-1145-AB09-2F03D2AF8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954A0-1F2C-F142-9B34-D34A5343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25F9-B7EE-544B-B7E1-A2134CD3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DFC0C-0795-9647-AD0B-9B1EF539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19A3-0000-0E4D-9678-47C0B048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926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3C1A-6F1A-7B41-8125-87DAE737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F027-7A81-F741-821A-4411681B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AE58C-A8B0-C045-9FAE-97D020E8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8A0E7-7370-4E4D-B5C9-F6BED502E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B000A-F315-044E-9C79-9BA05D664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FBD9-EA37-D848-867E-226F721B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6726C-5111-DC4B-8470-72AA6362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8C00A-63DB-CC44-BDEF-C38DAAAC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1909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9E86-AA0A-714C-803E-1DD13294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BF3F4-E989-0D40-A511-9C36742E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22663-776E-FD4C-BF41-E295B4E5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6D406-0540-1843-A914-3517C466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6282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D999F-E7CE-994A-80C6-3DFE62F2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E0B74-60D4-CC44-BFD2-C739214D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0437-8E2D-0E4D-8ADB-E02C11C5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1413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332-8670-E34C-B150-B4FC8B5C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7D59-86C0-314E-ABAF-9F85F660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1532-FC6E-524C-AC07-8602545B5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EC1AF-4614-4147-B865-481996EA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8D96F-1CCF-D542-863D-8C501F4E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3A318-4885-6648-8B38-2756FE71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0633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02C6-1A9F-5544-B440-181453A8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4559D-513A-0849-A143-159AD2742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AA5AE-A37D-A944-8306-DB97CFBB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66EE-126C-8544-A445-B6D1F226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55612-C0EF-8143-BA27-C75A8026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C1FF-8E27-6E49-BB4C-9D13BF7F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366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8CD0E-4F53-4944-AC12-5E43061C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1A6B-16A4-5D4B-BE53-7F94094A2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EAFD-80D5-5547-9DF7-C4FF89839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4237-4B2A-2441-9423-D250290D36E2}" type="datetimeFigureOut">
              <a:rPr lang="en-CO" smtClean="0"/>
              <a:t>3/06/20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0221-F5EC-8D42-BEAA-581C73B84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9C32-E182-0C4F-A5B9-6B4612BB4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8544-4A50-2047-B7BB-D1E3E0D798E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1208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3goandres/Comandos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0D68C0-E6A9-5240-A18D-FB849908E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Diego Andres Montealegre Garcia</a:t>
            </a:r>
          </a:p>
          <a:p>
            <a:fld id="{E66398C8-6F4B-5144-827D-8B9373411961}" type="datetime2">
              <a:rPr lang="en-CO"/>
              <a:t>Wednesday, 3 June 2020</a:t>
            </a:fld>
            <a:endParaRPr lang="en-C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0CB365-7EA6-834D-8A03-0C78BDA5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66" y="978429"/>
            <a:ext cx="7467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8614-FC46-1743-935A-32C4CE4D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90C1-7530-CE45-8577-78DF530C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O" dirty="0"/>
              <a:t>GIT</a:t>
            </a:r>
          </a:p>
          <a:p>
            <a:pPr lvl="1"/>
            <a:r>
              <a:rPr lang="en-CO" dirty="0"/>
              <a:t>Que es?</a:t>
            </a:r>
          </a:p>
          <a:p>
            <a:r>
              <a:rPr lang="en-CO" dirty="0"/>
              <a:t>Descargar GIT</a:t>
            </a:r>
          </a:p>
          <a:p>
            <a:r>
              <a:rPr lang="en-CO" dirty="0"/>
              <a:t>Comandos Basicos</a:t>
            </a:r>
          </a:p>
          <a:p>
            <a:r>
              <a:rPr lang="en-CO" dirty="0"/>
              <a:t>Repos Vs Directorios</a:t>
            </a:r>
          </a:p>
          <a:p>
            <a:r>
              <a:rPr lang="en-CO" dirty="0"/>
              <a:t>Branch</a:t>
            </a:r>
          </a:p>
          <a:p>
            <a:r>
              <a:rPr lang="en-CO" dirty="0"/>
              <a:t>Prueba de Concepto</a:t>
            </a:r>
          </a:p>
          <a:p>
            <a:pPr lvl="1"/>
            <a:r>
              <a:rPr lang="en-CO" dirty="0"/>
              <a:t>Crear un repositorio</a:t>
            </a:r>
          </a:p>
          <a:p>
            <a:pPr lvl="1"/>
            <a:r>
              <a:rPr lang="en-GB" dirty="0"/>
              <a:t>A</a:t>
            </a:r>
            <a:r>
              <a:rPr lang="en-CO" dirty="0"/>
              <a:t>gregar el archivo readme</a:t>
            </a:r>
          </a:p>
          <a:p>
            <a:pPr lvl="1"/>
            <a:r>
              <a:rPr lang="en-GB" dirty="0"/>
              <a:t>C</a:t>
            </a:r>
            <a:r>
              <a:rPr lang="en-CO" dirty="0"/>
              <a:t>rear un branch / modificarlo</a:t>
            </a:r>
          </a:p>
          <a:p>
            <a:pPr lvl="1"/>
            <a:r>
              <a:rPr lang="en-CO" dirty="0"/>
              <a:t>Subir los cambios al Master</a:t>
            </a:r>
          </a:p>
          <a:p>
            <a:r>
              <a:rPr lang="en-CO" dirty="0"/>
              <a:t>Preguntas </a:t>
            </a:r>
          </a:p>
          <a:p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922FA-7760-8942-92B6-02B1F3E5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7" y="0"/>
            <a:ext cx="7467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2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4947-530B-8C4A-A615-50DD58C6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GIT – Que 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9FAF-CE35-B848-9CD7-AACB516D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Software de Control de </a:t>
            </a:r>
            <a:r>
              <a:rPr lang="en-GB" dirty="0" err="1"/>
              <a:t>versiones</a:t>
            </a:r>
            <a:endParaRPr lang="en-GB" dirty="0"/>
          </a:p>
          <a:p>
            <a:pPr algn="just"/>
            <a:r>
              <a:rPr lang="en-GB" dirty="0">
                <a:cs typeface="Times New Roman" panose="02020603050405020304" pitchFamily="18" charset="0"/>
              </a:rPr>
              <a:t>FIN</a:t>
            </a:r>
          </a:p>
          <a:p>
            <a:pPr marL="0" indent="0" algn="just">
              <a:buNone/>
            </a:pPr>
            <a:r>
              <a:rPr lang="en-GB" dirty="0">
                <a:cs typeface="Times New Roman" panose="02020603050405020304" pitchFamily="18" charset="0"/>
              </a:rPr>
              <a:t>.</a:t>
            </a:r>
          </a:p>
          <a:p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26D03-F5D0-8F40-82FF-886049E6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2700"/>
            <a:ext cx="5359400" cy="18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D01C-5D73-2543-988F-6AC9F7ED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Comandos </a:t>
            </a:r>
            <a:r>
              <a:rPr lang="es-ES_tradnl" dirty="0" err="1"/>
              <a:t>Basicos</a:t>
            </a:r>
            <a:r>
              <a:rPr lang="es-ES_tradnl" dirty="0"/>
              <a:t> </a:t>
            </a:r>
            <a:r>
              <a:rPr lang="es-ES_tradnl" dirty="0" err="1"/>
              <a:t>Git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25184-FE61-D042-B9E6-73558205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Accedemos a la URL </a:t>
            </a:r>
          </a:p>
          <a:p>
            <a:pPr lvl="1"/>
            <a:r>
              <a:rPr lang="es-ES_tradnl" dirty="0">
                <a:hlinkClick r:id="rId2"/>
              </a:rPr>
              <a:t>https://github.com/di3goandres/ComandosGit</a:t>
            </a:r>
            <a:endParaRPr lang="es-ES_tradnl" dirty="0"/>
          </a:p>
          <a:p>
            <a:pPr marL="457200" lvl="1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25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 </a:t>
            </a:r>
            <a:r>
              <a:rPr lang="en-US" dirty="0" err="1"/>
              <a:t>vs</a:t>
            </a:r>
            <a:r>
              <a:rPr lang="en-US" dirty="0"/>
              <a:t> Directories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0736"/>
            <a:ext cx="6051645" cy="3832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Repositories are timelines of the entire project, including all </a:t>
            </a:r>
            <a:endParaRPr lang="en-US" b="1" dirty="0"/>
          </a:p>
          <a:p>
            <a:r>
              <a:rPr lang="en-US" dirty="0"/>
              <a:t>Directories, or ‘working directories’ are projects at their current state in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local directory interacting with a repository is technically a repository itself, however, it is better to call these directories ‘local repositories’, as they are instances of a remote repository.</a:t>
            </a:r>
          </a:p>
        </p:txBody>
      </p:sp>
      <p:pic>
        <p:nvPicPr>
          <p:cNvPr id="2052" name="Picture 4" descr="Image result for repository vs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431" y="2760133"/>
            <a:ext cx="4261782" cy="246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7D595-ACCF-9645-B483-8FAD38B14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31" y="0"/>
            <a:ext cx="5359400" cy="18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diagram shows a little bit about how the basic </a:t>
            </a:r>
            <a:r>
              <a:rPr lang="en-US" dirty="0" err="1"/>
              <a:t>Git</a:t>
            </a:r>
            <a:r>
              <a:rPr lang="en-US" dirty="0"/>
              <a:t> workflow process works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staging area is the bundle of all the modifications to the project that are going to be committed.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‘commit’ is similar to taking a snapshot of the current state of the project, then storing it on a timeline.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50" y="1622832"/>
            <a:ext cx="4591849" cy="5133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F0697D-3E63-3C44-B406-9C85C1C5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33" y="23182"/>
            <a:ext cx="5092112" cy="17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410B-1D93-C444-B299-EF298C5D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Branches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0893-F6F1-E34B-A993-15A211F7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33" y="1690688"/>
            <a:ext cx="5092113" cy="4036824"/>
          </a:xfrm>
        </p:spPr>
        <p:txBody>
          <a:bodyPr>
            <a:normAutofit/>
          </a:bodyPr>
          <a:lstStyle/>
          <a:p>
            <a:pPr algn="just"/>
            <a:r>
              <a:rPr lang="es-ES_tradnl" sz="2400" dirty="0" err="1"/>
              <a:t>Git</a:t>
            </a:r>
            <a:r>
              <a:rPr lang="es-ES_tradnl" sz="2400" dirty="0"/>
              <a:t> </a:t>
            </a:r>
            <a:r>
              <a:rPr lang="es-ES_tradnl" sz="2400" dirty="0" err="1"/>
              <a:t>Branches</a:t>
            </a:r>
            <a:r>
              <a:rPr lang="es-ES_tradnl" sz="2400" dirty="0"/>
              <a:t> are a </a:t>
            </a:r>
            <a:r>
              <a:rPr lang="es-ES_tradnl" sz="2400" dirty="0" err="1"/>
              <a:t>way</a:t>
            </a:r>
            <a:r>
              <a:rPr lang="es-ES_tradnl" sz="2400" dirty="0"/>
              <a:t> to </a:t>
            </a:r>
            <a:r>
              <a:rPr lang="es-ES_tradnl" sz="2400" dirty="0" err="1"/>
              <a:t>create</a:t>
            </a:r>
            <a:r>
              <a:rPr lang="es-ES_tradnl" sz="2400" dirty="0"/>
              <a:t> </a:t>
            </a:r>
            <a:r>
              <a:rPr lang="es-ES_tradnl" sz="2400" dirty="0" err="1"/>
              <a:t>separate</a:t>
            </a:r>
            <a:r>
              <a:rPr lang="es-ES_tradnl" sz="2400" dirty="0"/>
              <a:t> </a:t>
            </a:r>
            <a:r>
              <a:rPr lang="es-ES_tradnl" sz="2400" dirty="0" err="1"/>
              <a:t>development</a:t>
            </a:r>
            <a:r>
              <a:rPr lang="es-ES_tradnl" sz="2400" dirty="0"/>
              <a:t> </a:t>
            </a:r>
            <a:r>
              <a:rPr lang="es-ES_tradnl" sz="2400" dirty="0" err="1"/>
              <a:t>paths</a:t>
            </a:r>
            <a:r>
              <a:rPr lang="es-ES_tradnl" sz="2400" dirty="0"/>
              <a:t> </a:t>
            </a:r>
            <a:r>
              <a:rPr lang="es-ES_tradnl" sz="2400" dirty="0" err="1"/>
              <a:t>without</a:t>
            </a:r>
            <a:r>
              <a:rPr lang="es-ES_tradnl" sz="2400" dirty="0"/>
              <a:t> </a:t>
            </a:r>
            <a:r>
              <a:rPr lang="es-ES_tradnl" sz="2400" dirty="0" err="1"/>
              <a:t>overriding</a:t>
            </a:r>
            <a:r>
              <a:rPr lang="es-ES_tradnl" sz="2400" dirty="0"/>
              <a:t> </a:t>
            </a:r>
            <a:r>
              <a:rPr lang="es-ES_tradnl" sz="2400" dirty="0" err="1"/>
              <a:t>or</a:t>
            </a:r>
            <a:r>
              <a:rPr lang="es-ES_tradnl" sz="2400" dirty="0"/>
              <a:t> </a:t>
            </a:r>
            <a:r>
              <a:rPr lang="es-ES_tradnl" sz="2400" dirty="0" err="1"/>
              <a:t>creating</a:t>
            </a:r>
            <a:r>
              <a:rPr lang="es-ES_tradnl" sz="2400" dirty="0"/>
              <a:t> copies of </a:t>
            </a:r>
            <a:r>
              <a:rPr lang="es-ES_tradnl" sz="2400" dirty="0" err="1"/>
              <a:t>your</a:t>
            </a:r>
            <a:r>
              <a:rPr lang="es-ES_tradnl" sz="2400" dirty="0"/>
              <a:t> </a:t>
            </a:r>
            <a:r>
              <a:rPr lang="es-ES_tradnl" sz="2400" dirty="0" err="1"/>
              <a:t>proyect</a:t>
            </a:r>
            <a:endParaRPr lang="es-ES_tradnl" sz="2400" dirty="0"/>
          </a:p>
          <a:p>
            <a:pPr algn="just"/>
            <a:r>
              <a:rPr lang="es-ES_tradnl" sz="2400" dirty="0" err="1"/>
              <a:t>Branches</a:t>
            </a:r>
            <a:r>
              <a:rPr lang="es-ES_tradnl" sz="2400" dirty="0"/>
              <a:t> can be </a:t>
            </a:r>
            <a:r>
              <a:rPr lang="es-ES_tradnl" sz="2400" dirty="0" err="1"/>
              <a:t>added</a:t>
            </a:r>
            <a:r>
              <a:rPr lang="es-ES_tradnl" sz="2400" dirty="0"/>
              <a:t>, </a:t>
            </a:r>
            <a:r>
              <a:rPr lang="es-ES_tradnl" sz="2400" dirty="0" err="1"/>
              <a:t>deleted</a:t>
            </a:r>
            <a:r>
              <a:rPr lang="es-ES_tradnl" sz="2400" dirty="0"/>
              <a:t>, and </a:t>
            </a:r>
            <a:r>
              <a:rPr lang="es-ES_tradnl" sz="2400" dirty="0" err="1"/>
              <a:t>merged</a:t>
            </a:r>
            <a:r>
              <a:rPr lang="es-ES_tradnl" sz="2400" dirty="0"/>
              <a:t> </a:t>
            </a:r>
            <a:r>
              <a:rPr lang="es-ES_tradnl" sz="2400" dirty="0" err="1"/>
              <a:t>just</a:t>
            </a:r>
            <a:r>
              <a:rPr lang="es-ES_tradnl" sz="2400" dirty="0"/>
              <a:t> </a:t>
            </a:r>
            <a:r>
              <a:rPr lang="es-ES_tradnl" sz="2400" dirty="0" err="1"/>
              <a:t>like</a:t>
            </a:r>
            <a:r>
              <a:rPr lang="es-ES_tradnl" sz="2400" dirty="0"/>
              <a:t> regular </a:t>
            </a:r>
            <a:r>
              <a:rPr lang="es-ES_tradnl" sz="2400" dirty="0" err="1"/>
              <a:t>commits</a:t>
            </a:r>
            <a:endParaRPr lang="es-ES_tradnl" sz="2400" dirty="0"/>
          </a:p>
          <a:p>
            <a:pPr algn="just"/>
            <a:endParaRPr lang="es-ES_tradn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BDB38-DF7F-F843-8E8C-9AB37AB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23182"/>
            <a:ext cx="5092112" cy="1732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2A916-BEC0-574C-8ACA-1490F220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5193"/>
            <a:ext cx="5419241" cy="27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226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Contenido</vt:lpstr>
      <vt:lpstr>GIT – Que es?</vt:lpstr>
      <vt:lpstr>Comandos Basicos Git</vt:lpstr>
      <vt:lpstr>Repos vs Directories</vt:lpstr>
      <vt:lpstr>Workflow Diagram</vt:lpstr>
      <vt:lpstr>Branches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CAPACITACION DOCKER</dc:title>
  <dc:creator>Diego Andrés Montealegre García</dc:creator>
  <cp:lastModifiedBy>Diego Andrés Montealegre García</cp:lastModifiedBy>
  <cp:revision>14</cp:revision>
  <dcterms:created xsi:type="dcterms:W3CDTF">2020-05-15T13:52:25Z</dcterms:created>
  <dcterms:modified xsi:type="dcterms:W3CDTF">2020-06-03T19:42:19Z</dcterms:modified>
</cp:coreProperties>
</file>