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4" r:id="rId18"/>
    <p:sldId id="279" r:id="rId19"/>
    <p:sldId id="273" r:id="rId20"/>
    <p:sldId id="275" r:id="rId21"/>
    <p:sldId id="276" r:id="rId22"/>
    <p:sldId id="277" r:id="rId23"/>
    <p:sldId id="278"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88048-B6CC-8351-3006-1B13CE9C5536}" v="263" dt="2021-10-19T01:49:31.312"/>
    <p1510:client id="{36EF36BF-8F85-715C-8969-4FE83A23D89C}" v="502" dt="2021-10-18T19:40:39.229"/>
    <p1510:client id="{3BD16697-44A7-8303-7C23-BEA5915F9DD2}" v="6" dt="2021-10-18T16:15:17.882"/>
    <p1510:client id="{71E8B898-66FB-DC1C-71D9-4E82D63B2565}" v="183" dt="2021-10-18T18:38:06.949"/>
    <p1510:client id="{8A8BB469-23A9-488D-C793-F7F387579FD4}" v="45" dt="2021-10-19T01:55:24.177"/>
    <p1510:client id="{BF33CC25-B25C-4E3B-BA72-B256C842CA10}" v="57" dt="2021-10-19T02:54:47.091"/>
    <p1510:client id="{CD918E05-23A7-B763-A367-9E6422C21BB4}" v="267" dt="2021-10-19T02:23:51.518"/>
    <p1510:client id="{D34A95B1-5E53-764D-A8A0-D506B04E1A2E}" v="113" dt="2021-10-19T02:36:22.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da Zand" userId="S::neda.zand@utsa.edu::fad6b992-a602-42b7-902e-63a378212637" providerId="AD" clId="Web-{CD918E05-23A7-B763-A367-9E6422C21BB4}"/>
    <pc:docChg chg="addSld delSld modSld">
      <pc:chgData name="Neda Zand" userId="S::neda.zand@utsa.edu::fad6b992-a602-42b7-902e-63a378212637" providerId="AD" clId="Web-{CD918E05-23A7-B763-A367-9E6422C21BB4}" dt="2021-10-19T02:23:51.518" v="251"/>
      <pc:docMkLst>
        <pc:docMk/>
      </pc:docMkLst>
      <pc:sldChg chg="addSp modSp">
        <pc:chgData name="Neda Zand" userId="S::neda.zand@utsa.edu::fad6b992-a602-42b7-902e-63a378212637" providerId="AD" clId="Web-{CD918E05-23A7-B763-A367-9E6422C21BB4}" dt="2021-10-19T02:21:54.120" v="237" actId="1076"/>
        <pc:sldMkLst>
          <pc:docMk/>
          <pc:sldMk cId="0" sldId="256"/>
        </pc:sldMkLst>
        <pc:spChg chg="add mod">
          <ac:chgData name="Neda Zand" userId="S::neda.zand@utsa.edu::fad6b992-a602-42b7-902e-63a378212637" providerId="AD" clId="Web-{CD918E05-23A7-B763-A367-9E6422C21BB4}" dt="2021-10-19T01:51:17.475" v="6" actId="20577"/>
          <ac:spMkLst>
            <pc:docMk/>
            <pc:sldMk cId="0" sldId="256"/>
            <ac:spMk id="2" creationId="{70F5EAE4-720E-4345-B5E8-AA1E560C95BA}"/>
          </ac:spMkLst>
        </pc:spChg>
        <pc:spChg chg="mod">
          <ac:chgData name="Neda Zand" userId="S::neda.zand@utsa.edu::fad6b992-a602-42b7-902e-63a378212637" providerId="AD" clId="Web-{CD918E05-23A7-B763-A367-9E6422C21BB4}" dt="2021-10-19T01:52:50.278" v="24" actId="20577"/>
          <ac:spMkLst>
            <pc:docMk/>
            <pc:sldMk cId="0" sldId="256"/>
            <ac:spMk id="60" creationId="{00000000-0000-0000-0000-000000000000}"/>
          </ac:spMkLst>
        </pc:spChg>
        <pc:spChg chg="mod">
          <ac:chgData name="Neda Zand" userId="S::neda.zand@utsa.edu::fad6b992-a602-42b7-902e-63a378212637" providerId="AD" clId="Web-{CD918E05-23A7-B763-A367-9E6422C21BB4}" dt="2021-10-19T02:21:54.120" v="237" actId="1076"/>
          <ac:spMkLst>
            <pc:docMk/>
            <pc:sldMk cId="0" sldId="256"/>
            <ac:spMk id="61" creationId="{00000000-0000-0000-0000-000000000000}"/>
          </ac:spMkLst>
        </pc:spChg>
      </pc:sldChg>
      <pc:sldChg chg="modSp">
        <pc:chgData name="Neda Zand" userId="S::neda.zand@utsa.edu::fad6b992-a602-42b7-902e-63a378212637" providerId="AD" clId="Web-{CD918E05-23A7-B763-A367-9E6422C21BB4}" dt="2021-10-19T01:53:09.982" v="27" actId="20577"/>
        <pc:sldMkLst>
          <pc:docMk/>
          <pc:sldMk cId="0" sldId="257"/>
        </pc:sldMkLst>
        <pc:spChg chg="mod">
          <ac:chgData name="Neda Zand" userId="S::neda.zand@utsa.edu::fad6b992-a602-42b7-902e-63a378212637" providerId="AD" clId="Web-{CD918E05-23A7-B763-A367-9E6422C21BB4}" dt="2021-10-19T01:52:59.388" v="25" actId="20577"/>
          <ac:spMkLst>
            <pc:docMk/>
            <pc:sldMk cId="0" sldId="257"/>
            <ac:spMk id="66" creationId="{00000000-0000-0000-0000-000000000000}"/>
          </ac:spMkLst>
        </pc:spChg>
        <pc:spChg chg="mod">
          <ac:chgData name="Neda Zand" userId="S::neda.zand@utsa.edu::fad6b992-a602-42b7-902e-63a378212637" providerId="AD" clId="Web-{CD918E05-23A7-B763-A367-9E6422C21BB4}" dt="2021-10-19T01:53:09.982" v="27" actId="20577"/>
          <ac:spMkLst>
            <pc:docMk/>
            <pc:sldMk cId="0" sldId="257"/>
            <ac:spMk id="67" creationId="{00000000-0000-0000-0000-000000000000}"/>
          </ac:spMkLst>
        </pc:spChg>
      </pc:sldChg>
      <pc:sldChg chg="modSp">
        <pc:chgData name="Neda Zand" userId="S::neda.zand@utsa.edu::fad6b992-a602-42b7-902e-63a378212637" providerId="AD" clId="Web-{CD918E05-23A7-B763-A367-9E6422C21BB4}" dt="2021-10-19T01:54:07.564" v="44" actId="20577"/>
        <pc:sldMkLst>
          <pc:docMk/>
          <pc:sldMk cId="0" sldId="258"/>
        </pc:sldMkLst>
        <pc:spChg chg="mod">
          <ac:chgData name="Neda Zand" userId="S::neda.zand@utsa.edu::fad6b992-a602-42b7-902e-63a378212637" providerId="AD" clId="Web-{CD918E05-23A7-B763-A367-9E6422C21BB4}" dt="2021-10-19T01:53:19.936" v="28" actId="20577"/>
          <ac:spMkLst>
            <pc:docMk/>
            <pc:sldMk cId="0" sldId="258"/>
            <ac:spMk id="74" creationId="{00000000-0000-0000-0000-000000000000}"/>
          </ac:spMkLst>
        </pc:spChg>
        <pc:spChg chg="mod">
          <ac:chgData name="Neda Zand" userId="S::neda.zand@utsa.edu::fad6b992-a602-42b7-902e-63a378212637" providerId="AD" clId="Web-{CD918E05-23A7-B763-A367-9E6422C21BB4}" dt="2021-10-19T01:54:07.564" v="44" actId="20577"/>
          <ac:spMkLst>
            <pc:docMk/>
            <pc:sldMk cId="0" sldId="258"/>
            <ac:spMk id="75" creationId="{00000000-0000-0000-0000-000000000000}"/>
          </ac:spMkLst>
        </pc:spChg>
      </pc:sldChg>
      <pc:sldChg chg="modSp">
        <pc:chgData name="Neda Zand" userId="S::neda.zand@utsa.edu::fad6b992-a602-42b7-902e-63a378212637" providerId="AD" clId="Web-{CD918E05-23A7-B763-A367-9E6422C21BB4}" dt="2021-10-19T01:54:29.487" v="46" actId="20577"/>
        <pc:sldMkLst>
          <pc:docMk/>
          <pc:sldMk cId="0" sldId="259"/>
        </pc:sldMkLst>
        <pc:spChg chg="mod">
          <ac:chgData name="Neda Zand" userId="S::neda.zand@utsa.edu::fad6b992-a602-42b7-902e-63a378212637" providerId="AD" clId="Web-{CD918E05-23A7-B763-A367-9E6422C21BB4}" dt="2021-10-19T01:54:29.487" v="46" actId="20577"/>
          <ac:spMkLst>
            <pc:docMk/>
            <pc:sldMk cId="0" sldId="259"/>
            <ac:spMk id="82" creationId="{00000000-0000-0000-0000-000000000000}"/>
          </ac:spMkLst>
        </pc:spChg>
        <pc:spChg chg="mod">
          <ac:chgData name="Neda Zand" userId="S::neda.zand@utsa.edu::fad6b992-a602-42b7-902e-63a378212637" providerId="AD" clId="Web-{CD918E05-23A7-B763-A367-9E6422C21BB4}" dt="2021-10-19T01:54:23.580" v="45" actId="20577"/>
          <ac:spMkLst>
            <pc:docMk/>
            <pc:sldMk cId="0" sldId="259"/>
            <ac:spMk id="83" creationId="{00000000-0000-0000-0000-000000000000}"/>
          </ac:spMkLst>
        </pc:spChg>
      </pc:sldChg>
      <pc:sldChg chg="modSp">
        <pc:chgData name="Neda Zand" userId="S::neda.zand@utsa.edu::fad6b992-a602-42b7-902e-63a378212637" providerId="AD" clId="Web-{CD918E05-23A7-B763-A367-9E6422C21BB4}" dt="2021-10-19T01:54:38.488" v="47" actId="20577"/>
        <pc:sldMkLst>
          <pc:docMk/>
          <pc:sldMk cId="0" sldId="260"/>
        </pc:sldMkLst>
        <pc:spChg chg="mod">
          <ac:chgData name="Neda Zand" userId="S::neda.zand@utsa.edu::fad6b992-a602-42b7-902e-63a378212637" providerId="AD" clId="Web-{CD918E05-23A7-B763-A367-9E6422C21BB4}" dt="2021-10-19T01:54:38.488" v="47" actId="20577"/>
          <ac:spMkLst>
            <pc:docMk/>
            <pc:sldMk cId="0" sldId="260"/>
            <ac:spMk id="89" creationId="{00000000-0000-0000-0000-000000000000}"/>
          </ac:spMkLst>
        </pc:spChg>
      </pc:sldChg>
      <pc:sldChg chg="modSp">
        <pc:chgData name="Neda Zand" userId="S::neda.zand@utsa.edu::fad6b992-a602-42b7-902e-63a378212637" providerId="AD" clId="Web-{CD918E05-23A7-B763-A367-9E6422C21BB4}" dt="2021-10-19T01:54:55.051" v="51" actId="1076"/>
        <pc:sldMkLst>
          <pc:docMk/>
          <pc:sldMk cId="0" sldId="261"/>
        </pc:sldMkLst>
        <pc:spChg chg="mod">
          <ac:chgData name="Neda Zand" userId="S::neda.zand@utsa.edu::fad6b992-a602-42b7-902e-63a378212637" providerId="AD" clId="Web-{CD918E05-23A7-B763-A367-9E6422C21BB4}" dt="2021-10-19T01:54:45.691" v="48" actId="20577"/>
          <ac:spMkLst>
            <pc:docMk/>
            <pc:sldMk cId="0" sldId="261"/>
            <ac:spMk id="97" creationId="{00000000-0000-0000-0000-000000000000}"/>
          </ac:spMkLst>
        </pc:spChg>
        <pc:spChg chg="mod">
          <ac:chgData name="Neda Zand" userId="S::neda.zand@utsa.edu::fad6b992-a602-42b7-902e-63a378212637" providerId="AD" clId="Web-{CD918E05-23A7-B763-A367-9E6422C21BB4}" dt="2021-10-19T01:54:51.176" v="50" actId="20577"/>
          <ac:spMkLst>
            <pc:docMk/>
            <pc:sldMk cId="0" sldId="261"/>
            <ac:spMk id="100" creationId="{00000000-0000-0000-0000-000000000000}"/>
          </ac:spMkLst>
        </pc:spChg>
        <pc:picChg chg="mod">
          <ac:chgData name="Neda Zand" userId="S::neda.zand@utsa.edu::fad6b992-a602-42b7-902e-63a378212637" providerId="AD" clId="Web-{CD918E05-23A7-B763-A367-9E6422C21BB4}" dt="2021-10-19T01:54:55.051" v="51" actId="1076"/>
          <ac:picMkLst>
            <pc:docMk/>
            <pc:sldMk cId="0" sldId="261"/>
            <ac:picMk id="98" creationId="{00000000-0000-0000-0000-000000000000}"/>
          </ac:picMkLst>
        </pc:picChg>
      </pc:sldChg>
      <pc:sldChg chg="modSp">
        <pc:chgData name="Neda Zand" userId="S::neda.zand@utsa.edu::fad6b992-a602-42b7-902e-63a378212637" providerId="AD" clId="Web-{CD918E05-23A7-B763-A367-9E6422C21BB4}" dt="2021-10-19T01:55:58.821" v="61" actId="14100"/>
        <pc:sldMkLst>
          <pc:docMk/>
          <pc:sldMk cId="0" sldId="262"/>
        </pc:sldMkLst>
        <pc:spChg chg="mod">
          <ac:chgData name="Neda Zand" userId="S::neda.zand@utsa.edu::fad6b992-a602-42b7-902e-63a378212637" providerId="AD" clId="Web-{CD918E05-23A7-B763-A367-9E6422C21BB4}" dt="2021-10-19T01:55:39.523" v="54" actId="1076"/>
          <ac:spMkLst>
            <pc:docMk/>
            <pc:sldMk cId="0" sldId="262"/>
            <ac:spMk id="105" creationId="{00000000-0000-0000-0000-000000000000}"/>
          </ac:spMkLst>
        </pc:spChg>
        <pc:spChg chg="mod">
          <ac:chgData name="Neda Zand" userId="S::neda.zand@utsa.edu::fad6b992-a602-42b7-902e-63a378212637" providerId="AD" clId="Web-{CD918E05-23A7-B763-A367-9E6422C21BB4}" dt="2021-10-19T01:55:52.883" v="60" actId="20577"/>
          <ac:spMkLst>
            <pc:docMk/>
            <pc:sldMk cId="0" sldId="262"/>
            <ac:spMk id="108" creationId="{00000000-0000-0000-0000-000000000000}"/>
          </ac:spMkLst>
        </pc:spChg>
        <pc:picChg chg="mod">
          <ac:chgData name="Neda Zand" userId="S::neda.zand@utsa.edu::fad6b992-a602-42b7-902e-63a378212637" providerId="AD" clId="Web-{CD918E05-23A7-B763-A367-9E6422C21BB4}" dt="2021-10-19T01:55:58.821" v="61" actId="14100"/>
          <ac:picMkLst>
            <pc:docMk/>
            <pc:sldMk cId="0" sldId="262"/>
            <ac:picMk id="107" creationId="{00000000-0000-0000-0000-000000000000}"/>
          </ac:picMkLst>
        </pc:picChg>
      </pc:sldChg>
      <pc:sldChg chg="modSp">
        <pc:chgData name="Neda Zand" userId="S::neda.zand@utsa.edu::fad6b992-a602-42b7-902e-63a378212637" providerId="AD" clId="Web-{CD918E05-23A7-B763-A367-9E6422C21BB4}" dt="2021-10-19T01:56:22.916" v="67" actId="14100"/>
        <pc:sldMkLst>
          <pc:docMk/>
          <pc:sldMk cId="0" sldId="263"/>
        </pc:sldMkLst>
        <pc:spChg chg="mod">
          <ac:chgData name="Neda Zand" userId="S::neda.zand@utsa.edu::fad6b992-a602-42b7-902e-63a378212637" providerId="AD" clId="Web-{CD918E05-23A7-B763-A367-9E6422C21BB4}" dt="2021-10-19T01:56:09.290" v="63" actId="14100"/>
          <ac:spMkLst>
            <pc:docMk/>
            <pc:sldMk cId="0" sldId="263"/>
            <ac:spMk id="113" creationId="{00000000-0000-0000-0000-000000000000}"/>
          </ac:spMkLst>
        </pc:spChg>
        <pc:spChg chg="mod">
          <ac:chgData name="Neda Zand" userId="S::neda.zand@utsa.edu::fad6b992-a602-42b7-902e-63a378212637" providerId="AD" clId="Web-{CD918E05-23A7-B763-A367-9E6422C21BB4}" dt="2021-10-19T01:56:18.088" v="66" actId="20577"/>
          <ac:spMkLst>
            <pc:docMk/>
            <pc:sldMk cId="0" sldId="263"/>
            <ac:spMk id="114" creationId="{00000000-0000-0000-0000-000000000000}"/>
          </ac:spMkLst>
        </pc:spChg>
        <pc:picChg chg="mod">
          <ac:chgData name="Neda Zand" userId="S::neda.zand@utsa.edu::fad6b992-a602-42b7-902e-63a378212637" providerId="AD" clId="Web-{CD918E05-23A7-B763-A367-9E6422C21BB4}" dt="2021-10-19T01:56:22.916" v="67" actId="14100"/>
          <ac:picMkLst>
            <pc:docMk/>
            <pc:sldMk cId="0" sldId="263"/>
            <ac:picMk id="2" creationId="{740E25A5-5408-4718-BAD5-A40CB9E55ACD}"/>
          </ac:picMkLst>
        </pc:picChg>
      </pc:sldChg>
      <pc:sldChg chg="modSp">
        <pc:chgData name="Neda Zand" userId="S::neda.zand@utsa.edu::fad6b992-a602-42b7-902e-63a378212637" providerId="AD" clId="Web-{CD918E05-23A7-B763-A367-9E6422C21BB4}" dt="2021-10-19T02:21:39.948" v="234" actId="1076"/>
        <pc:sldMkLst>
          <pc:docMk/>
          <pc:sldMk cId="0" sldId="264"/>
        </pc:sldMkLst>
        <pc:spChg chg="mod">
          <ac:chgData name="Neda Zand" userId="S::neda.zand@utsa.edu::fad6b992-a602-42b7-902e-63a378212637" providerId="AD" clId="Web-{CD918E05-23A7-B763-A367-9E6422C21BB4}" dt="2021-10-19T01:56:30.745" v="68" actId="20577"/>
          <ac:spMkLst>
            <pc:docMk/>
            <pc:sldMk cId="0" sldId="264"/>
            <ac:spMk id="121" creationId="{00000000-0000-0000-0000-000000000000}"/>
          </ac:spMkLst>
        </pc:spChg>
        <pc:spChg chg="mod">
          <ac:chgData name="Neda Zand" userId="S::neda.zand@utsa.edu::fad6b992-a602-42b7-902e-63a378212637" providerId="AD" clId="Web-{CD918E05-23A7-B763-A367-9E6422C21BB4}" dt="2021-10-19T02:21:39.948" v="234" actId="1076"/>
          <ac:spMkLst>
            <pc:docMk/>
            <pc:sldMk cId="0" sldId="264"/>
            <ac:spMk id="123" creationId="{00000000-0000-0000-0000-000000000000}"/>
          </ac:spMkLst>
        </pc:spChg>
      </pc:sldChg>
      <pc:sldChg chg="addSp modSp">
        <pc:chgData name="Neda Zand" userId="S::neda.zand@utsa.edu::fad6b992-a602-42b7-902e-63a378212637" providerId="AD" clId="Web-{CD918E05-23A7-B763-A367-9E6422C21BB4}" dt="2021-10-19T02:22:58.843" v="239"/>
        <pc:sldMkLst>
          <pc:docMk/>
          <pc:sldMk cId="1504378567" sldId="265"/>
        </pc:sldMkLst>
        <pc:spChg chg="mod">
          <ac:chgData name="Neda Zand" userId="S::neda.zand@utsa.edu::fad6b992-a602-42b7-902e-63a378212637" providerId="AD" clId="Web-{CD918E05-23A7-B763-A367-9E6422C21BB4}" dt="2021-10-19T02:12:56.384" v="194" actId="20577"/>
          <ac:spMkLst>
            <pc:docMk/>
            <pc:sldMk cId="1504378567" sldId="265"/>
            <ac:spMk id="3" creationId="{CC3D74DA-0585-4A5A-9D94-A3BED412EF63}"/>
          </ac:spMkLst>
        </pc:spChg>
        <pc:spChg chg="add">
          <ac:chgData name="Neda Zand" userId="S::neda.zand@utsa.edu::fad6b992-a602-42b7-902e-63a378212637" providerId="AD" clId="Web-{CD918E05-23A7-B763-A367-9E6422C21BB4}" dt="2021-10-19T02:21:43.760" v="235"/>
          <ac:spMkLst>
            <pc:docMk/>
            <pc:sldMk cId="1504378567" sldId="265"/>
            <ac:spMk id="4" creationId="{5C58CB6F-DC69-4889-B4F0-D1ACFA756F3D}"/>
          </ac:spMkLst>
        </pc:spChg>
        <pc:spChg chg="add mod">
          <ac:chgData name="Neda Zand" userId="S::neda.zand@utsa.edu::fad6b992-a602-42b7-902e-63a378212637" providerId="AD" clId="Web-{CD918E05-23A7-B763-A367-9E6422C21BB4}" dt="2021-10-19T02:22:58.843" v="239"/>
          <ac:spMkLst>
            <pc:docMk/>
            <pc:sldMk cId="1504378567" sldId="265"/>
            <ac:spMk id="6" creationId="{B026C6D7-61CA-4DBD-A73F-A998B8CCE1D6}"/>
          </ac:spMkLst>
        </pc:spChg>
      </pc:sldChg>
      <pc:sldChg chg="addSp modSp">
        <pc:chgData name="Neda Zand" userId="S::neda.zand@utsa.edu::fad6b992-a602-42b7-902e-63a378212637" providerId="AD" clId="Web-{CD918E05-23A7-B763-A367-9E6422C21BB4}" dt="2021-10-19T02:22:54.984" v="238"/>
        <pc:sldMkLst>
          <pc:docMk/>
          <pc:sldMk cId="2187366364" sldId="266"/>
        </pc:sldMkLst>
        <pc:spChg chg="mod">
          <ac:chgData name="Neda Zand" userId="S::neda.zand@utsa.edu::fad6b992-a602-42b7-902e-63a378212637" providerId="AD" clId="Web-{CD918E05-23A7-B763-A367-9E6422C21BB4}" dt="2021-10-19T01:56:45.183" v="69" actId="20577"/>
          <ac:spMkLst>
            <pc:docMk/>
            <pc:sldMk cId="2187366364" sldId="266"/>
            <ac:spMk id="2" creationId="{B7A5C326-E134-4954-A25E-1DA1675B4BFE}"/>
          </ac:spMkLst>
        </pc:spChg>
        <pc:spChg chg="mod">
          <ac:chgData name="Neda Zand" userId="S::neda.zand@utsa.edu::fad6b992-a602-42b7-902e-63a378212637" providerId="AD" clId="Web-{CD918E05-23A7-B763-A367-9E6422C21BB4}" dt="2021-10-19T01:56:54.355" v="71" actId="20577"/>
          <ac:spMkLst>
            <pc:docMk/>
            <pc:sldMk cId="2187366364" sldId="266"/>
            <ac:spMk id="3" creationId="{F6C3A438-B39E-49E1-BDA6-33F159F1CF9E}"/>
          </ac:spMkLst>
        </pc:spChg>
        <pc:spChg chg="add mod">
          <ac:chgData name="Neda Zand" userId="S::neda.zand@utsa.edu::fad6b992-a602-42b7-902e-63a378212637" providerId="AD" clId="Web-{CD918E05-23A7-B763-A367-9E6422C21BB4}" dt="2021-10-19T02:22:54.984" v="238"/>
          <ac:spMkLst>
            <pc:docMk/>
            <pc:sldMk cId="2187366364" sldId="266"/>
            <ac:spMk id="5" creationId="{1F8FFB91-1200-4D79-88B7-078774A5F187}"/>
          </ac:spMkLst>
        </pc:spChg>
      </pc:sldChg>
      <pc:sldChg chg="addSp modSp">
        <pc:chgData name="Neda Zand" userId="S::neda.zand@utsa.edu::fad6b992-a602-42b7-902e-63a378212637" providerId="AD" clId="Web-{CD918E05-23A7-B763-A367-9E6422C21BB4}" dt="2021-10-19T02:23:02.468" v="240"/>
        <pc:sldMkLst>
          <pc:docMk/>
          <pc:sldMk cId="610091517" sldId="267"/>
        </pc:sldMkLst>
        <pc:spChg chg="mod">
          <ac:chgData name="Neda Zand" userId="S::neda.zand@utsa.edu::fad6b992-a602-42b7-902e-63a378212637" providerId="AD" clId="Web-{CD918E05-23A7-B763-A367-9E6422C21BB4}" dt="2021-10-19T01:57:08.638" v="73" actId="20577"/>
          <ac:spMkLst>
            <pc:docMk/>
            <pc:sldMk cId="610091517" sldId="267"/>
            <ac:spMk id="2" creationId="{6669857F-9F7A-44AC-85A0-773C6A9F0270}"/>
          </ac:spMkLst>
        </pc:spChg>
        <pc:spChg chg="mod">
          <ac:chgData name="Neda Zand" userId="S::neda.zand@utsa.edu::fad6b992-a602-42b7-902e-63a378212637" providerId="AD" clId="Web-{CD918E05-23A7-B763-A367-9E6422C21BB4}" dt="2021-10-19T01:57:03.794" v="72" actId="20577"/>
          <ac:spMkLst>
            <pc:docMk/>
            <pc:sldMk cId="610091517" sldId="267"/>
            <ac:spMk id="3" creationId="{575863E5-9E6B-491A-84C8-7B9D4280F62D}"/>
          </ac:spMkLst>
        </pc:spChg>
        <pc:spChg chg="add mod">
          <ac:chgData name="Neda Zand" userId="S::neda.zand@utsa.edu::fad6b992-a602-42b7-902e-63a378212637" providerId="AD" clId="Web-{CD918E05-23A7-B763-A367-9E6422C21BB4}" dt="2021-10-19T02:23:02.468" v="240"/>
          <ac:spMkLst>
            <pc:docMk/>
            <pc:sldMk cId="610091517" sldId="267"/>
            <ac:spMk id="6" creationId="{A6D50143-6281-4E2A-9462-ADF72A70649B}"/>
          </ac:spMkLst>
        </pc:spChg>
      </pc:sldChg>
      <pc:sldChg chg="addSp modSp">
        <pc:chgData name="Neda Zand" userId="S::neda.zand@utsa.edu::fad6b992-a602-42b7-902e-63a378212637" providerId="AD" clId="Web-{CD918E05-23A7-B763-A367-9E6422C21BB4}" dt="2021-10-19T02:23:06.640" v="241"/>
        <pc:sldMkLst>
          <pc:docMk/>
          <pc:sldMk cId="2355325789" sldId="268"/>
        </pc:sldMkLst>
        <pc:spChg chg="mod">
          <ac:chgData name="Neda Zand" userId="S::neda.zand@utsa.edu::fad6b992-a602-42b7-902e-63a378212637" providerId="AD" clId="Web-{CD918E05-23A7-B763-A367-9E6422C21BB4}" dt="2021-10-19T01:57:14.810" v="75" actId="20577"/>
          <ac:spMkLst>
            <pc:docMk/>
            <pc:sldMk cId="2355325789" sldId="268"/>
            <ac:spMk id="2" creationId="{947579E7-C3B6-45F9-98D6-726D0B275250}"/>
          </ac:spMkLst>
        </pc:spChg>
        <pc:spChg chg="mod">
          <ac:chgData name="Neda Zand" userId="S::neda.zand@utsa.edu::fad6b992-a602-42b7-902e-63a378212637" providerId="AD" clId="Web-{CD918E05-23A7-B763-A367-9E6422C21BB4}" dt="2021-10-19T01:57:22.138" v="77" actId="20577"/>
          <ac:spMkLst>
            <pc:docMk/>
            <pc:sldMk cId="2355325789" sldId="268"/>
            <ac:spMk id="3" creationId="{C3FD9FAF-9209-4658-A87B-2DCB0CEEDF35}"/>
          </ac:spMkLst>
        </pc:spChg>
        <pc:spChg chg="add mod">
          <ac:chgData name="Neda Zand" userId="S::neda.zand@utsa.edu::fad6b992-a602-42b7-902e-63a378212637" providerId="AD" clId="Web-{CD918E05-23A7-B763-A367-9E6422C21BB4}" dt="2021-10-19T02:23:06.640" v="241"/>
          <ac:spMkLst>
            <pc:docMk/>
            <pc:sldMk cId="2355325789" sldId="268"/>
            <ac:spMk id="7" creationId="{283CF7B2-2E4C-4948-941E-E5846454F9C1}"/>
          </ac:spMkLst>
        </pc:spChg>
      </pc:sldChg>
      <pc:sldChg chg="addSp modSp">
        <pc:chgData name="Neda Zand" userId="S::neda.zand@utsa.edu::fad6b992-a602-42b7-902e-63a378212637" providerId="AD" clId="Web-{CD918E05-23A7-B763-A367-9E6422C21BB4}" dt="2021-10-19T02:23:10.531" v="242"/>
        <pc:sldMkLst>
          <pc:docMk/>
          <pc:sldMk cId="525388038" sldId="269"/>
        </pc:sldMkLst>
        <pc:spChg chg="mod">
          <ac:chgData name="Neda Zand" userId="S::neda.zand@utsa.edu::fad6b992-a602-42b7-902e-63a378212637" providerId="AD" clId="Web-{CD918E05-23A7-B763-A367-9E6422C21BB4}" dt="2021-10-19T01:57:29.701" v="78" actId="20577"/>
          <ac:spMkLst>
            <pc:docMk/>
            <pc:sldMk cId="525388038" sldId="269"/>
            <ac:spMk id="2" creationId="{947579E7-C3B6-45F9-98D6-726D0B275250}"/>
          </ac:spMkLst>
        </pc:spChg>
        <pc:spChg chg="mod">
          <ac:chgData name="Neda Zand" userId="S::neda.zand@utsa.edu::fad6b992-a602-42b7-902e-63a378212637" providerId="AD" clId="Web-{CD918E05-23A7-B763-A367-9E6422C21BB4}" dt="2021-10-19T01:57:36.811" v="80" actId="20577"/>
          <ac:spMkLst>
            <pc:docMk/>
            <pc:sldMk cId="525388038" sldId="269"/>
            <ac:spMk id="3" creationId="{C3FD9FAF-9209-4658-A87B-2DCB0CEEDF35}"/>
          </ac:spMkLst>
        </pc:spChg>
        <pc:spChg chg="add mod">
          <ac:chgData name="Neda Zand" userId="S::neda.zand@utsa.edu::fad6b992-a602-42b7-902e-63a378212637" providerId="AD" clId="Web-{CD918E05-23A7-B763-A367-9E6422C21BB4}" dt="2021-10-19T02:23:10.531" v="242"/>
          <ac:spMkLst>
            <pc:docMk/>
            <pc:sldMk cId="525388038" sldId="269"/>
            <ac:spMk id="5" creationId="{582A6DF1-A528-4F14-B50E-9D14C560FD87}"/>
          </ac:spMkLst>
        </pc:spChg>
      </pc:sldChg>
      <pc:sldChg chg="addSp modSp">
        <pc:chgData name="Neda Zand" userId="S::neda.zand@utsa.edu::fad6b992-a602-42b7-902e-63a378212637" providerId="AD" clId="Web-{CD918E05-23A7-B763-A367-9E6422C21BB4}" dt="2021-10-19T02:23:13.969" v="243"/>
        <pc:sldMkLst>
          <pc:docMk/>
          <pc:sldMk cId="3350520724" sldId="270"/>
        </pc:sldMkLst>
        <pc:spChg chg="mod">
          <ac:chgData name="Neda Zand" userId="S::neda.zand@utsa.edu::fad6b992-a602-42b7-902e-63a378212637" providerId="AD" clId="Web-{CD918E05-23A7-B763-A367-9E6422C21BB4}" dt="2021-10-19T01:57:44.359" v="81" actId="20577"/>
          <ac:spMkLst>
            <pc:docMk/>
            <pc:sldMk cId="3350520724" sldId="270"/>
            <ac:spMk id="2" creationId="{947579E7-C3B6-45F9-98D6-726D0B275250}"/>
          </ac:spMkLst>
        </pc:spChg>
        <pc:spChg chg="mod">
          <ac:chgData name="Neda Zand" userId="S::neda.zand@utsa.edu::fad6b992-a602-42b7-902e-63a378212637" providerId="AD" clId="Web-{CD918E05-23A7-B763-A367-9E6422C21BB4}" dt="2021-10-19T01:57:54.015" v="84" actId="20577"/>
          <ac:spMkLst>
            <pc:docMk/>
            <pc:sldMk cId="3350520724" sldId="270"/>
            <ac:spMk id="3" creationId="{C3FD9FAF-9209-4658-A87B-2DCB0CEEDF35}"/>
          </ac:spMkLst>
        </pc:spChg>
        <pc:spChg chg="add mod">
          <ac:chgData name="Neda Zand" userId="S::neda.zand@utsa.edu::fad6b992-a602-42b7-902e-63a378212637" providerId="AD" clId="Web-{CD918E05-23A7-B763-A367-9E6422C21BB4}" dt="2021-10-19T02:23:13.969" v="243"/>
          <ac:spMkLst>
            <pc:docMk/>
            <pc:sldMk cId="3350520724" sldId="270"/>
            <ac:spMk id="5" creationId="{1BDA07F1-763D-4F0D-8B9F-922A067211F5}"/>
          </ac:spMkLst>
        </pc:spChg>
      </pc:sldChg>
      <pc:sldChg chg="addSp modSp">
        <pc:chgData name="Neda Zand" userId="S::neda.zand@utsa.edu::fad6b992-a602-42b7-902e-63a378212637" providerId="AD" clId="Web-{CD918E05-23A7-B763-A367-9E6422C21BB4}" dt="2021-10-19T02:23:17.376" v="244"/>
        <pc:sldMkLst>
          <pc:docMk/>
          <pc:sldMk cId="1101091214" sldId="271"/>
        </pc:sldMkLst>
        <pc:spChg chg="mod">
          <ac:chgData name="Neda Zand" userId="S::neda.zand@utsa.edu::fad6b992-a602-42b7-902e-63a378212637" providerId="AD" clId="Web-{CD918E05-23A7-B763-A367-9E6422C21BB4}" dt="2021-10-19T01:58:00.406" v="85" actId="20577"/>
          <ac:spMkLst>
            <pc:docMk/>
            <pc:sldMk cId="1101091214" sldId="271"/>
            <ac:spMk id="2" creationId="{947579E7-C3B6-45F9-98D6-726D0B275250}"/>
          </ac:spMkLst>
        </pc:spChg>
        <pc:spChg chg="mod">
          <ac:chgData name="Neda Zand" userId="S::neda.zand@utsa.edu::fad6b992-a602-42b7-902e-63a378212637" providerId="AD" clId="Web-{CD918E05-23A7-B763-A367-9E6422C21BB4}" dt="2021-10-19T01:58:14.126" v="88" actId="20577"/>
          <ac:spMkLst>
            <pc:docMk/>
            <pc:sldMk cId="1101091214" sldId="271"/>
            <ac:spMk id="3" creationId="{C3FD9FAF-9209-4658-A87B-2DCB0CEEDF35}"/>
          </ac:spMkLst>
        </pc:spChg>
        <pc:spChg chg="add mod">
          <ac:chgData name="Neda Zand" userId="S::neda.zand@utsa.edu::fad6b992-a602-42b7-902e-63a378212637" providerId="AD" clId="Web-{CD918E05-23A7-B763-A367-9E6422C21BB4}" dt="2021-10-19T02:23:17.376" v="244"/>
          <ac:spMkLst>
            <pc:docMk/>
            <pc:sldMk cId="1101091214" sldId="271"/>
            <ac:spMk id="5" creationId="{2F867D00-2EA8-4CB8-B70B-16011DE7D1D0}"/>
          </ac:spMkLst>
        </pc:spChg>
      </pc:sldChg>
      <pc:sldChg chg="del">
        <pc:chgData name="Neda Zand" userId="S::neda.zand@utsa.edu::fad6b992-a602-42b7-902e-63a378212637" providerId="AD" clId="Web-{CD918E05-23A7-B763-A367-9E6422C21BB4}" dt="2021-10-19T02:01:21.435" v="91"/>
        <pc:sldMkLst>
          <pc:docMk/>
          <pc:sldMk cId="3252358841" sldId="272"/>
        </pc:sldMkLst>
      </pc:sldChg>
      <pc:sldChg chg="addSp delSp modSp">
        <pc:chgData name="Neda Zand" userId="S::neda.zand@utsa.edu::fad6b992-a602-42b7-902e-63a378212637" providerId="AD" clId="Web-{CD918E05-23A7-B763-A367-9E6422C21BB4}" dt="2021-10-19T02:23:26.501" v="246"/>
        <pc:sldMkLst>
          <pc:docMk/>
          <pc:sldMk cId="2431391086" sldId="273"/>
        </pc:sldMkLst>
        <pc:spChg chg="del">
          <ac:chgData name="Neda Zand" userId="S::neda.zand@utsa.edu::fad6b992-a602-42b7-902e-63a378212637" providerId="AD" clId="Web-{CD918E05-23A7-B763-A367-9E6422C21BB4}" dt="2021-10-19T02:16:12.802" v="196"/>
          <ac:spMkLst>
            <pc:docMk/>
            <pc:sldMk cId="2431391086" sldId="273"/>
            <ac:spMk id="5" creationId="{8A8D3A22-4297-44E9-97E7-CD085AE00124}"/>
          </ac:spMkLst>
        </pc:spChg>
        <pc:spChg chg="add mod">
          <ac:chgData name="Neda Zand" userId="S::neda.zand@utsa.edu::fad6b992-a602-42b7-902e-63a378212637" providerId="AD" clId="Web-{CD918E05-23A7-B763-A367-9E6422C21BB4}" dt="2021-10-19T02:23:26.501" v="246"/>
          <ac:spMkLst>
            <pc:docMk/>
            <pc:sldMk cId="2431391086" sldId="273"/>
            <ac:spMk id="8" creationId="{94351DFD-6575-4BCE-889B-AF3E5F66C468}"/>
          </ac:spMkLst>
        </pc:spChg>
      </pc:sldChg>
      <pc:sldChg chg="addSp delSp modSp">
        <pc:chgData name="Neda Zand" userId="S::neda.zand@utsa.edu::fad6b992-a602-42b7-902e-63a378212637" providerId="AD" clId="Web-{CD918E05-23A7-B763-A367-9E6422C21BB4}" dt="2021-10-19T02:23:36.252" v="248"/>
        <pc:sldMkLst>
          <pc:docMk/>
          <pc:sldMk cId="1192430377" sldId="274"/>
        </pc:sldMkLst>
        <pc:spChg chg="add mod">
          <ac:chgData name="Neda Zand" userId="S::neda.zand@utsa.edu::fad6b992-a602-42b7-902e-63a378212637" providerId="AD" clId="Web-{CD918E05-23A7-B763-A367-9E6422C21BB4}" dt="2021-10-19T02:23:36.252" v="248"/>
          <ac:spMkLst>
            <pc:docMk/>
            <pc:sldMk cId="1192430377" sldId="274"/>
            <ac:spMk id="4" creationId="{8780C1A4-DC63-47E8-BF1F-B2D96301B41B}"/>
          </ac:spMkLst>
        </pc:spChg>
        <pc:spChg chg="del">
          <ac:chgData name="Neda Zand" userId="S::neda.zand@utsa.edu::fad6b992-a602-42b7-902e-63a378212637" providerId="AD" clId="Web-{CD918E05-23A7-B763-A367-9E6422C21BB4}" dt="2021-10-19T02:08:43.337" v="172"/>
          <ac:spMkLst>
            <pc:docMk/>
            <pc:sldMk cId="1192430377" sldId="274"/>
            <ac:spMk id="6" creationId="{5EE81F26-59D7-4950-A9E3-934EFAB2B9BA}"/>
          </ac:spMkLst>
        </pc:spChg>
        <pc:picChg chg="mod">
          <ac:chgData name="Neda Zand" userId="S::neda.zand@utsa.edu::fad6b992-a602-42b7-902e-63a378212637" providerId="AD" clId="Web-{CD918E05-23A7-B763-A367-9E6422C21BB4}" dt="2021-10-19T02:14:39.656" v="195" actId="1076"/>
          <ac:picMkLst>
            <pc:docMk/>
            <pc:sldMk cId="1192430377" sldId="274"/>
            <ac:picMk id="5" creationId="{2560D17D-AB41-41E2-B553-DFCE809010B7}"/>
          </ac:picMkLst>
        </pc:picChg>
      </pc:sldChg>
      <pc:sldChg chg="addSp modSp">
        <pc:chgData name="Neda Zand" userId="S::neda.zand@utsa.edu::fad6b992-a602-42b7-902e-63a378212637" providerId="AD" clId="Web-{CD918E05-23A7-B763-A367-9E6422C21BB4}" dt="2021-10-19T02:23:31.376" v="247"/>
        <pc:sldMkLst>
          <pc:docMk/>
          <pc:sldMk cId="2123198744" sldId="275"/>
        </pc:sldMkLst>
        <pc:spChg chg="mod">
          <ac:chgData name="Neda Zand" userId="S::neda.zand@utsa.edu::fad6b992-a602-42b7-902e-63a378212637" providerId="AD" clId="Web-{CD918E05-23A7-B763-A367-9E6422C21BB4}" dt="2021-10-19T02:02:46.440" v="98" actId="1076"/>
          <ac:spMkLst>
            <pc:docMk/>
            <pc:sldMk cId="2123198744" sldId="275"/>
            <ac:spMk id="2" creationId="{947579E7-C3B6-45F9-98D6-726D0B275250}"/>
          </ac:spMkLst>
        </pc:spChg>
        <pc:spChg chg="mod">
          <ac:chgData name="Neda Zand" userId="S::neda.zand@utsa.edu::fad6b992-a602-42b7-902e-63a378212637" providerId="AD" clId="Web-{CD918E05-23A7-B763-A367-9E6422C21BB4}" dt="2021-10-19T02:20:09.473" v="232" actId="20577"/>
          <ac:spMkLst>
            <pc:docMk/>
            <pc:sldMk cId="2123198744" sldId="275"/>
            <ac:spMk id="3" creationId="{C3FD9FAF-9209-4658-A87B-2DCB0CEEDF35}"/>
          </ac:spMkLst>
        </pc:spChg>
        <pc:spChg chg="add mod">
          <ac:chgData name="Neda Zand" userId="S::neda.zand@utsa.edu::fad6b992-a602-42b7-902e-63a378212637" providerId="AD" clId="Web-{CD918E05-23A7-B763-A367-9E6422C21BB4}" dt="2021-10-19T02:23:31.376" v="247"/>
          <ac:spMkLst>
            <pc:docMk/>
            <pc:sldMk cId="2123198744" sldId="275"/>
            <ac:spMk id="5" creationId="{52FFDAF0-C645-403C-A66F-BE64A24BEF66}"/>
          </ac:spMkLst>
        </pc:spChg>
        <pc:spChg chg="mod">
          <ac:chgData name="Neda Zand" userId="S::neda.zand@utsa.edu::fad6b992-a602-42b7-902e-63a378212637" providerId="AD" clId="Web-{CD918E05-23A7-B763-A367-9E6422C21BB4}" dt="2021-10-19T02:05:48.904" v="114" actId="20577"/>
          <ac:spMkLst>
            <pc:docMk/>
            <pc:sldMk cId="2123198744" sldId="275"/>
            <ac:spMk id="6" creationId="{5EE81F26-59D7-4950-A9E3-934EFAB2B9BA}"/>
          </ac:spMkLst>
        </pc:spChg>
      </pc:sldChg>
      <pc:sldChg chg="addSp modSp">
        <pc:chgData name="Neda Zand" userId="S::neda.zand@utsa.edu::fad6b992-a602-42b7-902e-63a378212637" providerId="AD" clId="Web-{CD918E05-23A7-B763-A367-9E6422C21BB4}" dt="2021-10-19T02:23:39.596" v="249"/>
        <pc:sldMkLst>
          <pc:docMk/>
          <pc:sldMk cId="1349873080" sldId="276"/>
        </pc:sldMkLst>
        <pc:spChg chg="mod">
          <ac:chgData name="Neda Zand" userId="S::neda.zand@utsa.edu::fad6b992-a602-42b7-902e-63a378212637" providerId="AD" clId="Web-{CD918E05-23A7-B763-A367-9E6422C21BB4}" dt="2021-10-19T02:06:08.843" v="115" actId="20577"/>
          <ac:spMkLst>
            <pc:docMk/>
            <pc:sldMk cId="1349873080" sldId="276"/>
            <ac:spMk id="2" creationId="{D8F3D0FE-CE7A-43BE-843B-735B12B2A16D}"/>
          </ac:spMkLst>
        </pc:spChg>
        <pc:spChg chg="mod">
          <ac:chgData name="Neda Zand" userId="S::neda.zand@utsa.edu::fad6b992-a602-42b7-902e-63a378212637" providerId="AD" clId="Web-{CD918E05-23A7-B763-A367-9E6422C21BB4}" dt="2021-10-19T02:08:34.289" v="171" actId="20577"/>
          <ac:spMkLst>
            <pc:docMk/>
            <pc:sldMk cId="1349873080" sldId="276"/>
            <ac:spMk id="3" creationId="{23294D94-2DDB-4E3A-95B8-9FCDFB67A78B}"/>
          </ac:spMkLst>
        </pc:spChg>
        <pc:spChg chg="add mod">
          <ac:chgData name="Neda Zand" userId="S::neda.zand@utsa.edu::fad6b992-a602-42b7-902e-63a378212637" providerId="AD" clId="Web-{CD918E05-23A7-B763-A367-9E6422C21BB4}" dt="2021-10-19T02:08:59.557" v="175" actId="14100"/>
          <ac:spMkLst>
            <pc:docMk/>
            <pc:sldMk cId="1349873080" sldId="276"/>
            <ac:spMk id="4" creationId="{CCEAAAD3-FAE4-4E90-A1FC-F61740008B4C}"/>
          </ac:spMkLst>
        </pc:spChg>
        <pc:spChg chg="add mod">
          <ac:chgData name="Neda Zand" userId="S::neda.zand@utsa.edu::fad6b992-a602-42b7-902e-63a378212637" providerId="AD" clId="Web-{CD918E05-23A7-B763-A367-9E6422C21BB4}" dt="2021-10-19T02:23:39.596" v="249"/>
          <ac:spMkLst>
            <pc:docMk/>
            <pc:sldMk cId="1349873080" sldId="276"/>
            <ac:spMk id="6" creationId="{8BFFD9DF-B047-49FC-BB1A-C56FE3E23D62}"/>
          </ac:spMkLst>
        </pc:spChg>
      </pc:sldChg>
      <pc:sldChg chg="addSp modSp">
        <pc:chgData name="Neda Zand" userId="S::neda.zand@utsa.edu::fad6b992-a602-42b7-902e-63a378212637" providerId="AD" clId="Web-{CD918E05-23A7-B763-A367-9E6422C21BB4}" dt="2021-10-19T02:23:44.362" v="250"/>
        <pc:sldMkLst>
          <pc:docMk/>
          <pc:sldMk cId="658414262" sldId="277"/>
        </pc:sldMkLst>
        <pc:spChg chg="add mod">
          <ac:chgData name="Neda Zand" userId="S::neda.zand@utsa.edu::fad6b992-a602-42b7-902e-63a378212637" providerId="AD" clId="Web-{CD918E05-23A7-B763-A367-9E6422C21BB4}" dt="2021-10-19T02:23:44.362" v="250"/>
          <ac:spMkLst>
            <pc:docMk/>
            <pc:sldMk cId="658414262" sldId="277"/>
            <ac:spMk id="6" creationId="{F36EF87F-C111-49D2-9C12-5BC3831059F9}"/>
          </ac:spMkLst>
        </pc:spChg>
      </pc:sldChg>
      <pc:sldChg chg="addSp modSp">
        <pc:chgData name="Neda Zand" userId="S::neda.zand@utsa.edu::fad6b992-a602-42b7-902e-63a378212637" providerId="AD" clId="Web-{CD918E05-23A7-B763-A367-9E6422C21BB4}" dt="2021-10-19T02:23:51.518" v="251"/>
        <pc:sldMkLst>
          <pc:docMk/>
          <pc:sldMk cId="2512161263" sldId="278"/>
        </pc:sldMkLst>
        <pc:spChg chg="mod">
          <ac:chgData name="Neda Zand" userId="S::neda.zand@utsa.edu::fad6b992-a602-42b7-902e-63a378212637" providerId="AD" clId="Web-{CD918E05-23A7-B763-A367-9E6422C21BB4}" dt="2021-10-19T02:04:53.073" v="112" actId="20577"/>
          <ac:spMkLst>
            <pc:docMk/>
            <pc:sldMk cId="2512161263" sldId="278"/>
            <ac:spMk id="3" creationId="{8D9B743E-F1AD-4466-8366-17A808D94DF9}"/>
          </ac:spMkLst>
        </pc:spChg>
        <pc:spChg chg="add mod">
          <ac:chgData name="Neda Zand" userId="S::neda.zand@utsa.edu::fad6b992-a602-42b7-902e-63a378212637" providerId="AD" clId="Web-{CD918E05-23A7-B763-A367-9E6422C21BB4}" dt="2021-10-19T02:23:51.518" v="251"/>
          <ac:spMkLst>
            <pc:docMk/>
            <pc:sldMk cId="2512161263" sldId="278"/>
            <ac:spMk id="5" creationId="{BC7D68D2-B0B4-4F67-AD8B-A9370023CDA3}"/>
          </ac:spMkLst>
        </pc:spChg>
      </pc:sldChg>
      <pc:sldChg chg="addSp modSp">
        <pc:chgData name="Neda Zand" userId="S::neda.zand@utsa.edu::fad6b992-a602-42b7-902e-63a378212637" providerId="AD" clId="Web-{CD918E05-23A7-B763-A367-9E6422C21BB4}" dt="2021-10-19T02:23:22.391" v="245"/>
        <pc:sldMkLst>
          <pc:docMk/>
          <pc:sldMk cId="2942801806" sldId="279"/>
        </pc:sldMkLst>
        <pc:spChg chg="mod">
          <ac:chgData name="Neda Zand" userId="S::neda.zand@utsa.edu::fad6b992-a602-42b7-902e-63a378212637" providerId="AD" clId="Web-{CD918E05-23A7-B763-A367-9E6422C21BB4}" dt="2021-10-19T01:58:23.205" v="89" actId="20577"/>
          <ac:spMkLst>
            <pc:docMk/>
            <pc:sldMk cId="2942801806" sldId="279"/>
            <ac:spMk id="2" creationId="{947579E7-C3B6-45F9-98D6-726D0B275250}"/>
          </ac:spMkLst>
        </pc:spChg>
        <pc:spChg chg="add mod">
          <ac:chgData name="Neda Zand" userId="S::neda.zand@utsa.edu::fad6b992-a602-42b7-902e-63a378212637" providerId="AD" clId="Web-{CD918E05-23A7-B763-A367-9E6422C21BB4}" dt="2021-10-19T02:23:22.391" v="245"/>
          <ac:spMkLst>
            <pc:docMk/>
            <pc:sldMk cId="2942801806" sldId="279"/>
            <ac:spMk id="4" creationId="{41C0ACA0-A364-455D-97B1-E853ACCC4A7E}"/>
          </ac:spMkLst>
        </pc:spChg>
        <pc:picChg chg="mod">
          <ac:chgData name="Neda Zand" userId="S::neda.zand@utsa.edu::fad6b992-a602-42b7-902e-63a378212637" providerId="AD" clId="Web-{CD918E05-23A7-B763-A367-9E6422C21BB4}" dt="2021-10-19T01:58:25.986" v="90" actId="1076"/>
          <ac:picMkLst>
            <pc:docMk/>
            <pc:sldMk cId="2942801806" sldId="279"/>
            <ac:picMk id="5" creationId="{AC006787-0D4D-4637-8CB4-5AED4521025F}"/>
          </ac:picMkLst>
        </pc:picChg>
      </pc:sldChg>
      <pc:sldChg chg="modSp new del">
        <pc:chgData name="Neda Zand" userId="S::neda.zand@utsa.edu::fad6b992-a602-42b7-902e-63a378212637" providerId="AD" clId="Web-{CD918E05-23A7-B763-A367-9E6422C21BB4}" dt="2021-10-19T02:20:13.130" v="233"/>
        <pc:sldMkLst>
          <pc:docMk/>
          <pc:sldMk cId="35482394" sldId="280"/>
        </pc:sldMkLst>
        <pc:spChg chg="mod">
          <ac:chgData name="Neda Zand" userId="S::neda.zand@utsa.edu::fad6b992-a602-42b7-902e-63a378212637" providerId="AD" clId="Web-{CD918E05-23A7-B763-A367-9E6422C21BB4}" dt="2021-10-19T02:19:11.485" v="228" actId="20577"/>
          <ac:spMkLst>
            <pc:docMk/>
            <pc:sldMk cId="35482394" sldId="280"/>
            <ac:spMk id="2" creationId="{7E7A1436-5697-4141-8D4F-AA892F49BD95}"/>
          </ac:spMkLst>
        </pc:spChg>
        <pc:spChg chg="mod">
          <ac:chgData name="Neda Zand" userId="S::neda.zand@utsa.edu::fad6b992-a602-42b7-902e-63a378212637" providerId="AD" clId="Web-{CD918E05-23A7-B763-A367-9E6422C21BB4}" dt="2021-10-19T02:19:22.377" v="230" actId="20577"/>
          <ac:spMkLst>
            <pc:docMk/>
            <pc:sldMk cId="35482394" sldId="280"/>
            <ac:spMk id="3" creationId="{92D76226-A34E-4E5A-95EC-6BC6D5328101}"/>
          </ac:spMkLst>
        </pc:spChg>
      </pc:sldChg>
    </pc:docChg>
  </pc:docChgLst>
  <pc:docChgLst>
    <pc:chgData name="Neda Zand" userId="S::neda.zand@utsa.edu::fad6b992-a602-42b7-902e-63a378212637" providerId="AD" clId="Web-{BF33CC25-B25C-4E3B-BA72-B256C842CA10}"/>
    <pc:docChg chg="modSld sldOrd">
      <pc:chgData name="Neda Zand" userId="S::neda.zand@utsa.edu::fad6b992-a602-42b7-902e-63a378212637" providerId="AD" clId="Web-{BF33CC25-B25C-4E3B-BA72-B256C842CA10}" dt="2021-10-19T02:54:47.091" v="49" actId="20577"/>
      <pc:docMkLst>
        <pc:docMk/>
      </pc:docMkLst>
      <pc:sldChg chg="delSp modSp">
        <pc:chgData name="Neda Zand" userId="S::neda.zand@utsa.edu::fad6b992-a602-42b7-902e-63a378212637" providerId="AD" clId="Web-{BF33CC25-B25C-4E3B-BA72-B256C842CA10}" dt="2021-10-19T02:51:57.757" v="22" actId="20577"/>
        <pc:sldMkLst>
          <pc:docMk/>
          <pc:sldMk cId="1504378567" sldId="265"/>
        </pc:sldMkLst>
        <pc:spChg chg="mod">
          <ac:chgData name="Neda Zand" userId="S::neda.zand@utsa.edu::fad6b992-a602-42b7-902e-63a378212637" providerId="AD" clId="Web-{BF33CC25-B25C-4E3B-BA72-B256C842CA10}" dt="2021-10-19T02:51:57.757" v="22" actId="20577"/>
          <ac:spMkLst>
            <pc:docMk/>
            <pc:sldMk cId="1504378567" sldId="265"/>
            <ac:spMk id="3" creationId="{CC3D74DA-0585-4A5A-9D94-A3BED412EF63}"/>
          </ac:spMkLst>
        </pc:spChg>
        <pc:spChg chg="del mod">
          <ac:chgData name="Neda Zand" userId="S::neda.zand@utsa.edu::fad6b992-a602-42b7-902e-63a378212637" providerId="AD" clId="Web-{BF33CC25-B25C-4E3B-BA72-B256C842CA10}" dt="2021-10-19T02:50:51.115" v="5"/>
          <ac:spMkLst>
            <pc:docMk/>
            <pc:sldMk cId="1504378567" sldId="265"/>
            <ac:spMk id="4" creationId="{5C58CB6F-DC69-4889-B4F0-D1ACFA756F3D}"/>
          </ac:spMkLst>
        </pc:spChg>
      </pc:sldChg>
      <pc:sldChg chg="modSp">
        <pc:chgData name="Neda Zand" userId="S::neda.zand@utsa.edu::fad6b992-a602-42b7-902e-63a378212637" providerId="AD" clId="Web-{BF33CC25-B25C-4E3B-BA72-B256C842CA10}" dt="2021-10-19T02:50:27.317" v="0" actId="20577"/>
        <pc:sldMkLst>
          <pc:docMk/>
          <pc:sldMk cId="2431391086" sldId="273"/>
        </pc:sldMkLst>
        <pc:spChg chg="mod">
          <ac:chgData name="Neda Zand" userId="S::neda.zand@utsa.edu::fad6b992-a602-42b7-902e-63a378212637" providerId="AD" clId="Web-{BF33CC25-B25C-4E3B-BA72-B256C842CA10}" dt="2021-10-19T02:50:27.317" v="0" actId="20577"/>
          <ac:spMkLst>
            <pc:docMk/>
            <pc:sldMk cId="2431391086" sldId="273"/>
            <ac:spMk id="2" creationId="{947579E7-C3B6-45F9-98D6-726D0B275250}"/>
          </ac:spMkLst>
        </pc:spChg>
      </pc:sldChg>
      <pc:sldChg chg="modSp ord">
        <pc:chgData name="Neda Zand" userId="S::neda.zand@utsa.edu::fad6b992-a602-42b7-902e-63a378212637" providerId="AD" clId="Web-{BF33CC25-B25C-4E3B-BA72-B256C842CA10}" dt="2021-10-19T02:54:47.091" v="49" actId="20577"/>
        <pc:sldMkLst>
          <pc:docMk/>
          <pc:sldMk cId="1192430377" sldId="274"/>
        </pc:sldMkLst>
        <pc:spChg chg="mod">
          <ac:chgData name="Neda Zand" userId="S::neda.zand@utsa.edu::fad6b992-a602-42b7-902e-63a378212637" providerId="AD" clId="Web-{BF33CC25-B25C-4E3B-BA72-B256C842CA10}" dt="2021-10-19T02:52:46.868" v="35" actId="20577"/>
          <ac:spMkLst>
            <pc:docMk/>
            <pc:sldMk cId="1192430377" sldId="274"/>
            <ac:spMk id="2" creationId="{947579E7-C3B6-45F9-98D6-726D0B275250}"/>
          </ac:spMkLst>
        </pc:spChg>
        <pc:spChg chg="mod">
          <ac:chgData name="Neda Zand" userId="S::neda.zand@utsa.edu::fad6b992-a602-42b7-902e-63a378212637" providerId="AD" clId="Web-{BF33CC25-B25C-4E3B-BA72-B256C842CA10}" dt="2021-10-19T02:54:47.091" v="49" actId="20577"/>
          <ac:spMkLst>
            <pc:docMk/>
            <pc:sldMk cId="1192430377" sldId="274"/>
            <ac:spMk id="3" creationId="{C3FD9FAF-9209-4658-A87B-2DCB0CEEDF35}"/>
          </ac:spMkLst>
        </pc:spChg>
      </pc:sldChg>
      <pc:sldChg chg="modSp">
        <pc:chgData name="Neda Zand" userId="S::neda.zand@utsa.edu::fad6b992-a602-42b7-902e-63a378212637" providerId="AD" clId="Web-{BF33CC25-B25C-4E3B-BA72-B256C842CA10}" dt="2021-10-19T02:50:31.989" v="1" actId="20577"/>
        <pc:sldMkLst>
          <pc:docMk/>
          <pc:sldMk cId="2123198744" sldId="275"/>
        </pc:sldMkLst>
        <pc:spChg chg="mod">
          <ac:chgData name="Neda Zand" userId="S::neda.zand@utsa.edu::fad6b992-a602-42b7-902e-63a378212637" providerId="AD" clId="Web-{BF33CC25-B25C-4E3B-BA72-B256C842CA10}" dt="2021-10-19T02:50:31.989" v="1" actId="20577"/>
          <ac:spMkLst>
            <pc:docMk/>
            <pc:sldMk cId="2123198744" sldId="275"/>
            <ac:spMk id="2" creationId="{947579E7-C3B6-45F9-98D6-726D0B275250}"/>
          </ac:spMkLst>
        </pc:spChg>
      </pc:sldChg>
    </pc:docChg>
  </pc:docChgLst>
  <pc:docChgLst>
    <pc:chgData name="Neda Zand" userId="S::neda.zand@utsa.edu::fad6b992-a602-42b7-902e-63a378212637" providerId="AD" clId="Web-{36EF36BF-8F85-715C-8969-4FE83A23D89C}"/>
    <pc:docChg chg="addSld delSld modSld sldOrd">
      <pc:chgData name="Neda Zand" userId="S::neda.zand@utsa.edu::fad6b992-a602-42b7-902e-63a378212637" providerId="AD" clId="Web-{36EF36BF-8F85-715C-8969-4FE83A23D89C}" dt="2021-10-18T19:40:36.041" v="450" actId="20577"/>
      <pc:docMkLst>
        <pc:docMk/>
      </pc:docMkLst>
      <pc:sldChg chg="modSp">
        <pc:chgData name="Neda Zand" userId="S::neda.zand@utsa.edu::fad6b992-a602-42b7-902e-63a378212637" providerId="AD" clId="Web-{36EF36BF-8F85-715C-8969-4FE83A23D89C}" dt="2021-10-18T19:10:13.191" v="141" actId="20577"/>
        <pc:sldMkLst>
          <pc:docMk/>
          <pc:sldMk cId="1504378567" sldId="265"/>
        </pc:sldMkLst>
        <pc:spChg chg="mod">
          <ac:chgData name="Neda Zand" userId="S::neda.zand@utsa.edu::fad6b992-a602-42b7-902e-63a378212637" providerId="AD" clId="Web-{36EF36BF-8F85-715C-8969-4FE83A23D89C}" dt="2021-10-18T19:10:13.191" v="141" actId="20577"/>
          <ac:spMkLst>
            <pc:docMk/>
            <pc:sldMk cId="1504378567" sldId="265"/>
            <ac:spMk id="3" creationId="{CC3D74DA-0585-4A5A-9D94-A3BED412EF63}"/>
          </ac:spMkLst>
        </pc:spChg>
      </pc:sldChg>
      <pc:sldChg chg="modSp">
        <pc:chgData name="Neda Zand" userId="S::neda.zand@utsa.edu::fad6b992-a602-42b7-902e-63a378212637" providerId="AD" clId="Web-{36EF36BF-8F85-715C-8969-4FE83A23D89C}" dt="2021-10-18T18:46:45.877" v="57" actId="20577"/>
        <pc:sldMkLst>
          <pc:docMk/>
          <pc:sldMk cId="610091517" sldId="267"/>
        </pc:sldMkLst>
        <pc:spChg chg="mod">
          <ac:chgData name="Neda Zand" userId="S::neda.zand@utsa.edu::fad6b992-a602-42b7-902e-63a378212637" providerId="AD" clId="Web-{36EF36BF-8F85-715C-8969-4FE83A23D89C}" dt="2021-10-18T18:46:45.877" v="57" actId="20577"/>
          <ac:spMkLst>
            <pc:docMk/>
            <pc:sldMk cId="610091517" sldId="267"/>
            <ac:spMk id="3" creationId="{575863E5-9E6B-491A-84C8-7B9D4280F62D}"/>
          </ac:spMkLst>
        </pc:spChg>
        <pc:spChg chg="mod">
          <ac:chgData name="Neda Zand" userId="S::neda.zand@utsa.edu::fad6b992-a602-42b7-902e-63a378212637" providerId="AD" clId="Web-{36EF36BF-8F85-715C-8969-4FE83A23D89C}" dt="2021-10-18T18:46:40.424" v="56" actId="20577"/>
          <ac:spMkLst>
            <pc:docMk/>
            <pc:sldMk cId="610091517" sldId="267"/>
            <ac:spMk id="4" creationId="{4FCFF744-724E-4453-9433-B27A9EF93651}"/>
          </ac:spMkLst>
        </pc:spChg>
      </pc:sldChg>
      <pc:sldChg chg="addSp modSp new">
        <pc:chgData name="Neda Zand" userId="S::neda.zand@utsa.edu::fad6b992-a602-42b7-902e-63a378212637" providerId="AD" clId="Web-{36EF36BF-8F85-715C-8969-4FE83A23D89C}" dt="2021-10-18T19:16:12.936" v="259" actId="14100"/>
        <pc:sldMkLst>
          <pc:docMk/>
          <pc:sldMk cId="2355325789" sldId="268"/>
        </pc:sldMkLst>
        <pc:spChg chg="mod">
          <ac:chgData name="Neda Zand" userId="S::neda.zand@utsa.edu::fad6b992-a602-42b7-902e-63a378212637" providerId="AD" clId="Web-{36EF36BF-8F85-715C-8969-4FE83A23D89C}" dt="2021-10-18T18:45:01.047" v="7" actId="14100"/>
          <ac:spMkLst>
            <pc:docMk/>
            <pc:sldMk cId="2355325789" sldId="268"/>
            <ac:spMk id="2" creationId="{947579E7-C3B6-45F9-98D6-726D0B275250}"/>
          </ac:spMkLst>
        </pc:spChg>
        <pc:spChg chg="mod">
          <ac:chgData name="Neda Zand" userId="S::neda.zand@utsa.edu::fad6b992-a602-42b7-902e-63a378212637" providerId="AD" clId="Web-{36EF36BF-8F85-715C-8969-4FE83A23D89C}" dt="2021-10-18T19:15:02.106" v="247" actId="20577"/>
          <ac:spMkLst>
            <pc:docMk/>
            <pc:sldMk cId="2355325789" sldId="268"/>
            <ac:spMk id="3" creationId="{C3FD9FAF-9209-4658-A87B-2DCB0CEEDF35}"/>
          </ac:spMkLst>
        </pc:spChg>
        <pc:spChg chg="add mod">
          <ac:chgData name="Neda Zand" userId="S::neda.zand@utsa.edu::fad6b992-a602-42b7-902e-63a378212637" providerId="AD" clId="Web-{36EF36BF-8F85-715C-8969-4FE83A23D89C}" dt="2021-10-18T18:46:35.674" v="55" actId="20577"/>
          <ac:spMkLst>
            <pc:docMk/>
            <pc:sldMk cId="2355325789" sldId="268"/>
            <ac:spMk id="4" creationId="{5CF0516F-0DA5-4A3A-BA77-2A34FDD70586}"/>
          </ac:spMkLst>
        </pc:spChg>
        <pc:spChg chg="add mod">
          <ac:chgData name="Neda Zand" userId="S::neda.zand@utsa.edu::fad6b992-a602-42b7-902e-63a378212637" providerId="AD" clId="Web-{36EF36BF-8F85-715C-8969-4FE83A23D89C}" dt="2021-10-18T19:16:12.936" v="259" actId="14100"/>
          <ac:spMkLst>
            <pc:docMk/>
            <pc:sldMk cId="2355325789" sldId="268"/>
            <ac:spMk id="5" creationId="{8E3AA049-F136-41C0-9A3C-A7FFA993061C}"/>
          </ac:spMkLst>
        </pc:spChg>
      </pc:sldChg>
      <pc:sldChg chg="addSp modSp add replId">
        <pc:chgData name="Neda Zand" userId="S::neda.zand@utsa.edu::fad6b992-a602-42b7-902e-63a378212637" providerId="AD" clId="Web-{36EF36BF-8F85-715C-8969-4FE83A23D89C}" dt="2021-10-18T19:17:07" v="270" actId="20577"/>
        <pc:sldMkLst>
          <pc:docMk/>
          <pc:sldMk cId="525388038" sldId="269"/>
        </pc:sldMkLst>
        <pc:spChg chg="mod">
          <ac:chgData name="Neda Zand" userId="S::neda.zand@utsa.edu::fad6b992-a602-42b7-902e-63a378212637" providerId="AD" clId="Web-{36EF36BF-8F85-715C-8969-4FE83A23D89C}" dt="2021-10-18T19:11:12.584" v="146" actId="20577"/>
          <ac:spMkLst>
            <pc:docMk/>
            <pc:sldMk cId="525388038" sldId="269"/>
            <ac:spMk id="2" creationId="{947579E7-C3B6-45F9-98D6-726D0B275250}"/>
          </ac:spMkLst>
        </pc:spChg>
        <pc:spChg chg="mod">
          <ac:chgData name="Neda Zand" userId="S::neda.zand@utsa.edu::fad6b992-a602-42b7-902e-63a378212637" providerId="AD" clId="Web-{36EF36BF-8F85-715C-8969-4FE83A23D89C}" dt="2021-10-18T19:16:38.515" v="269" actId="20577"/>
          <ac:spMkLst>
            <pc:docMk/>
            <pc:sldMk cId="525388038" sldId="269"/>
            <ac:spMk id="3" creationId="{C3FD9FAF-9209-4658-A87B-2DCB0CEEDF35}"/>
          </ac:spMkLst>
        </pc:spChg>
        <pc:spChg chg="mod">
          <ac:chgData name="Neda Zand" userId="S::neda.zand@utsa.edu::fad6b992-a602-42b7-902e-63a378212637" providerId="AD" clId="Web-{36EF36BF-8F85-715C-8969-4FE83A23D89C}" dt="2021-10-18T19:13:02.321" v="221" actId="20577"/>
          <ac:spMkLst>
            <pc:docMk/>
            <pc:sldMk cId="525388038" sldId="269"/>
            <ac:spMk id="4" creationId="{5CF0516F-0DA5-4A3A-BA77-2A34FDD70586}"/>
          </ac:spMkLst>
        </pc:spChg>
        <pc:spChg chg="add mod">
          <ac:chgData name="Neda Zand" userId="S::neda.zand@utsa.edu::fad6b992-a602-42b7-902e-63a378212637" providerId="AD" clId="Web-{36EF36BF-8F85-715C-8969-4FE83A23D89C}" dt="2021-10-18T19:17:07" v="270" actId="20577"/>
          <ac:spMkLst>
            <pc:docMk/>
            <pc:sldMk cId="525388038" sldId="269"/>
            <ac:spMk id="6" creationId="{8EA5245B-4C3F-48F6-9063-4E425B5986E3}"/>
          </ac:spMkLst>
        </pc:spChg>
      </pc:sldChg>
      <pc:sldChg chg="new del">
        <pc:chgData name="Neda Zand" userId="S::neda.zand@utsa.edu::fad6b992-a602-42b7-902e-63a378212637" providerId="AD" clId="Web-{36EF36BF-8F85-715C-8969-4FE83A23D89C}" dt="2021-10-18T19:11:05.302" v="144"/>
        <pc:sldMkLst>
          <pc:docMk/>
          <pc:sldMk cId="3422192904" sldId="269"/>
        </pc:sldMkLst>
      </pc:sldChg>
      <pc:sldChg chg="addSp modSp add replId">
        <pc:chgData name="Neda Zand" userId="S::neda.zand@utsa.edu::fad6b992-a602-42b7-902e-63a378212637" providerId="AD" clId="Web-{36EF36BF-8F85-715C-8969-4FE83A23D89C}" dt="2021-10-18T19:21:01.304" v="309" actId="20577"/>
        <pc:sldMkLst>
          <pc:docMk/>
          <pc:sldMk cId="3350520724" sldId="270"/>
        </pc:sldMkLst>
        <pc:spChg chg="mod">
          <ac:chgData name="Neda Zand" userId="S::neda.zand@utsa.edu::fad6b992-a602-42b7-902e-63a378212637" providerId="AD" clId="Web-{36EF36BF-8F85-715C-8969-4FE83A23D89C}" dt="2021-10-18T19:13:48.948" v="230" actId="20577"/>
          <ac:spMkLst>
            <pc:docMk/>
            <pc:sldMk cId="3350520724" sldId="270"/>
            <ac:spMk id="2" creationId="{947579E7-C3B6-45F9-98D6-726D0B275250}"/>
          </ac:spMkLst>
        </pc:spChg>
        <pc:spChg chg="mod">
          <ac:chgData name="Neda Zand" userId="S::neda.zand@utsa.edu::fad6b992-a602-42b7-902e-63a378212637" providerId="AD" clId="Web-{36EF36BF-8F85-715C-8969-4FE83A23D89C}" dt="2021-10-18T19:20:44.225" v="302" actId="20577"/>
          <ac:spMkLst>
            <pc:docMk/>
            <pc:sldMk cId="3350520724" sldId="270"/>
            <ac:spMk id="3" creationId="{C3FD9FAF-9209-4658-A87B-2DCB0CEEDF35}"/>
          </ac:spMkLst>
        </pc:spChg>
        <pc:spChg chg="mod">
          <ac:chgData name="Neda Zand" userId="S::neda.zand@utsa.edu::fad6b992-a602-42b7-902e-63a378212637" providerId="AD" clId="Web-{36EF36BF-8F85-715C-8969-4FE83A23D89C}" dt="2021-10-18T19:20:51.163" v="305" actId="20577"/>
          <ac:spMkLst>
            <pc:docMk/>
            <pc:sldMk cId="3350520724" sldId="270"/>
            <ac:spMk id="4" creationId="{5CF0516F-0DA5-4A3A-BA77-2A34FDD70586}"/>
          </ac:spMkLst>
        </pc:spChg>
        <pc:spChg chg="add mod">
          <ac:chgData name="Neda Zand" userId="S::neda.zand@utsa.edu::fad6b992-a602-42b7-902e-63a378212637" providerId="AD" clId="Web-{36EF36BF-8F85-715C-8969-4FE83A23D89C}" dt="2021-10-18T19:21:01.304" v="309" actId="20577"/>
          <ac:spMkLst>
            <pc:docMk/>
            <pc:sldMk cId="3350520724" sldId="270"/>
            <ac:spMk id="6" creationId="{5EE81F26-59D7-4950-A9E3-934EFAB2B9BA}"/>
          </ac:spMkLst>
        </pc:spChg>
      </pc:sldChg>
      <pc:sldChg chg="modSp add replId">
        <pc:chgData name="Neda Zand" userId="S::neda.zand@utsa.edu::fad6b992-a602-42b7-902e-63a378212637" providerId="AD" clId="Web-{36EF36BF-8F85-715C-8969-4FE83A23D89C}" dt="2021-10-18T19:20:37.600" v="301" actId="1076"/>
        <pc:sldMkLst>
          <pc:docMk/>
          <pc:sldMk cId="1101091214" sldId="271"/>
        </pc:sldMkLst>
        <pc:spChg chg="mod">
          <ac:chgData name="Neda Zand" userId="S::neda.zand@utsa.edu::fad6b992-a602-42b7-902e-63a378212637" providerId="AD" clId="Web-{36EF36BF-8F85-715C-8969-4FE83A23D89C}" dt="2021-10-18T19:18:23.893" v="286" actId="20577"/>
          <ac:spMkLst>
            <pc:docMk/>
            <pc:sldMk cId="1101091214" sldId="271"/>
            <ac:spMk id="2" creationId="{947579E7-C3B6-45F9-98D6-726D0B275250}"/>
          </ac:spMkLst>
        </pc:spChg>
        <pc:spChg chg="mod">
          <ac:chgData name="Neda Zand" userId="S::neda.zand@utsa.edu::fad6b992-a602-42b7-902e-63a378212637" providerId="AD" clId="Web-{36EF36BF-8F85-715C-8969-4FE83A23D89C}" dt="2021-10-18T19:20:36.366" v="300" actId="20577"/>
          <ac:spMkLst>
            <pc:docMk/>
            <pc:sldMk cId="1101091214" sldId="271"/>
            <ac:spMk id="3" creationId="{C3FD9FAF-9209-4658-A87B-2DCB0CEEDF35}"/>
          </ac:spMkLst>
        </pc:spChg>
        <pc:spChg chg="mod">
          <ac:chgData name="Neda Zand" userId="S::neda.zand@utsa.edu::fad6b992-a602-42b7-902e-63a378212637" providerId="AD" clId="Web-{36EF36BF-8F85-715C-8969-4FE83A23D89C}" dt="2021-10-18T19:20:15.506" v="295" actId="20577"/>
          <ac:spMkLst>
            <pc:docMk/>
            <pc:sldMk cId="1101091214" sldId="271"/>
            <ac:spMk id="4" creationId="{5CF0516F-0DA5-4A3A-BA77-2A34FDD70586}"/>
          </ac:spMkLst>
        </pc:spChg>
        <pc:spChg chg="mod">
          <ac:chgData name="Neda Zand" userId="S::neda.zand@utsa.edu::fad6b992-a602-42b7-902e-63a378212637" providerId="AD" clId="Web-{36EF36BF-8F85-715C-8969-4FE83A23D89C}" dt="2021-10-18T19:20:37.600" v="301" actId="1076"/>
          <ac:spMkLst>
            <pc:docMk/>
            <pc:sldMk cId="1101091214" sldId="271"/>
            <ac:spMk id="6" creationId="{5EE81F26-59D7-4950-A9E3-934EFAB2B9BA}"/>
          </ac:spMkLst>
        </pc:spChg>
      </pc:sldChg>
      <pc:sldChg chg="delSp modSp add replId">
        <pc:chgData name="Neda Zand" userId="S::neda.zand@utsa.edu::fad6b992-a602-42b7-902e-63a378212637" providerId="AD" clId="Web-{36EF36BF-8F85-715C-8969-4FE83A23D89C}" dt="2021-10-18T19:27:26.034" v="378" actId="20577"/>
        <pc:sldMkLst>
          <pc:docMk/>
          <pc:sldMk cId="3252358841" sldId="272"/>
        </pc:sldMkLst>
        <pc:spChg chg="mod">
          <ac:chgData name="Neda Zand" userId="S::neda.zand@utsa.edu::fad6b992-a602-42b7-902e-63a378212637" providerId="AD" clId="Web-{36EF36BF-8F85-715C-8969-4FE83A23D89C}" dt="2021-10-18T19:27:26.034" v="378" actId="20577"/>
          <ac:spMkLst>
            <pc:docMk/>
            <pc:sldMk cId="3252358841" sldId="272"/>
            <ac:spMk id="2" creationId="{947579E7-C3B6-45F9-98D6-726D0B275250}"/>
          </ac:spMkLst>
        </pc:spChg>
        <pc:spChg chg="del mod">
          <ac:chgData name="Neda Zand" userId="S::neda.zand@utsa.edu::fad6b992-a602-42b7-902e-63a378212637" providerId="AD" clId="Web-{36EF36BF-8F85-715C-8969-4FE83A23D89C}" dt="2021-10-18T19:22:48.291" v="341"/>
          <ac:spMkLst>
            <pc:docMk/>
            <pc:sldMk cId="3252358841" sldId="272"/>
            <ac:spMk id="3" creationId="{C3FD9FAF-9209-4658-A87B-2DCB0CEEDF35}"/>
          </ac:spMkLst>
        </pc:spChg>
        <pc:spChg chg="mod">
          <ac:chgData name="Neda Zand" userId="S::neda.zand@utsa.edu::fad6b992-a602-42b7-902e-63a378212637" providerId="AD" clId="Web-{36EF36BF-8F85-715C-8969-4FE83A23D89C}" dt="2021-10-18T19:23:31.324" v="354" actId="20577"/>
          <ac:spMkLst>
            <pc:docMk/>
            <pc:sldMk cId="3252358841" sldId="272"/>
            <ac:spMk id="4" creationId="{5CF0516F-0DA5-4A3A-BA77-2A34FDD70586}"/>
          </ac:spMkLst>
        </pc:spChg>
        <pc:spChg chg="del">
          <ac:chgData name="Neda Zand" userId="S::neda.zand@utsa.edu::fad6b992-a602-42b7-902e-63a378212637" providerId="AD" clId="Web-{36EF36BF-8F85-715C-8969-4FE83A23D89C}" dt="2021-10-18T19:21:50.665" v="315"/>
          <ac:spMkLst>
            <pc:docMk/>
            <pc:sldMk cId="3252358841" sldId="272"/>
            <ac:spMk id="6" creationId="{5EE81F26-59D7-4950-A9E3-934EFAB2B9BA}"/>
          </ac:spMkLst>
        </pc:spChg>
      </pc:sldChg>
      <pc:sldChg chg="modSp add ord replId">
        <pc:chgData name="Neda Zand" userId="S::neda.zand@utsa.edu::fad6b992-a602-42b7-902e-63a378212637" providerId="AD" clId="Web-{36EF36BF-8F85-715C-8969-4FE83A23D89C}" dt="2021-10-18T19:38:02.958" v="419" actId="20577"/>
        <pc:sldMkLst>
          <pc:docMk/>
          <pc:sldMk cId="2431391086" sldId="273"/>
        </pc:sldMkLst>
        <pc:spChg chg="mod">
          <ac:chgData name="Neda Zand" userId="S::neda.zand@utsa.edu::fad6b992-a602-42b7-902e-63a378212637" providerId="AD" clId="Web-{36EF36BF-8F85-715C-8969-4FE83A23D89C}" dt="2021-10-18T19:38:02.958" v="419" actId="20577"/>
          <ac:spMkLst>
            <pc:docMk/>
            <pc:sldMk cId="2431391086" sldId="273"/>
            <ac:spMk id="2" creationId="{947579E7-C3B6-45F9-98D6-726D0B275250}"/>
          </ac:spMkLst>
        </pc:spChg>
        <pc:spChg chg="mod">
          <ac:chgData name="Neda Zand" userId="S::neda.zand@utsa.edu::fad6b992-a602-42b7-902e-63a378212637" providerId="AD" clId="Web-{36EF36BF-8F85-715C-8969-4FE83A23D89C}" dt="2021-10-18T19:25:53.453" v="376" actId="20577"/>
          <ac:spMkLst>
            <pc:docMk/>
            <pc:sldMk cId="2431391086" sldId="273"/>
            <ac:spMk id="4" creationId="{5CF0516F-0DA5-4A3A-BA77-2A34FDD70586}"/>
          </ac:spMkLst>
        </pc:spChg>
        <pc:spChg chg="mod">
          <ac:chgData name="Neda Zand" userId="S::neda.zand@utsa.edu::fad6b992-a602-42b7-902e-63a378212637" providerId="AD" clId="Web-{36EF36BF-8F85-715C-8969-4FE83A23D89C}" dt="2021-10-18T19:25:30.405" v="374" actId="1076"/>
          <ac:spMkLst>
            <pc:docMk/>
            <pc:sldMk cId="2431391086" sldId="273"/>
            <ac:spMk id="6" creationId="{5EE81F26-59D7-4950-A9E3-934EFAB2B9BA}"/>
          </ac:spMkLst>
        </pc:spChg>
      </pc:sldChg>
      <pc:sldChg chg="addSp delSp modSp add replId">
        <pc:chgData name="Neda Zand" userId="S::neda.zand@utsa.edu::fad6b992-a602-42b7-902e-63a378212637" providerId="AD" clId="Web-{36EF36BF-8F85-715C-8969-4FE83A23D89C}" dt="2021-10-18T19:38:10.287" v="422" actId="20577"/>
        <pc:sldMkLst>
          <pc:docMk/>
          <pc:sldMk cId="1192430377" sldId="274"/>
        </pc:sldMkLst>
        <pc:spChg chg="mod">
          <ac:chgData name="Neda Zand" userId="S::neda.zand@utsa.edu::fad6b992-a602-42b7-902e-63a378212637" providerId="AD" clId="Web-{36EF36BF-8F85-715C-8969-4FE83A23D89C}" dt="2021-10-18T19:38:10.287" v="422" actId="20577"/>
          <ac:spMkLst>
            <pc:docMk/>
            <pc:sldMk cId="1192430377" sldId="274"/>
            <ac:spMk id="2" creationId="{947579E7-C3B6-45F9-98D6-726D0B275250}"/>
          </ac:spMkLst>
        </pc:spChg>
        <pc:spChg chg="mod">
          <ac:chgData name="Neda Zand" userId="S::neda.zand@utsa.edu::fad6b992-a602-42b7-902e-63a378212637" providerId="AD" clId="Web-{36EF36BF-8F85-715C-8969-4FE83A23D89C}" dt="2021-10-18T19:35:26.954" v="410" actId="20577"/>
          <ac:spMkLst>
            <pc:docMk/>
            <pc:sldMk cId="1192430377" sldId="274"/>
            <ac:spMk id="3" creationId="{C3FD9FAF-9209-4658-A87B-2DCB0CEEDF35}"/>
          </ac:spMkLst>
        </pc:spChg>
        <pc:spChg chg="del">
          <ac:chgData name="Neda Zand" userId="S::neda.zand@utsa.edu::fad6b992-a602-42b7-902e-63a378212637" providerId="AD" clId="Web-{36EF36BF-8F85-715C-8969-4FE83A23D89C}" dt="2021-10-18T19:27:35.987" v="380"/>
          <ac:spMkLst>
            <pc:docMk/>
            <pc:sldMk cId="1192430377" sldId="274"/>
            <ac:spMk id="4" creationId="{5CF0516F-0DA5-4A3A-BA77-2A34FDD70586}"/>
          </ac:spMkLst>
        </pc:spChg>
        <pc:spChg chg="mod">
          <ac:chgData name="Neda Zand" userId="S::neda.zand@utsa.edu::fad6b992-a602-42b7-902e-63a378212637" providerId="AD" clId="Web-{36EF36BF-8F85-715C-8969-4FE83A23D89C}" dt="2021-10-18T19:36:05.924" v="414" actId="14100"/>
          <ac:spMkLst>
            <pc:docMk/>
            <pc:sldMk cId="1192430377" sldId="274"/>
            <ac:spMk id="6" creationId="{5EE81F26-59D7-4950-A9E3-934EFAB2B9BA}"/>
          </ac:spMkLst>
        </pc:spChg>
        <pc:picChg chg="add mod">
          <ac:chgData name="Neda Zand" userId="S::neda.zand@utsa.edu::fad6b992-a602-42b7-902e-63a378212637" providerId="AD" clId="Web-{36EF36BF-8F85-715C-8969-4FE83A23D89C}" dt="2021-10-18T19:35:14.735" v="406" actId="1076"/>
          <ac:picMkLst>
            <pc:docMk/>
            <pc:sldMk cId="1192430377" sldId="274"/>
            <ac:picMk id="5" creationId="{2560D17D-AB41-41E2-B553-DFCE809010B7}"/>
          </ac:picMkLst>
        </pc:picChg>
      </pc:sldChg>
      <pc:sldChg chg="add del replId">
        <pc:chgData name="Neda Zand" userId="S::neda.zand@utsa.edu::fad6b992-a602-42b7-902e-63a378212637" providerId="AD" clId="Web-{36EF36BF-8F85-715C-8969-4FE83A23D89C}" dt="2021-10-18T19:38:25.647" v="423"/>
        <pc:sldMkLst>
          <pc:docMk/>
          <pc:sldMk cId="228159090" sldId="275"/>
        </pc:sldMkLst>
      </pc:sldChg>
      <pc:sldChg chg="modSp add replId">
        <pc:chgData name="Neda Zand" userId="S::neda.zand@utsa.edu::fad6b992-a602-42b7-902e-63a378212637" providerId="AD" clId="Web-{36EF36BF-8F85-715C-8969-4FE83A23D89C}" dt="2021-10-18T19:40:36.041" v="450" actId="20577"/>
        <pc:sldMkLst>
          <pc:docMk/>
          <pc:sldMk cId="2123198744" sldId="275"/>
        </pc:sldMkLst>
        <pc:spChg chg="mod">
          <ac:chgData name="Neda Zand" userId="S::neda.zand@utsa.edu::fad6b992-a602-42b7-902e-63a378212637" providerId="AD" clId="Web-{36EF36BF-8F85-715C-8969-4FE83A23D89C}" dt="2021-10-18T19:39:15.257" v="426" actId="20577"/>
          <ac:spMkLst>
            <pc:docMk/>
            <pc:sldMk cId="2123198744" sldId="275"/>
            <ac:spMk id="2" creationId="{947579E7-C3B6-45F9-98D6-726D0B275250}"/>
          </ac:spMkLst>
        </pc:spChg>
        <pc:spChg chg="mod">
          <ac:chgData name="Neda Zand" userId="S::neda.zand@utsa.edu::fad6b992-a602-42b7-902e-63a378212637" providerId="AD" clId="Web-{36EF36BF-8F85-715C-8969-4FE83A23D89C}" dt="2021-10-18T19:40:00.759" v="444" actId="20577"/>
          <ac:spMkLst>
            <pc:docMk/>
            <pc:sldMk cId="2123198744" sldId="275"/>
            <ac:spMk id="3" creationId="{C3FD9FAF-9209-4658-A87B-2DCB0CEEDF35}"/>
          </ac:spMkLst>
        </pc:spChg>
        <pc:spChg chg="mod">
          <ac:chgData name="Neda Zand" userId="S::neda.zand@utsa.edu::fad6b992-a602-42b7-902e-63a378212637" providerId="AD" clId="Web-{36EF36BF-8F85-715C-8969-4FE83A23D89C}" dt="2021-10-18T19:40:11.087" v="446" actId="20577"/>
          <ac:spMkLst>
            <pc:docMk/>
            <pc:sldMk cId="2123198744" sldId="275"/>
            <ac:spMk id="4" creationId="{5CF0516F-0DA5-4A3A-BA77-2A34FDD70586}"/>
          </ac:spMkLst>
        </pc:spChg>
        <pc:spChg chg="mod">
          <ac:chgData name="Neda Zand" userId="S::neda.zand@utsa.edu::fad6b992-a602-42b7-902e-63a378212637" providerId="AD" clId="Web-{36EF36BF-8F85-715C-8969-4FE83A23D89C}" dt="2021-10-18T19:40:36.041" v="450" actId="20577"/>
          <ac:spMkLst>
            <pc:docMk/>
            <pc:sldMk cId="2123198744" sldId="275"/>
            <ac:spMk id="6" creationId="{5EE81F26-59D7-4950-A9E3-934EFAB2B9BA}"/>
          </ac:spMkLst>
        </pc:spChg>
      </pc:sldChg>
      <pc:sldChg chg="add del replId">
        <pc:chgData name="Neda Zand" userId="S::neda.zand@utsa.edu::fad6b992-a602-42b7-902e-63a378212637" providerId="AD" clId="Web-{36EF36BF-8F85-715C-8969-4FE83A23D89C}" dt="2021-10-18T19:37:45.145" v="417"/>
        <pc:sldMkLst>
          <pc:docMk/>
          <pc:sldMk cId="3510073626" sldId="276"/>
        </pc:sldMkLst>
      </pc:sldChg>
    </pc:docChg>
  </pc:docChgLst>
  <pc:docChgLst>
    <pc:chgData name="Arun Das" userId="S::arun.das@utsa.edu::72a53b10-ca9e-4774-8741-d5300e7e3909" providerId="AD" clId="Web-{8A8BB469-23A9-488D-C793-F7F387579FD4}"/>
    <pc:docChg chg="modSld">
      <pc:chgData name="Arun Das" userId="S::arun.das@utsa.edu::72a53b10-ca9e-4774-8741-d5300e7e3909" providerId="AD" clId="Web-{8A8BB469-23A9-488D-C793-F7F387579FD4}" dt="2021-10-19T01:55:24.177" v="39" actId="20577"/>
      <pc:docMkLst>
        <pc:docMk/>
      </pc:docMkLst>
      <pc:sldChg chg="modSp">
        <pc:chgData name="Arun Das" userId="S::arun.das@utsa.edu::72a53b10-ca9e-4774-8741-d5300e7e3909" providerId="AD" clId="Web-{8A8BB469-23A9-488D-C793-F7F387579FD4}" dt="2021-10-19T01:50:27.216" v="20" actId="20577"/>
        <pc:sldMkLst>
          <pc:docMk/>
          <pc:sldMk cId="1504378567" sldId="265"/>
        </pc:sldMkLst>
        <pc:spChg chg="mod">
          <ac:chgData name="Arun Das" userId="S::arun.das@utsa.edu::72a53b10-ca9e-4774-8741-d5300e7e3909" providerId="AD" clId="Web-{8A8BB469-23A9-488D-C793-F7F387579FD4}" dt="2021-10-19T01:50:27.216" v="20" actId="20577"/>
          <ac:spMkLst>
            <pc:docMk/>
            <pc:sldMk cId="1504378567" sldId="265"/>
            <ac:spMk id="3" creationId="{CC3D74DA-0585-4A5A-9D94-A3BED412EF63}"/>
          </ac:spMkLst>
        </pc:spChg>
      </pc:sldChg>
      <pc:sldChg chg="modSp">
        <pc:chgData name="Arun Das" userId="S::arun.das@utsa.edu::72a53b10-ca9e-4774-8741-d5300e7e3909" providerId="AD" clId="Web-{8A8BB469-23A9-488D-C793-F7F387579FD4}" dt="2021-10-19T01:50:04.794" v="13" actId="20577"/>
        <pc:sldMkLst>
          <pc:docMk/>
          <pc:sldMk cId="610091517" sldId="267"/>
        </pc:sldMkLst>
        <pc:spChg chg="mod">
          <ac:chgData name="Arun Das" userId="S::arun.das@utsa.edu::72a53b10-ca9e-4774-8741-d5300e7e3909" providerId="AD" clId="Web-{8A8BB469-23A9-488D-C793-F7F387579FD4}" dt="2021-10-19T01:50:04.794" v="13" actId="20577"/>
          <ac:spMkLst>
            <pc:docMk/>
            <pc:sldMk cId="610091517" sldId="267"/>
            <ac:spMk id="2" creationId="{6669857F-9F7A-44AC-85A0-773C6A9F0270}"/>
          </ac:spMkLst>
        </pc:spChg>
      </pc:sldChg>
      <pc:sldChg chg="modSp">
        <pc:chgData name="Arun Das" userId="S::arun.das@utsa.edu::72a53b10-ca9e-4774-8741-d5300e7e3909" providerId="AD" clId="Web-{8A8BB469-23A9-488D-C793-F7F387579FD4}" dt="2021-10-19T01:50:00.841" v="12" actId="20577"/>
        <pc:sldMkLst>
          <pc:docMk/>
          <pc:sldMk cId="2355325789" sldId="268"/>
        </pc:sldMkLst>
        <pc:spChg chg="mod">
          <ac:chgData name="Arun Das" userId="S::arun.das@utsa.edu::72a53b10-ca9e-4774-8741-d5300e7e3909" providerId="AD" clId="Web-{8A8BB469-23A9-488D-C793-F7F387579FD4}" dt="2021-10-19T01:50:00.841" v="12" actId="20577"/>
          <ac:spMkLst>
            <pc:docMk/>
            <pc:sldMk cId="2355325789" sldId="268"/>
            <ac:spMk id="2" creationId="{947579E7-C3B6-45F9-98D6-726D0B275250}"/>
          </ac:spMkLst>
        </pc:spChg>
      </pc:sldChg>
      <pc:sldChg chg="modSp">
        <pc:chgData name="Arun Das" userId="S::arun.das@utsa.edu::72a53b10-ca9e-4774-8741-d5300e7e3909" providerId="AD" clId="Web-{8A8BB469-23A9-488D-C793-F7F387579FD4}" dt="2021-10-19T01:50:00.794" v="11" actId="20577"/>
        <pc:sldMkLst>
          <pc:docMk/>
          <pc:sldMk cId="525388038" sldId="269"/>
        </pc:sldMkLst>
        <pc:spChg chg="mod">
          <ac:chgData name="Arun Das" userId="S::arun.das@utsa.edu::72a53b10-ca9e-4774-8741-d5300e7e3909" providerId="AD" clId="Web-{8A8BB469-23A9-488D-C793-F7F387579FD4}" dt="2021-10-19T01:50:00.794" v="11" actId="20577"/>
          <ac:spMkLst>
            <pc:docMk/>
            <pc:sldMk cId="525388038" sldId="269"/>
            <ac:spMk id="2" creationId="{947579E7-C3B6-45F9-98D6-726D0B275250}"/>
          </ac:spMkLst>
        </pc:spChg>
      </pc:sldChg>
      <pc:sldChg chg="modSp">
        <pc:chgData name="Arun Das" userId="S::arun.das@utsa.edu::72a53b10-ca9e-4774-8741-d5300e7e3909" providerId="AD" clId="Web-{8A8BB469-23A9-488D-C793-F7F387579FD4}" dt="2021-10-19T01:49:58.981" v="10" actId="20577"/>
        <pc:sldMkLst>
          <pc:docMk/>
          <pc:sldMk cId="3350520724" sldId="270"/>
        </pc:sldMkLst>
        <pc:spChg chg="mod">
          <ac:chgData name="Arun Das" userId="S::arun.das@utsa.edu::72a53b10-ca9e-4774-8741-d5300e7e3909" providerId="AD" clId="Web-{8A8BB469-23A9-488D-C793-F7F387579FD4}" dt="2021-10-19T01:49:58.981" v="10" actId="20577"/>
          <ac:spMkLst>
            <pc:docMk/>
            <pc:sldMk cId="3350520724" sldId="270"/>
            <ac:spMk id="2" creationId="{947579E7-C3B6-45F9-98D6-726D0B275250}"/>
          </ac:spMkLst>
        </pc:spChg>
      </pc:sldChg>
      <pc:sldChg chg="modSp">
        <pc:chgData name="Arun Das" userId="S::arun.das@utsa.edu::72a53b10-ca9e-4774-8741-d5300e7e3909" providerId="AD" clId="Web-{8A8BB469-23A9-488D-C793-F7F387579FD4}" dt="2021-10-19T01:49:57.091" v="8" actId="20577"/>
        <pc:sldMkLst>
          <pc:docMk/>
          <pc:sldMk cId="1101091214" sldId="271"/>
        </pc:sldMkLst>
        <pc:spChg chg="mod">
          <ac:chgData name="Arun Das" userId="S::arun.das@utsa.edu::72a53b10-ca9e-4774-8741-d5300e7e3909" providerId="AD" clId="Web-{8A8BB469-23A9-488D-C793-F7F387579FD4}" dt="2021-10-19T01:49:57.091" v="8" actId="20577"/>
          <ac:spMkLst>
            <pc:docMk/>
            <pc:sldMk cId="1101091214" sldId="271"/>
            <ac:spMk id="2" creationId="{947579E7-C3B6-45F9-98D6-726D0B275250}"/>
          </ac:spMkLst>
        </pc:spChg>
      </pc:sldChg>
      <pc:sldChg chg="modSp">
        <pc:chgData name="Arun Das" userId="S::arun.das@utsa.edu::72a53b10-ca9e-4774-8741-d5300e7e3909" providerId="AD" clId="Web-{8A8BB469-23A9-488D-C793-F7F387579FD4}" dt="2021-10-19T01:49:53.075" v="4" actId="20577"/>
        <pc:sldMkLst>
          <pc:docMk/>
          <pc:sldMk cId="2431391086" sldId="273"/>
        </pc:sldMkLst>
        <pc:spChg chg="mod">
          <ac:chgData name="Arun Das" userId="S::arun.das@utsa.edu::72a53b10-ca9e-4774-8741-d5300e7e3909" providerId="AD" clId="Web-{8A8BB469-23A9-488D-C793-F7F387579FD4}" dt="2021-10-19T01:49:53.075" v="4" actId="20577"/>
          <ac:spMkLst>
            <pc:docMk/>
            <pc:sldMk cId="2431391086" sldId="273"/>
            <ac:spMk id="2" creationId="{947579E7-C3B6-45F9-98D6-726D0B275250}"/>
          </ac:spMkLst>
        </pc:spChg>
      </pc:sldChg>
      <pc:sldChg chg="modSp">
        <pc:chgData name="Arun Das" userId="S::arun.das@utsa.edu::72a53b10-ca9e-4774-8741-d5300e7e3909" providerId="AD" clId="Web-{8A8BB469-23A9-488D-C793-F7F387579FD4}" dt="2021-10-19T01:55:24.177" v="39" actId="20577"/>
        <pc:sldMkLst>
          <pc:docMk/>
          <pc:sldMk cId="1192430377" sldId="274"/>
        </pc:sldMkLst>
        <pc:spChg chg="mod">
          <ac:chgData name="Arun Das" userId="S::arun.das@utsa.edu::72a53b10-ca9e-4774-8741-d5300e7e3909" providerId="AD" clId="Web-{8A8BB469-23A9-488D-C793-F7F387579FD4}" dt="2021-10-19T01:49:43.778" v="0" actId="20577"/>
          <ac:spMkLst>
            <pc:docMk/>
            <pc:sldMk cId="1192430377" sldId="274"/>
            <ac:spMk id="2" creationId="{947579E7-C3B6-45F9-98D6-726D0B275250}"/>
          </ac:spMkLst>
        </pc:spChg>
        <pc:spChg chg="mod">
          <ac:chgData name="Arun Das" userId="S::arun.das@utsa.edu::72a53b10-ca9e-4774-8741-d5300e7e3909" providerId="AD" clId="Web-{8A8BB469-23A9-488D-C793-F7F387579FD4}" dt="2021-10-19T01:55:24.177" v="39" actId="20577"/>
          <ac:spMkLst>
            <pc:docMk/>
            <pc:sldMk cId="1192430377" sldId="274"/>
            <ac:spMk id="3" creationId="{C3FD9FAF-9209-4658-A87B-2DCB0CEEDF35}"/>
          </ac:spMkLst>
        </pc:spChg>
      </pc:sldChg>
      <pc:sldChg chg="modSp">
        <pc:chgData name="Arun Das" userId="S::arun.das@utsa.edu::72a53b10-ca9e-4774-8741-d5300e7e3909" providerId="AD" clId="Web-{8A8BB469-23A9-488D-C793-F7F387579FD4}" dt="2021-10-19T01:54:58.660" v="36" actId="20577"/>
        <pc:sldMkLst>
          <pc:docMk/>
          <pc:sldMk cId="2123198744" sldId="275"/>
        </pc:sldMkLst>
        <pc:spChg chg="mod">
          <ac:chgData name="Arun Das" userId="S::arun.das@utsa.edu::72a53b10-ca9e-4774-8741-d5300e7e3909" providerId="AD" clId="Web-{8A8BB469-23A9-488D-C793-F7F387579FD4}" dt="2021-10-19T01:54:53.113" v="28" actId="20577"/>
          <ac:spMkLst>
            <pc:docMk/>
            <pc:sldMk cId="2123198744" sldId="275"/>
            <ac:spMk id="2" creationId="{947579E7-C3B6-45F9-98D6-726D0B275250}"/>
          </ac:spMkLst>
        </pc:spChg>
        <pc:spChg chg="mod">
          <ac:chgData name="Arun Das" userId="S::arun.das@utsa.edu::72a53b10-ca9e-4774-8741-d5300e7e3909" providerId="AD" clId="Web-{8A8BB469-23A9-488D-C793-F7F387579FD4}" dt="2021-10-19T01:54:58.660" v="36" actId="20577"/>
          <ac:spMkLst>
            <pc:docMk/>
            <pc:sldMk cId="2123198744" sldId="275"/>
            <ac:spMk id="3" creationId="{C3FD9FAF-9209-4658-A87B-2DCB0CEEDF35}"/>
          </ac:spMkLst>
        </pc:spChg>
      </pc:sldChg>
      <pc:sldChg chg="modSp">
        <pc:chgData name="Arun Das" userId="S::arun.das@utsa.edu::72a53b10-ca9e-4774-8741-d5300e7e3909" providerId="AD" clId="Web-{8A8BB469-23A9-488D-C793-F7F387579FD4}" dt="2021-10-19T01:54:51.285" v="27" actId="20577"/>
        <pc:sldMkLst>
          <pc:docMk/>
          <pc:sldMk cId="2942801806" sldId="279"/>
        </pc:sldMkLst>
        <pc:spChg chg="mod">
          <ac:chgData name="Arun Das" userId="S::arun.das@utsa.edu::72a53b10-ca9e-4774-8741-d5300e7e3909" providerId="AD" clId="Web-{8A8BB469-23A9-488D-C793-F7F387579FD4}" dt="2021-10-19T01:54:51.285" v="27" actId="20577"/>
          <ac:spMkLst>
            <pc:docMk/>
            <pc:sldMk cId="2942801806" sldId="279"/>
            <ac:spMk id="2" creationId="{947579E7-C3B6-45F9-98D6-726D0B275250}"/>
          </ac:spMkLst>
        </pc:spChg>
      </pc:sldChg>
    </pc:docChg>
  </pc:docChgLst>
  <pc:docChgLst>
    <pc:chgData name="Neda Zand" userId="S::neda.zand@utsa.edu::fad6b992-a602-42b7-902e-63a378212637" providerId="AD" clId="Web-{71E8B898-66FB-DC1C-71D9-4E82D63B2565}"/>
    <pc:docChg chg="addSld modSld">
      <pc:chgData name="Neda Zand" userId="S::neda.zand@utsa.edu::fad6b992-a602-42b7-902e-63a378212637" providerId="AD" clId="Web-{71E8B898-66FB-DC1C-71D9-4E82D63B2565}" dt="2021-10-18T18:38:06.934" v="174" actId="20577"/>
      <pc:docMkLst>
        <pc:docMk/>
      </pc:docMkLst>
      <pc:sldChg chg="modSp">
        <pc:chgData name="Neda Zand" userId="S::neda.zand@utsa.edu::fad6b992-a602-42b7-902e-63a378212637" providerId="AD" clId="Web-{71E8B898-66FB-DC1C-71D9-4E82D63B2565}" dt="2021-10-18T18:29:08.311" v="36" actId="20577"/>
        <pc:sldMkLst>
          <pc:docMk/>
          <pc:sldMk cId="1504378567" sldId="265"/>
        </pc:sldMkLst>
        <pc:spChg chg="mod">
          <ac:chgData name="Neda Zand" userId="S::neda.zand@utsa.edu::fad6b992-a602-42b7-902e-63a378212637" providerId="AD" clId="Web-{71E8B898-66FB-DC1C-71D9-4E82D63B2565}" dt="2021-10-18T18:05:24.616" v="6" actId="20577"/>
          <ac:spMkLst>
            <pc:docMk/>
            <pc:sldMk cId="1504378567" sldId="265"/>
            <ac:spMk id="2" creationId="{E19834CF-F975-443A-84E5-A5B4CD668B0E}"/>
          </ac:spMkLst>
        </pc:spChg>
        <pc:spChg chg="mod">
          <ac:chgData name="Neda Zand" userId="S::neda.zand@utsa.edu::fad6b992-a602-42b7-902e-63a378212637" providerId="AD" clId="Web-{71E8B898-66FB-DC1C-71D9-4E82D63B2565}" dt="2021-10-18T18:29:08.311" v="36" actId="20577"/>
          <ac:spMkLst>
            <pc:docMk/>
            <pc:sldMk cId="1504378567" sldId="265"/>
            <ac:spMk id="3" creationId="{CC3D74DA-0585-4A5A-9D94-A3BED412EF63}"/>
          </ac:spMkLst>
        </pc:spChg>
      </pc:sldChg>
      <pc:sldChg chg="modSp new">
        <pc:chgData name="Neda Zand" userId="S::neda.zand@utsa.edu::fad6b992-a602-42b7-902e-63a378212637" providerId="AD" clId="Web-{71E8B898-66FB-DC1C-71D9-4E82D63B2565}" dt="2021-10-18T18:32:38.597" v="51" actId="20577"/>
        <pc:sldMkLst>
          <pc:docMk/>
          <pc:sldMk cId="2187366364" sldId="266"/>
        </pc:sldMkLst>
        <pc:spChg chg="mod">
          <ac:chgData name="Neda Zand" userId="S::neda.zand@utsa.edu::fad6b992-a602-42b7-902e-63a378212637" providerId="AD" clId="Web-{71E8B898-66FB-DC1C-71D9-4E82D63B2565}" dt="2021-10-18T18:32:38.597" v="51" actId="20577"/>
          <ac:spMkLst>
            <pc:docMk/>
            <pc:sldMk cId="2187366364" sldId="266"/>
            <ac:spMk id="2" creationId="{B7A5C326-E134-4954-A25E-1DA1675B4BFE}"/>
          </ac:spMkLst>
        </pc:spChg>
        <pc:spChg chg="mod">
          <ac:chgData name="Neda Zand" userId="S::neda.zand@utsa.edu::fad6b992-a602-42b7-902e-63a378212637" providerId="AD" clId="Web-{71E8B898-66FB-DC1C-71D9-4E82D63B2565}" dt="2021-10-18T18:32:28.441" v="40" actId="20577"/>
          <ac:spMkLst>
            <pc:docMk/>
            <pc:sldMk cId="2187366364" sldId="266"/>
            <ac:spMk id="3" creationId="{F6C3A438-B39E-49E1-BDA6-33F159F1CF9E}"/>
          </ac:spMkLst>
        </pc:spChg>
      </pc:sldChg>
      <pc:sldChg chg="addSp delSp modSp new">
        <pc:chgData name="Neda Zand" userId="S::neda.zand@utsa.edu::fad6b992-a602-42b7-902e-63a378212637" providerId="AD" clId="Web-{71E8B898-66FB-DC1C-71D9-4E82D63B2565}" dt="2021-10-18T18:38:06.934" v="174" actId="20577"/>
        <pc:sldMkLst>
          <pc:docMk/>
          <pc:sldMk cId="610091517" sldId="267"/>
        </pc:sldMkLst>
        <pc:spChg chg="mod">
          <ac:chgData name="Neda Zand" userId="S::neda.zand@utsa.edu::fad6b992-a602-42b7-902e-63a378212637" providerId="AD" clId="Web-{71E8B898-66FB-DC1C-71D9-4E82D63B2565}" dt="2021-10-18T18:35:31.008" v="83" actId="20577"/>
          <ac:spMkLst>
            <pc:docMk/>
            <pc:sldMk cId="610091517" sldId="267"/>
            <ac:spMk id="2" creationId="{6669857F-9F7A-44AC-85A0-773C6A9F0270}"/>
          </ac:spMkLst>
        </pc:spChg>
        <pc:spChg chg="mod">
          <ac:chgData name="Neda Zand" userId="S::neda.zand@utsa.edu::fad6b992-a602-42b7-902e-63a378212637" providerId="AD" clId="Web-{71E8B898-66FB-DC1C-71D9-4E82D63B2565}" dt="2021-10-18T18:37:00.229" v="157"/>
          <ac:spMkLst>
            <pc:docMk/>
            <pc:sldMk cId="610091517" sldId="267"/>
            <ac:spMk id="3" creationId="{575863E5-9E6B-491A-84C8-7B9D4280F62D}"/>
          </ac:spMkLst>
        </pc:spChg>
        <pc:spChg chg="add mod">
          <ac:chgData name="Neda Zand" userId="S::neda.zand@utsa.edu::fad6b992-a602-42b7-902e-63a378212637" providerId="AD" clId="Web-{71E8B898-66FB-DC1C-71D9-4E82D63B2565}" dt="2021-10-18T18:38:06.934" v="174" actId="20577"/>
          <ac:spMkLst>
            <pc:docMk/>
            <pc:sldMk cId="610091517" sldId="267"/>
            <ac:spMk id="4" creationId="{4FCFF744-724E-4453-9433-B27A9EF93651}"/>
          </ac:spMkLst>
        </pc:spChg>
        <pc:spChg chg="add del mod">
          <ac:chgData name="Neda Zand" userId="S::neda.zand@utsa.edu::fad6b992-a602-42b7-902e-63a378212637" providerId="AD" clId="Web-{71E8B898-66FB-DC1C-71D9-4E82D63B2565}" dt="2021-10-18T18:37:12.932" v="161"/>
          <ac:spMkLst>
            <pc:docMk/>
            <pc:sldMk cId="610091517" sldId="267"/>
            <ac:spMk id="5" creationId="{7C371088-AC96-411D-A2BB-A308A8C77CC5}"/>
          </ac:spMkLst>
        </pc:spChg>
      </pc:sldChg>
    </pc:docChg>
  </pc:docChgLst>
  <pc:docChgLst>
    <pc:chgData name="Neda Zand" userId="S::neda.zand@utsa.edu::fad6b992-a602-42b7-902e-63a378212637" providerId="AD" clId="Web-{3BD16697-44A7-8303-7C23-BEA5915F9DD2}"/>
    <pc:docChg chg="delSld modSld">
      <pc:chgData name="Neda Zand" userId="S::neda.zand@utsa.edu::fad6b992-a602-42b7-902e-63a378212637" providerId="AD" clId="Web-{3BD16697-44A7-8303-7C23-BEA5915F9DD2}" dt="2021-10-18T16:15:17.882" v="4"/>
      <pc:docMkLst>
        <pc:docMk/>
      </pc:docMkLst>
      <pc:sldChg chg="modSp">
        <pc:chgData name="Neda Zand" userId="S::neda.zand@utsa.edu::fad6b992-a602-42b7-902e-63a378212637" providerId="AD" clId="Web-{3BD16697-44A7-8303-7C23-BEA5915F9DD2}" dt="2021-10-18T16:14:50.646" v="1" actId="20577"/>
        <pc:sldMkLst>
          <pc:docMk/>
          <pc:sldMk cId="0" sldId="258"/>
        </pc:sldMkLst>
        <pc:spChg chg="mod">
          <ac:chgData name="Neda Zand" userId="S::neda.zand@utsa.edu::fad6b992-a602-42b7-902e-63a378212637" providerId="AD" clId="Web-{3BD16697-44A7-8303-7C23-BEA5915F9DD2}" dt="2021-10-18T16:14:50.646" v="1" actId="20577"/>
          <ac:spMkLst>
            <pc:docMk/>
            <pc:sldMk cId="0" sldId="258"/>
            <ac:spMk id="75" creationId="{00000000-0000-0000-0000-000000000000}"/>
          </ac:spMkLst>
        </pc:spChg>
      </pc:sldChg>
      <pc:sldChg chg="del">
        <pc:chgData name="Neda Zand" userId="S::neda.zand@utsa.edu::fad6b992-a602-42b7-902e-63a378212637" providerId="AD" clId="Web-{3BD16697-44A7-8303-7C23-BEA5915F9DD2}" dt="2021-10-18T16:15:13.413" v="2"/>
        <pc:sldMkLst>
          <pc:docMk/>
          <pc:sldMk cId="1504378567" sldId="265"/>
        </pc:sldMkLst>
      </pc:sldChg>
      <pc:sldChg chg="del">
        <pc:chgData name="Neda Zand" userId="S::neda.zand@utsa.edu::fad6b992-a602-42b7-902e-63a378212637" providerId="AD" clId="Web-{3BD16697-44A7-8303-7C23-BEA5915F9DD2}" dt="2021-10-18T16:15:14.882" v="3"/>
        <pc:sldMkLst>
          <pc:docMk/>
          <pc:sldMk cId="2187366364" sldId="266"/>
        </pc:sldMkLst>
      </pc:sldChg>
      <pc:sldChg chg="del">
        <pc:chgData name="Neda Zand" userId="S::neda.zand@utsa.edu::fad6b992-a602-42b7-902e-63a378212637" providerId="AD" clId="Web-{3BD16697-44A7-8303-7C23-BEA5915F9DD2}" dt="2021-10-18T16:15:17.882" v="4"/>
        <pc:sldMkLst>
          <pc:docMk/>
          <pc:sldMk cId="610091517" sldId="267"/>
        </pc:sldMkLst>
      </pc:sldChg>
    </pc:docChg>
  </pc:docChgLst>
  <pc:docChgLst>
    <pc:chgData name="Neda Zand" userId="S::neda.zand@utsa.edu::fad6b992-a602-42b7-902e-63a378212637" providerId="AD" clId="Web-{12E88048-B6CC-8351-3006-1B13CE9C5536}"/>
    <pc:docChg chg="addSld delSld modSld">
      <pc:chgData name="Neda Zand" userId="S::neda.zand@utsa.edu::fad6b992-a602-42b7-902e-63a378212637" providerId="AD" clId="Web-{12E88048-B6CC-8351-3006-1B13CE9C5536}" dt="2021-10-19T01:49:31.312" v="260"/>
      <pc:docMkLst>
        <pc:docMk/>
      </pc:docMkLst>
      <pc:sldChg chg="addSp delSp modSp">
        <pc:chgData name="Neda Zand" userId="S::neda.zand@utsa.edu::fad6b992-a602-42b7-902e-63a378212637" providerId="AD" clId="Web-{12E88048-B6CC-8351-3006-1B13CE9C5536}" dt="2021-10-18T21:12:53.739" v="124" actId="14100"/>
        <pc:sldMkLst>
          <pc:docMk/>
          <pc:sldMk cId="0" sldId="263"/>
        </pc:sldMkLst>
        <pc:spChg chg="mod">
          <ac:chgData name="Neda Zand" userId="S::neda.zand@utsa.edu::fad6b992-a602-42b7-902e-63a378212637" providerId="AD" clId="Web-{12E88048-B6CC-8351-3006-1B13CE9C5536}" dt="2021-10-18T21:11:55.423" v="119" actId="20577"/>
          <ac:spMkLst>
            <pc:docMk/>
            <pc:sldMk cId="0" sldId="263"/>
            <ac:spMk id="114" creationId="{00000000-0000-0000-0000-000000000000}"/>
          </ac:spMkLst>
        </pc:spChg>
        <pc:picChg chg="add mod">
          <ac:chgData name="Neda Zand" userId="S::neda.zand@utsa.edu::fad6b992-a602-42b7-902e-63a378212637" providerId="AD" clId="Web-{12E88048-B6CC-8351-3006-1B13CE9C5536}" dt="2021-10-18T21:12:53.739" v="124" actId="14100"/>
          <ac:picMkLst>
            <pc:docMk/>
            <pc:sldMk cId="0" sldId="263"/>
            <ac:picMk id="2" creationId="{740E25A5-5408-4718-BAD5-A40CB9E55ACD}"/>
          </ac:picMkLst>
        </pc:picChg>
        <pc:picChg chg="del">
          <ac:chgData name="Neda Zand" userId="S::neda.zand@utsa.edu::fad6b992-a602-42b7-902e-63a378212637" providerId="AD" clId="Web-{12E88048-B6CC-8351-3006-1B13CE9C5536}" dt="2021-10-18T21:12:42.019" v="120"/>
          <ac:picMkLst>
            <pc:docMk/>
            <pc:sldMk cId="0" sldId="263"/>
            <ac:picMk id="115" creationId="{00000000-0000-0000-0000-000000000000}"/>
          </ac:picMkLst>
        </pc:picChg>
      </pc:sldChg>
      <pc:sldChg chg="modSp">
        <pc:chgData name="Neda Zand" userId="S::neda.zand@utsa.edu::fad6b992-a602-42b7-902e-63a378212637" providerId="AD" clId="Web-{12E88048-B6CC-8351-3006-1B13CE9C5536}" dt="2021-10-19T01:27:17.734" v="142" actId="20577"/>
        <pc:sldMkLst>
          <pc:docMk/>
          <pc:sldMk cId="2355325789" sldId="268"/>
        </pc:sldMkLst>
        <pc:spChg chg="mod">
          <ac:chgData name="Neda Zand" userId="S::neda.zand@utsa.edu::fad6b992-a602-42b7-902e-63a378212637" providerId="AD" clId="Web-{12E88048-B6CC-8351-3006-1B13CE9C5536}" dt="2021-10-18T20:27:09.017" v="8" actId="20577"/>
          <ac:spMkLst>
            <pc:docMk/>
            <pc:sldMk cId="2355325789" sldId="268"/>
            <ac:spMk id="2" creationId="{947579E7-C3B6-45F9-98D6-726D0B275250}"/>
          </ac:spMkLst>
        </pc:spChg>
        <pc:spChg chg="mod">
          <ac:chgData name="Neda Zand" userId="S::neda.zand@utsa.edu::fad6b992-a602-42b7-902e-63a378212637" providerId="AD" clId="Web-{12E88048-B6CC-8351-3006-1B13CE9C5536}" dt="2021-10-19T01:27:17.734" v="142" actId="20577"/>
          <ac:spMkLst>
            <pc:docMk/>
            <pc:sldMk cId="2355325789" sldId="268"/>
            <ac:spMk id="5" creationId="{8E3AA049-F136-41C0-9A3C-A7FFA993061C}"/>
          </ac:spMkLst>
        </pc:spChg>
      </pc:sldChg>
      <pc:sldChg chg="modSp">
        <pc:chgData name="Neda Zand" userId="S::neda.zand@utsa.edu::fad6b992-a602-42b7-902e-63a378212637" providerId="AD" clId="Web-{12E88048-B6CC-8351-3006-1B13CE9C5536}" dt="2021-10-19T01:27:30.266" v="145" actId="20577"/>
        <pc:sldMkLst>
          <pc:docMk/>
          <pc:sldMk cId="525388038" sldId="269"/>
        </pc:sldMkLst>
        <pc:spChg chg="mod">
          <ac:chgData name="Neda Zand" userId="S::neda.zand@utsa.edu::fad6b992-a602-42b7-902e-63a378212637" providerId="AD" clId="Web-{12E88048-B6CC-8351-3006-1B13CE9C5536}" dt="2021-10-18T20:27:18.002" v="13" actId="20577"/>
          <ac:spMkLst>
            <pc:docMk/>
            <pc:sldMk cId="525388038" sldId="269"/>
            <ac:spMk id="2" creationId="{947579E7-C3B6-45F9-98D6-726D0B275250}"/>
          </ac:spMkLst>
        </pc:spChg>
        <pc:spChg chg="mod">
          <ac:chgData name="Neda Zand" userId="S::neda.zand@utsa.edu::fad6b992-a602-42b7-902e-63a378212637" providerId="AD" clId="Web-{12E88048-B6CC-8351-3006-1B13CE9C5536}" dt="2021-10-19T01:27:30.266" v="145" actId="20577"/>
          <ac:spMkLst>
            <pc:docMk/>
            <pc:sldMk cId="525388038" sldId="269"/>
            <ac:spMk id="6" creationId="{8EA5245B-4C3F-48F6-9063-4E425B5986E3}"/>
          </ac:spMkLst>
        </pc:spChg>
      </pc:sldChg>
      <pc:sldChg chg="modSp">
        <pc:chgData name="Neda Zand" userId="S::neda.zand@utsa.edu::fad6b992-a602-42b7-902e-63a378212637" providerId="AD" clId="Web-{12E88048-B6CC-8351-3006-1B13CE9C5536}" dt="2021-10-19T01:32:24.226" v="149" actId="20577"/>
        <pc:sldMkLst>
          <pc:docMk/>
          <pc:sldMk cId="3350520724" sldId="270"/>
        </pc:sldMkLst>
        <pc:spChg chg="mod">
          <ac:chgData name="Neda Zand" userId="S::neda.zand@utsa.edu::fad6b992-a602-42b7-902e-63a378212637" providerId="AD" clId="Web-{12E88048-B6CC-8351-3006-1B13CE9C5536}" dt="2021-10-18T20:27:24.971" v="18" actId="20577"/>
          <ac:spMkLst>
            <pc:docMk/>
            <pc:sldMk cId="3350520724" sldId="270"/>
            <ac:spMk id="2" creationId="{947579E7-C3B6-45F9-98D6-726D0B275250}"/>
          </ac:spMkLst>
        </pc:spChg>
        <pc:spChg chg="mod">
          <ac:chgData name="Neda Zand" userId="S::neda.zand@utsa.edu::fad6b992-a602-42b7-902e-63a378212637" providerId="AD" clId="Web-{12E88048-B6CC-8351-3006-1B13CE9C5536}" dt="2021-10-19T01:32:24.226" v="149" actId="20577"/>
          <ac:spMkLst>
            <pc:docMk/>
            <pc:sldMk cId="3350520724" sldId="270"/>
            <ac:spMk id="3" creationId="{C3FD9FAF-9209-4658-A87B-2DCB0CEEDF35}"/>
          </ac:spMkLst>
        </pc:spChg>
      </pc:sldChg>
      <pc:sldChg chg="modSp">
        <pc:chgData name="Neda Zand" userId="S::neda.zand@utsa.edu::fad6b992-a602-42b7-902e-63a378212637" providerId="AD" clId="Web-{12E88048-B6CC-8351-3006-1B13CE9C5536}" dt="2021-10-19T01:38:46.031" v="223" actId="1076"/>
        <pc:sldMkLst>
          <pc:docMk/>
          <pc:sldMk cId="1101091214" sldId="271"/>
        </pc:sldMkLst>
        <pc:spChg chg="mod">
          <ac:chgData name="Neda Zand" userId="S::neda.zand@utsa.edu::fad6b992-a602-42b7-902e-63a378212637" providerId="AD" clId="Web-{12E88048-B6CC-8351-3006-1B13CE9C5536}" dt="2021-10-19T01:38:39.141" v="222" actId="20577"/>
          <ac:spMkLst>
            <pc:docMk/>
            <pc:sldMk cId="1101091214" sldId="271"/>
            <ac:spMk id="3" creationId="{C3FD9FAF-9209-4658-A87B-2DCB0CEEDF35}"/>
          </ac:spMkLst>
        </pc:spChg>
        <pc:spChg chg="mod">
          <ac:chgData name="Neda Zand" userId="S::neda.zand@utsa.edu::fad6b992-a602-42b7-902e-63a378212637" providerId="AD" clId="Web-{12E88048-B6CC-8351-3006-1B13CE9C5536}" dt="2021-10-19T01:38:46.031" v="223" actId="1076"/>
          <ac:spMkLst>
            <pc:docMk/>
            <pc:sldMk cId="1101091214" sldId="271"/>
            <ac:spMk id="4" creationId="{5CF0516F-0DA5-4A3A-BA77-2A34FDD70586}"/>
          </ac:spMkLst>
        </pc:spChg>
      </pc:sldChg>
      <pc:sldChg chg="addSp modSp">
        <pc:chgData name="Neda Zand" userId="S::neda.zand@utsa.edu::fad6b992-a602-42b7-902e-63a378212637" providerId="AD" clId="Web-{12E88048-B6CC-8351-3006-1B13CE9C5536}" dt="2021-10-19T01:43:33.288" v="258" actId="1076"/>
        <pc:sldMkLst>
          <pc:docMk/>
          <pc:sldMk cId="2431391086" sldId="273"/>
        </pc:sldMkLst>
        <pc:spChg chg="mod">
          <ac:chgData name="Neda Zand" userId="S::neda.zand@utsa.edu::fad6b992-a602-42b7-902e-63a378212637" providerId="AD" clId="Web-{12E88048-B6CC-8351-3006-1B13CE9C5536}" dt="2021-10-19T01:43:31.835" v="257" actId="20577"/>
          <ac:spMkLst>
            <pc:docMk/>
            <pc:sldMk cId="2431391086" sldId="273"/>
            <ac:spMk id="3" creationId="{C3FD9FAF-9209-4658-A87B-2DCB0CEEDF35}"/>
          </ac:spMkLst>
        </pc:spChg>
        <pc:spChg chg="mod">
          <ac:chgData name="Neda Zand" userId="S::neda.zand@utsa.edu::fad6b992-a602-42b7-902e-63a378212637" providerId="AD" clId="Web-{12E88048-B6CC-8351-3006-1B13CE9C5536}" dt="2021-10-19T01:43:21.147" v="252" actId="1076"/>
          <ac:spMkLst>
            <pc:docMk/>
            <pc:sldMk cId="2431391086" sldId="273"/>
            <ac:spMk id="4" creationId="{5CF0516F-0DA5-4A3A-BA77-2A34FDD70586}"/>
          </ac:spMkLst>
        </pc:spChg>
        <pc:spChg chg="add">
          <ac:chgData name="Neda Zand" userId="S::neda.zand@utsa.edu::fad6b992-a602-42b7-902e-63a378212637" providerId="AD" clId="Web-{12E88048-B6CC-8351-3006-1B13CE9C5536}" dt="2021-10-19T01:43:25.913" v="253"/>
          <ac:spMkLst>
            <pc:docMk/>
            <pc:sldMk cId="2431391086" sldId="273"/>
            <ac:spMk id="5" creationId="{8A8D3A22-4297-44E9-97E7-CD085AE00124}"/>
          </ac:spMkLst>
        </pc:spChg>
        <pc:spChg chg="mod">
          <ac:chgData name="Neda Zand" userId="S::neda.zand@utsa.edu::fad6b992-a602-42b7-902e-63a378212637" providerId="AD" clId="Web-{12E88048-B6CC-8351-3006-1B13CE9C5536}" dt="2021-10-19T01:43:33.288" v="258" actId="1076"/>
          <ac:spMkLst>
            <pc:docMk/>
            <pc:sldMk cId="2431391086" sldId="273"/>
            <ac:spMk id="6" creationId="{5EE81F26-59D7-4950-A9E3-934EFAB2B9BA}"/>
          </ac:spMkLst>
        </pc:spChg>
      </pc:sldChg>
      <pc:sldChg chg="modSp">
        <pc:chgData name="Neda Zand" userId="S::neda.zand@utsa.edu::fad6b992-a602-42b7-902e-63a378212637" providerId="AD" clId="Web-{12E88048-B6CC-8351-3006-1B13CE9C5536}" dt="2021-10-18T19:48:16.791" v="4" actId="20577"/>
        <pc:sldMkLst>
          <pc:docMk/>
          <pc:sldMk cId="2123198744" sldId="275"/>
        </pc:sldMkLst>
        <pc:spChg chg="mod">
          <ac:chgData name="Neda Zand" userId="S::neda.zand@utsa.edu::fad6b992-a602-42b7-902e-63a378212637" providerId="AD" clId="Web-{12E88048-B6CC-8351-3006-1B13CE9C5536}" dt="2021-10-18T19:48:16.791" v="4" actId="20577"/>
          <ac:spMkLst>
            <pc:docMk/>
            <pc:sldMk cId="2123198744" sldId="275"/>
            <ac:spMk id="6" creationId="{5EE81F26-59D7-4950-A9E3-934EFAB2B9BA}"/>
          </ac:spMkLst>
        </pc:spChg>
      </pc:sldChg>
      <pc:sldChg chg="modSp new">
        <pc:chgData name="Neda Zand" userId="S::neda.zand@utsa.edu::fad6b992-a602-42b7-902e-63a378212637" providerId="AD" clId="Web-{12E88048-B6CC-8351-3006-1B13CE9C5536}" dt="2021-10-18T20:28:39.507" v="59" actId="20577"/>
        <pc:sldMkLst>
          <pc:docMk/>
          <pc:sldMk cId="1349873080" sldId="276"/>
        </pc:sldMkLst>
        <pc:spChg chg="mod">
          <ac:chgData name="Neda Zand" userId="S::neda.zand@utsa.edu::fad6b992-a602-42b7-902e-63a378212637" providerId="AD" clId="Web-{12E88048-B6CC-8351-3006-1B13CE9C5536}" dt="2021-10-18T20:27:52.160" v="26" actId="20577"/>
          <ac:spMkLst>
            <pc:docMk/>
            <pc:sldMk cId="1349873080" sldId="276"/>
            <ac:spMk id="2" creationId="{D8F3D0FE-CE7A-43BE-843B-735B12B2A16D}"/>
          </ac:spMkLst>
        </pc:spChg>
        <pc:spChg chg="mod">
          <ac:chgData name="Neda Zand" userId="S::neda.zand@utsa.edu::fad6b992-a602-42b7-902e-63a378212637" providerId="AD" clId="Web-{12E88048-B6CC-8351-3006-1B13CE9C5536}" dt="2021-10-18T20:28:39.507" v="59" actId="20577"/>
          <ac:spMkLst>
            <pc:docMk/>
            <pc:sldMk cId="1349873080" sldId="276"/>
            <ac:spMk id="3" creationId="{23294D94-2DDB-4E3A-95B8-9FCDFB67A78B}"/>
          </ac:spMkLst>
        </pc:spChg>
      </pc:sldChg>
      <pc:sldChg chg="modSp new">
        <pc:chgData name="Neda Zand" userId="S::neda.zand@utsa.edu::fad6b992-a602-42b7-902e-63a378212637" providerId="AD" clId="Web-{12E88048-B6CC-8351-3006-1B13CE9C5536}" dt="2021-10-19T01:25:16.544" v="139" actId="20577"/>
        <pc:sldMkLst>
          <pc:docMk/>
          <pc:sldMk cId="658414262" sldId="277"/>
        </pc:sldMkLst>
        <pc:spChg chg="mod">
          <ac:chgData name="Neda Zand" userId="S::neda.zand@utsa.edu::fad6b992-a602-42b7-902e-63a378212637" providerId="AD" clId="Web-{12E88048-B6CC-8351-3006-1B13CE9C5536}" dt="2021-10-18T20:29:42.276" v="63" actId="20577"/>
          <ac:spMkLst>
            <pc:docMk/>
            <pc:sldMk cId="658414262" sldId="277"/>
            <ac:spMk id="2" creationId="{9E33DCCD-790B-4BD5-8C89-6EEB8A52D5D4}"/>
          </ac:spMkLst>
        </pc:spChg>
        <pc:spChg chg="mod">
          <ac:chgData name="Neda Zand" userId="S::neda.zand@utsa.edu::fad6b992-a602-42b7-902e-63a378212637" providerId="AD" clId="Web-{12E88048-B6CC-8351-3006-1B13CE9C5536}" dt="2021-10-19T01:25:16.544" v="139" actId="20577"/>
          <ac:spMkLst>
            <pc:docMk/>
            <pc:sldMk cId="658414262" sldId="277"/>
            <ac:spMk id="3" creationId="{4452C1E0-3902-48C3-A5EA-5C8E4D1B0915}"/>
          </ac:spMkLst>
        </pc:spChg>
      </pc:sldChg>
      <pc:sldChg chg="modSp new">
        <pc:chgData name="Neda Zand" userId="S::neda.zand@utsa.edu::fad6b992-a602-42b7-902e-63a378212637" providerId="AD" clId="Web-{12E88048-B6CC-8351-3006-1B13CE9C5536}" dt="2021-10-18T21:13:11.427" v="126" actId="20577"/>
        <pc:sldMkLst>
          <pc:docMk/>
          <pc:sldMk cId="2512161263" sldId="278"/>
        </pc:sldMkLst>
        <pc:spChg chg="mod">
          <ac:chgData name="Neda Zand" userId="S::neda.zand@utsa.edu::fad6b992-a602-42b7-902e-63a378212637" providerId="AD" clId="Web-{12E88048-B6CC-8351-3006-1B13CE9C5536}" dt="2021-10-18T20:30:48.264" v="85" actId="20577"/>
          <ac:spMkLst>
            <pc:docMk/>
            <pc:sldMk cId="2512161263" sldId="278"/>
            <ac:spMk id="2" creationId="{D364A101-68E0-4C25-96BE-B4BE0A0A9429}"/>
          </ac:spMkLst>
        </pc:spChg>
        <pc:spChg chg="mod">
          <ac:chgData name="Neda Zand" userId="S::neda.zand@utsa.edu::fad6b992-a602-42b7-902e-63a378212637" providerId="AD" clId="Web-{12E88048-B6CC-8351-3006-1B13CE9C5536}" dt="2021-10-18T21:13:11.427" v="126" actId="20577"/>
          <ac:spMkLst>
            <pc:docMk/>
            <pc:sldMk cId="2512161263" sldId="278"/>
            <ac:spMk id="3" creationId="{8D9B743E-F1AD-4466-8366-17A808D94DF9}"/>
          </ac:spMkLst>
        </pc:spChg>
      </pc:sldChg>
      <pc:sldChg chg="addSp delSp modSp add replId">
        <pc:chgData name="Neda Zand" userId="S::neda.zand@utsa.edu::fad6b992-a602-42b7-902e-63a378212637" providerId="AD" clId="Web-{12E88048-B6CC-8351-3006-1B13CE9C5536}" dt="2021-10-19T01:43:06.022" v="251" actId="20577"/>
        <pc:sldMkLst>
          <pc:docMk/>
          <pc:sldMk cId="2942801806" sldId="279"/>
        </pc:sldMkLst>
        <pc:spChg chg="mod">
          <ac:chgData name="Neda Zand" userId="S::neda.zand@utsa.edu::fad6b992-a602-42b7-902e-63a378212637" providerId="AD" clId="Web-{12E88048-B6CC-8351-3006-1B13CE9C5536}" dt="2021-10-19T01:43:06.022" v="251" actId="20577"/>
          <ac:spMkLst>
            <pc:docMk/>
            <pc:sldMk cId="2942801806" sldId="279"/>
            <ac:spMk id="3" creationId="{C3FD9FAF-9209-4658-A87B-2DCB0CEEDF35}"/>
          </ac:spMkLst>
        </pc:spChg>
        <pc:spChg chg="del">
          <ac:chgData name="Neda Zand" userId="S::neda.zand@utsa.edu::fad6b992-a602-42b7-902e-63a378212637" providerId="AD" clId="Web-{12E88048-B6CC-8351-3006-1B13CE9C5536}" dt="2021-10-19T01:39:59.767" v="226"/>
          <ac:spMkLst>
            <pc:docMk/>
            <pc:sldMk cId="2942801806" sldId="279"/>
            <ac:spMk id="4" creationId="{5CF0516F-0DA5-4A3A-BA77-2A34FDD70586}"/>
          </ac:spMkLst>
        </pc:spChg>
        <pc:spChg chg="del">
          <ac:chgData name="Neda Zand" userId="S::neda.zand@utsa.edu::fad6b992-a602-42b7-902e-63a378212637" providerId="AD" clId="Web-{12E88048-B6CC-8351-3006-1B13CE9C5536}" dt="2021-10-19T01:40:05.143" v="229"/>
          <ac:spMkLst>
            <pc:docMk/>
            <pc:sldMk cId="2942801806" sldId="279"/>
            <ac:spMk id="6" creationId="{5EE81F26-59D7-4950-A9E3-934EFAB2B9BA}"/>
          </ac:spMkLst>
        </pc:spChg>
        <pc:picChg chg="add mod">
          <ac:chgData name="Neda Zand" userId="S::neda.zand@utsa.edu::fad6b992-a602-42b7-902e-63a378212637" providerId="AD" clId="Web-{12E88048-B6CC-8351-3006-1B13CE9C5536}" dt="2021-10-19T01:41:21.660" v="235" actId="1076"/>
          <ac:picMkLst>
            <pc:docMk/>
            <pc:sldMk cId="2942801806" sldId="279"/>
            <ac:picMk id="5" creationId="{AC006787-0D4D-4637-8CB4-5AED4521025F}"/>
          </ac:picMkLst>
        </pc:picChg>
      </pc:sldChg>
      <pc:sldChg chg="new del">
        <pc:chgData name="Neda Zand" userId="S::neda.zand@utsa.edu::fad6b992-a602-42b7-902e-63a378212637" providerId="AD" clId="Web-{12E88048-B6CC-8351-3006-1B13CE9C5536}" dt="2021-10-19T01:49:31.312" v="260"/>
        <pc:sldMkLst>
          <pc:docMk/>
          <pc:sldMk cId="931894158" sldId="280"/>
        </pc:sldMkLst>
      </pc:sldChg>
    </pc:docChg>
  </pc:docChgLst>
  <pc:docChgLst>
    <pc:chgData name="Arun Das" userId="72a53b10-ca9e-4774-8741-d5300e7e3909" providerId="ADAL" clId="{D34A95B1-5E53-764D-A8A0-D506B04E1A2E}"/>
    <pc:docChg chg="undo custSel addSld delSld modSld sldOrd">
      <pc:chgData name="Arun Das" userId="72a53b10-ca9e-4774-8741-d5300e7e3909" providerId="ADAL" clId="{D34A95B1-5E53-764D-A8A0-D506B04E1A2E}" dt="2021-10-19T02:36:22.727" v="112" actId="114"/>
      <pc:docMkLst>
        <pc:docMk/>
      </pc:docMkLst>
      <pc:sldChg chg="modSp mod">
        <pc:chgData name="Arun Das" userId="72a53b10-ca9e-4774-8741-d5300e7e3909" providerId="ADAL" clId="{D34A95B1-5E53-764D-A8A0-D506B04E1A2E}" dt="2021-10-19T01:55:50.137" v="0" actId="207"/>
        <pc:sldMkLst>
          <pc:docMk/>
          <pc:sldMk cId="0" sldId="258"/>
        </pc:sldMkLst>
        <pc:spChg chg="mod">
          <ac:chgData name="Arun Das" userId="72a53b10-ca9e-4774-8741-d5300e7e3909" providerId="ADAL" clId="{D34A95B1-5E53-764D-A8A0-D506B04E1A2E}" dt="2021-10-19T01:55:50.137" v="0" actId="207"/>
          <ac:spMkLst>
            <pc:docMk/>
            <pc:sldMk cId="0" sldId="258"/>
            <ac:spMk id="75" creationId="{00000000-0000-0000-0000-000000000000}"/>
          </ac:spMkLst>
        </pc:spChg>
      </pc:sldChg>
      <pc:sldChg chg="modSp mod">
        <pc:chgData name="Arun Das" userId="72a53b10-ca9e-4774-8741-d5300e7e3909" providerId="ADAL" clId="{D34A95B1-5E53-764D-A8A0-D506B04E1A2E}" dt="2021-10-19T01:56:03.371" v="2" actId="207"/>
        <pc:sldMkLst>
          <pc:docMk/>
          <pc:sldMk cId="0" sldId="259"/>
        </pc:sldMkLst>
        <pc:spChg chg="mod">
          <ac:chgData name="Arun Das" userId="72a53b10-ca9e-4774-8741-d5300e7e3909" providerId="ADAL" clId="{D34A95B1-5E53-764D-A8A0-D506B04E1A2E}" dt="2021-10-19T01:56:03.371" v="2" actId="207"/>
          <ac:spMkLst>
            <pc:docMk/>
            <pc:sldMk cId="0" sldId="259"/>
            <ac:spMk id="83" creationId="{00000000-0000-0000-0000-000000000000}"/>
          </ac:spMkLst>
        </pc:spChg>
      </pc:sldChg>
      <pc:sldChg chg="modSp mod">
        <pc:chgData name="Arun Das" userId="72a53b10-ca9e-4774-8741-d5300e7e3909" providerId="ADAL" clId="{D34A95B1-5E53-764D-A8A0-D506B04E1A2E}" dt="2021-10-19T01:56:29.270" v="5" actId="207"/>
        <pc:sldMkLst>
          <pc:docMk/>
          <pc:sldMk cId="0" sldId="264"/>
        </pc:sldMkLst>
        <pc:spChg chg="mod">
          <ac:chgData name="Arun Das" userId="72a53b10-ca9e-4774-8741-d5300e7e3909" providerId="ADAL" clId="{D34A95B1-5E53-764D-A8A0-D506B04E1A2E}" dt="2021-10-19T01:56:29.270" v="5" actId="207"/>
          <ac:spMkLst>
            <pc:docMk/>
            <pc:sldMk cId="0" sldId="264"/>
            <ac:spMk id="122" creationId="{00000000-0000-0000-0000-000000000000}"/>
          </ac:spMkLst>
        </pc:spChg>
      </pc:sldChg>
      <pc:sldChg chg="modSp mod">
        <pc:chgData name="Arun Das" userId="72a53b10-ca9e-4774-8741-d5300e7e3909" providerId="ADAL" clId="{D34A95B1-5E53-764D-A8A0-D506B04E1A2E}" dt="2021-10-19T01:58:20.472" v="65" actId="1036"/>
        <pc:sldMkLst>
          <pc:docMk/>
          <pc:sldMk cId="3350520724" sldId="270"/>
        </pc:sldMkLst>
        <pc:spChg chg="mod">
          <ac:chgData name="Arun Das" userId="72a53b10-ca9e-4774-8741-d5300e7e3909" providerId="ADAL" clId="{D34A95B1-5E53-764D-A8A0-D506B04E1A2E}" dt="2021-10-19T01:58:20.472" v="65" actId="1036"/>
          <ac:spMkLst>
            <pc:docMk/>
            <pc:sldMk cId="3350520724" sldId="270"/>
            <ac:spMk id="6" creationId="{5EE81F26-59D7-4950-A9E3-934EFAB2B9BA}"/>
          </ac:spMkLst>
        </pc:spChg>
      </pc:sldChg>
      <pc:sldChg chg="modSp mod">
        <pc:chgData name="Arun Das" userId="72a53b10-ca9e-4774-8741-d5300e7e3909" providerId="ADAL" clId="{D34A95B1-5E53-764D-A8A0-D506B04E1A2E}" dt="2021-10-19T01:58:26.316" v="76" actId="1036"/>
        <pc:sldMkLst>
          <pc:docMk/>
          <pc:sldMk cId="1101091214" sldId="271"/>
        </pc:sldMkLst>
        <pc:spChg chg="mod">
          <ac:chgData name="Arun Das" userId="72a53b10-ca9e-4774-8741-d5300e7e3909" providerId="ADAL" clId="{D34A95B1-5E53-764D-A8A0-D506B04E1A2E}" dt="2021-10-19T01:58:08.151" v="52" actId="1036"/>
          <ac:spMkLst>
            <pc:docMk/>
            <pc:sldMk cId="1101091214" sldId="271"/>
            <ac:spMk id="4" creationId="{5CF0516F-0DA5-4A3A-BA77-2A34FDD70586}"/>
          </ac:spMkLst>
        </pc:spChg>
        <pc:spChg chg="mod">
          <ac:chgData name="Arun Das" userId="72a53b10-ca9e-4774-8741-d5300e7e3909" providerId="ADAL" clId="{D34A95B1-5E53-764D-A8A0-D506B04E1A2E}" dt="2021-10-19T01:58:26.316" v="76" actId="1036"/>
          <ac:spMkLst>
            <pc:docMk/>
            <pc:sldMk cId="1101091214" sldId="271"/>
            <ac:spMk id="6" creationId="{5EE81F26-59D7-4950-A9E3-934EFAB2B9BA}"/>
          </ac:spMkLst>
        </pc:spChg>
      </pc:sldChg>
      <pc:sldChg chg="add del mod ord modShow">
        <pc:chgData name="Arun Das" userId="72a53b10-ca9e-4774-8741-d5300e7e3909" providerId="ADAL" clId="{D34A95B1-5E53-764D-A8A0-D506B04E1A2E}" dt="2021-10-19T01:59:02.066" v="80" actId="20578"/>
        <pc:sldMkLst>
          <pc:docMk/>
          <pc:sldMk cId="3252358841" sldId="272"/>
        </pc:sldMkLst>
      </pc:sldChg>
      <pc:sldChg chg="modSp mod">
        <pc:chgData name="Arun Das" userId="72a53b10-ca9e-4774-8741-d5300e7e3909" providerId="ADAL" clId="{D34A95B1-5E53-764D-A8A0-D506B04E1A2E}" dt="2021-10-19T02:36:12.020" v="111" actId="20577"/>
        <pc:sldMkLst>
          <pc:docMk/>
          <pc:sldMk cId="1192430377" sldId="274"/>
        </pc:sldMkLst>
        <pc:spChg chg="mod">
          <ac:chgData name="Arun Das" userId="72a53b10-ca9e-4774-8741-d5300e7e3909" providerId="ADAL" clId="{D34A95B1-5E53-764D-A8A0-D506B04E1A2E}" dt="2021-10-19T02:36:12.020" v="111" actId="20577"/>
          <ac:spMkLst>
            <pc:docMk/>
            <pc:sldMk cId="1192430377" sldId="274"/>
            <ac:spMk id="3" creationId="{C3FD9FAF-9209-4658-A87B-2DCB0CEEDF35}"/>
          </ac:spMkLst>
        </pc:spChg>
        <pc:spChg chg="mod">
          <ac:chgData name="Arun Das" userId="72a53b10-ca9e-4774-8741-d5300e7e3909" providerId="ADAL" clId="{D34A95B1-5E53-764D-A8A0-D506B04E1A2E}" dt="2021-10-19T01:57:40.886" v="41" actId="1036"/>
          <ac:spMkLst>
            <pc:docMk/>
            <pc:sldMk cId="1192430377" sldId="274"/>
            <ac:spMk id="6" creationId="{5EE81F26-59D7-4950-A9E3-934EFAB2B9BA}"/>
          </ac:spMkLst>
        </pc:spChg>
        <pc:picChg chg="mod">
          <ac:chgData name="Arun Das" userId="72a53b10-ca9e-4774-8741-d5300e7e3909" providerId="ADAL" clId="{D34A95B1-5E53-764D-A8A0-D506B04E1A2E}" dt="2021-10-19T02:35:54.852" v="109" actId="1036"/>
          <ac:picMkLst>
            <pc:docMk/>
            <pc:sldMk cId="1192430377" sldId="274"/>
            <ac:picMk id="5" creationId="{2560D17D-AB41-41E2-B553-DFCE809010B7}"/>
          </ac:picMkLst>
        </pc:picChg>
      </pc:sldChg>
      <pc:sldChg chg="modSp mod">
        <pc:chgData name="Arun Das" userId="72a53b10-ca9e-4774-8741-d5300e7e3909" providerId="ADAL" clId="{D34A95B1-5E53-764D-A8A0-D506B04E1A2E}" dt="2021-10-19T02:35:37.964" v="100" actId="20577"/>
        <pc:sldMkLst>
          <pc:docMk/>
          <pc:sldMk cId="2123198744" sldId="275"/>
        </pc:sldMkLst>
        <pc:spChg chg="mod">
          <ac:chgData name="Arun Das" userId="72a53b10-ca9e-4774-8741-d5300e7e3909" providerId="ADAL" clId="{D34A95B1-5E53-764D-A8A0-D506B04E1A2E}" dt="2021-10-19T02:35:37.964" v="100" actId="20577"/>
          <ac:spMkLst>
            <pc:docMk/>
            <pc:sldMk cId="2123198744" sldId="275"/>
            <ac:spMk id="3" creationId="{C3FD9FAF-9209-4658-A87B-2DCB0CEEDF35}"/>
          </ac:spMkLst>
        </pc:spChg>
        <pc:spChg chg="mod">
          <ac:chgData name="Arun Das" userId="72a53b10-ca9e-4774-8741-d5300e7e3909" providerId="ADAL" clId="{D34A95B1-5E53-764D-A8A0-D506B04E1A2E}" dt="2021-10-19T02:35:27.365" v="97" actId="1036"/>
          <ac:spMkLst>
            <pc:docMk/>
            <pc:sldMk cId="2123198744" sldId="275"/>
            <ac:spMk id="6" creationId="{5EE81F26-59D7-4950-A9E3-934EFAB2B9BA}"/>
          </ac:spMkLst>
        </pc:spChg>
      </pc:sldChg>
      <pc:sldChg chg="modSp mod">
        <pc:chgData name="Arun Das" userId="72a53b10-ca9e-4774-8741-d5300e7e3909" providerId="ADAL" clId="{D34A95B1-5E53-764D-A8A0-D506B04E1A2E}" dt="2021-10-19T02:36:22.727" v="112" actId="114"/>
        <pc:sldMkLst>
          <pc:docMk/>
          <pc:sldMk cId="1349873080" sldId="276"/>
        </pc:sldMkLst>
        <pc:spChg chg="mod">
          <ac:chgData name="Arun Das" userId="72a53b10-ca9e-4774-8741-d5300e7e3909" providerId="ADAL" clId="{D34A95B1-5E53-764D-A8A0-D506B04E1A2E}" dt="2021-10-19T02:36:22.727" v="112" actId="114"/>
          <ac:spMkLst>
            <pc:docMk/>
            <pc:sldMk cId="1349873080" sldId="276"/>
            <ac:spMk id="3" creationId="{23294D94-2DDB-4E3A-95B8-9FCDFB67A78B}"/>
          </ac:spMkLst>
        </pc:spChg>
      </pc:sldChg>
      <pc:sldChg chg="addSp modSp mod">
        <pc:chgData name="Arun Das" userId="72a53b10-ca9e-4774-8741-d5300e7e3909" providerId="ADAL" clId="{D34A95B1-5E53-764D-A8A0-D506B04E1A2E}" dt="2021-10-19T01:57:26.466" v="26" actId="1076"/>
        <pc:sldMkLst>
          <pc:docMk/>
          <pc:sldMk cId="658414262" sldId="277"/>
        </pc:sldMkLst>
        <pc:spChg chg="mod">
          <ac:chgData name="Arun Das" userId="72a53b10-ca9e-4774-8741-d5300e7e3909" providerId="ADAL" clId="{D34A95B1-5E53-764D-A8A0-D506B04E1A2E}" dt="2021-10-19T01:57:02.995" v="13" actId="20577"/>
          <ac:spMkLst>
            <pc:docMk/>
            <pc:sldMk cId="658414262" sldId="277"/>
            <ac:spMk id="3" creationId="{4452C1E0-3902-48C3-A5EA-5C8E4D1B0915}"/>
          </ac:spMkLst>
        </pc:spChg>
        <pc:spChg chg="add mod">
          <ac:chgData name="Arun Das" userId="72a53b10-ca9e-4774-8741-d5300e7e3909" providerId="ADAL" clId="{D34A95B1-5E53-764D-A8A0-D506B04E1A2E}" dt="2021-10-19T01:57:26.466" v="26" actId="1076"/>
          <ac:spMkLst>
            <pc:docMk/>
            <pc:sldMk cId="658414262" sldId="277"/>
            <ac:spMk id="4" creationId="{992A9ABB-1E22-6A4E-A301-60C7F838C7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8e56f20fa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f8e56f20f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8e56f20fa_0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f8e56f20f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8e56f20fa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8e56f20fa_0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f8e56f20fa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8e56f20fa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8e56f20fa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f8e56f20fa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8e56f20fa_0_3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f8e56f20fa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e56f20fa_0_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f8e56f20fa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8e56f20fa_0_4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f8e56f20fa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e56f20fa_0_5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f8e56f20fa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8e56f20fa_0_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f8e56f20fa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https://www.mygreatlearning.com/blog/bag-of-words/"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monkeylearn.com/sentiment-analysis-online/"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43774" y="717947"/>
            <a:ext cx="8856452" cy="1439700"/>
          </a:xfrm>
          <a:prstGeom prst="rect">
            <a:avLst/>
          </a:prstGeom>
          <a:noFill/>
          <a:ln>
            <a:noFill/>
          </a:ln>
        </p:spPr>
        <p:txBody>
          <a:bodyPr spcFirstLastPara="1" wrap="square" lIns="68575" tIns="34275" rIns="68575" bIns="34275" anchor="b" anchorCtr="0">
            <a:normAutofit/>
          </a:bodyPr>
          <a:lstStyle/>
          <a:p>
            <a:pPr>
              <a:lnSpc>
                <a:spcPct val="90000"/>
              </a:lnSpc>
              <a:buSzPct val="86538"/>
            </a:pPr>
            <a:r>
              <a:rPr lang="en" sz="4400"/>
              <a:t>Introduction to Natural Language Processing</a:t>
            </a:r>
            <a:endParaRPr lang="en-US" sz="4400"/>
          </a:p>
        </p:txBody>
      </p:sp>
      <p:sp>
        <p:nvSpPr>
          <p:cNvPr id="61" name="Google Shape;61;p14"/>
          <p:cNvSpPr txBox="1">
            <a:spLocks noGrp="1"/>
          </p:cNvSpPr>
          <p:nvPr>
            <p:ph type="sldNum" idx="12"/>
          </p:nvPr>
        </p:nvSpPr>
        <p:spPr>
          <a:xfrm>
            <a:off x="8283156" y="4533257"/>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a:t>
            </a:fld>
            <a:endParaRPr/>
          </a:p>
        </p:txBody>
      </p:sp>
      <p:sp>
        <p:nvSpPr>
          <p:cNvPr id="2" name="TextBox 1">
            <a:extLst>
              <a:ext uri="{FF2B5EF4-FFF2-40B4-BE49-F238E27FC236}">
                <a16:creationId xmlns:a16="http://schemas.microsoft.com/office/drawing/2014/main" id="{70F5EAE4-720E-4345-B5E8-AA1E560C95BA}"/>
              </a:ext>
            </a:extLst>
          </p:cNvPr>
          <p:cNvSpPr txBox="1"/>
          <p:nvPr/>
        </p:nvSpPr>
        <p:spPr>
          <a:xfrm>
            <a:off x="3685636" y="2918244"/>
            <a:ext cx="1567851" cy="318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Week 11, Day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C326-E134-4954-A25E-1DA1675B4BFE}"/>
              </a:ext>
            </a:extLst>
          </p:cNvPr>
          <p:cNvSpPr>
            <a:spLocks noGrp="1"/>
          </p:cNvSpPr>
          <p:nvPr>
            <p:ph type="title"/>
          </p:nvPr>
        </p:nvSpPr>
        <p:spPr/>
        <p:txBody>
          <a:bodyPr>
            <a:normAutofit/>
          </a:bodyPr>
          <a:lstStyle/>
          <a:p>
            <a:r>
              <a:rPr lang="en-US" sz="3200"/>
              <a:t>Data Preprocessing</a:t>
            </a:r>
          </a:p>
        </p:txBody>
      </p:sp>
      <p:sp>
        <p:nvSpPr>
          <p:cNvPr id="3" name="Text Placeholder 2">
            <a:extLst>
              <a:ext uri="{FF2B5EF4-FFF2-40B4-BE49-F238E27FC236}">
                <a16:creationId xmlns:a16="http://schemas.microsoft.com/office/drawing/2014/main" id="{F6C3A438-B39E-49E1-BDA6-33F159F1CF9E}"/>
              </a:ext>
            </a:extLst>
          </p:cNvPr>
          <p:cNvSpPr>
            <a:spLocks noGrp="1"/>
          </p:cNvSpPr>
          <p:nvPr>
            <p:ph type="body" idx="1"/>
          </p:nvPr>
        </p:nvSpPr>
        <p:spPr/>
        <p:txBody>
          <a:bodyPr/>
          <a:lstStyle/>
          <a:p>
            <a:pPr marL="139700" indent="0">
              <a:buNone/>
            </a:pPr>
            <a:r>
              <a:rPr lang="en-US" sz="1600">
                <a:solidFill>
                  <a:schemeClr val="tx1"/>
                </a:solidFill>
              </a:rPr>
              <a:t>Data preprocessing is </a:t>
            </a:r>
            <a:r>
              <a:rPr lang="en-US" sz="1600" b="1">
                <a:solidFill>
                  <a:schemeClr val="tx1"/>
                </a:solidFill>
              </a:rPr>
              <a:t>an essential step in building a Machine Learning model</a:t>
            </a:r>
            <a:r>
              <a:rPr lang="en-US" sz="1600">
                <a:solidFill>
                  <a:schemeClr val="tx1"/>
                </a:solidFill>
              </a:rPr>
              <a:t> and depending on how well the data has been preprocessed; the results are seen. In NLP, text preprocessing is the first step in the process of building a model. The various text preprocessing steps are: Tokenization, stimming, removing </a:t>
            </a:r>
            <a:r>
              <a:rPr lang="en-US" sz="1600" err="1">
                <a:solidFill>
                  <a:schemeClr val="tx1"/>
                </a:solidFill>
              </a:rPr>
              <a:t>stopwords</a:t>
            </a:r>
            <a:r>
              <a:rPr lang="en-US" sz="1600">
                <a:solidFill>
                  <a:schemeClr val="tx1"/>
                </a:solidFill>
              </a:rPr>
              <a:t>.</a:t>
            </a:r>
          </a:p>
        </p:txBody>
      </p:sp>
      <p:sp>
        <p:nvSpPr>
          <p:cNvPr id="5" name="Google Shape;123;p22">
            <a:extLst>
              <a:ext uri="{FF2B5EF4-FFF2-40B4-BE49-F238E27FC236}">
                <a16:creationId xmlns:a16="http://schemas.microsoft.com/office/drawing/2014/main" id="{1F8FFB91-1200-4D79-88B7-078774A5F187}"/>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18736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34CF-F975-443A-84E5-A5B4CD668B0E}"/>
              </a:ext>
            </a:extLst>
          </p:cNvPr>
          <p:cNvSpPr>
            <a:spLocks noGrp="1"/>
          </p:cNvSpPr>
          <p:nvPr>
            <p:ph type="title"/>
          </p:nvPr>
        </p:nvSpPr>
        <p:spPr/>
        <p:txBody>
          <a:bodyPr/>
          <a:lstStyle/>
          <a:p>
            <a:r>
              <a:rPr lang="en-US"/>
              <a:t>Data Preprocessing</a:t>
            </a:r>
          </a:p>
        </p:txBody>
      </p:sp>
      <p:sp>
        <p:nvSpPr>
          <p:cNvPr id="3" name="Text Placeholder 2">
            <a:extLst>
              <a:ext uri="{FF2B5EF4-FFF2-40B4-BE49-F238E27FC236}">
                <a16:creationId xmlns:a16="http://schemas.microsoft.com/office/drawing/2014/main" id="{CC3D74DA-0585-4A5A-9D94-A3BED412EF63}"/>
              </a:ext>
            </a:extLst>
          </p:cNvPr>
          <p:cNvSpPr>
            <a:spLocks noGrp="1"/>
          </p:cNvSpPr>
          <p:nvPr>
            <p:ph type="body" idx="1"/>
          </p:nvPr>
        </p:nvSpPr>
        <p:spPr/>
        <p:txBody>
          <a:bodyPr>
            <a:normAutofit/>
          </a:bodyPr>
          <a:lstStyle/>
          <a:p>
            <a:pPr>
              <a:buNone/>
            </a:pPr>
            <a:r>
              <a:rPr lang="en-US">
                <a:solidFill>
                  <a:schemeClr val="tx1"/>
                </a:solidFill>
              </a:rPr>
              <a:t>Task 1: Load the dataset</a:t>
            </a:r>
          </a:p>
          <a:p>
            <a:pPr marL="139700" indent="0">
              <a:buNone/>
            </a:pPr>
            <a:r>
              <a:rPr lang="en-US">
                <a:solidFill>
                  <a:schemeClr val="tx1"/>
                </a:solidFill>
              </a:rPr>
              <a:t>Task 2: Lowercase the data</a:t>
            </a:r>
          </a:p>
          <a:p>
            <a:pPr marL="139700" indent="0">
              <a:buNone/>
            </a:pPr>
            <a:r>
              <a:rPr lang="en-US">
                <a:solidFill>
                  <a:schemeClr val="tx1"/>
                </a:solidFill>
              </a:rPr>
              <a:t>Task 3: Remove digits from data</a:t>
            </a:r>
          </a:p>
          <a:p>
            <a:pPr marL="139700" indent="0">
              <a:buNone/>
            </a:pPr>
            <a:r>
              <a:rPr lang="en-US">
                <a:solidFill>
                  <a:schemeClr val="tx1"/>
                </a:solidFill>
              </a:rPr>
              <a:t>Task 4: Remove Punctuation</a:t>
            </a:r>
          </a:p>
          <a:p>
            <a:pPr marL="139700" indent="0">
              <a:buNone/>
            </a:pPr>
            <a:r>
              <a:rPr lang="en-US">
                <a:solidFill>
                  <a:schemeClr val="tx1"/>
                </a:solidFill>
              </a:rPr>
              <a:t>Task 5: Removing trailing whitespaces</a:t>
            </a:r>
          </a:p>
          <a:p>
            <a:pPr marL="139700" indent="0">
              <a:buNone/>
            </a:pPr>
            <a:r>
              <a:rPr lang="en-US">
                <a:solidFill>
                  <a:schemeClr val="tx1"/>
                </a:solidFill>
              </a:rPr>
              <a:t>Task 6: Tokenize the text and removing stop words</a:t>
            </a:r>
          </a:p>
          <a:p>
            <a:pPr marL="139700" indent="0">
              <a:buNone/>
            </a:pPr>
            <a:r>
              <a:rPr lang="en-US">
                <a:solidFill>
                  <a:schemeClr val="tx1"/>
                </a:solidFill>
              </a:rPr>
              <a:t>Task 7: Stemming</a:t>
            </a:r>
          </a:p>
          <a:p>
            <a:pPr marL="139700" indent="0">
              <a:buNone/>
            </a:pPr>
            <a:r>
              <a:rPr lang="en-US">
                <a:solidFill>
                  <a:schemeClr val="tx1"/>
                </a:solidFill>
              </a:rPr>
              <a:t>Task 8: Lemmatization</a:t>
            </a:r>
          </a:p>
          <a:p>
            <a:pPr marL="139700" indent="0">
              <a:buNone/>
            </a:pPr>
            <a:endParaRPr lang="en-US">
              <a:solidFill>
                <a:schemeClr val="tx1"/>
              </a:solidFill>
            </a:endParaRPr>
          </a:p>
          <a:p>
            <a:pPr marL="139700" indent="0">
              <a:buNone/>
            </a:pPr>
            <a:endParaRPr lang="en-US">
              <a:solidFill>
                <a:schemeClr val="tx1"/>
              </a:solidFill>
            </a:endParaRPr>
          </a:p>
          <a:p>
            <a:pPr marL="139700" indent="0">
              <a:buNone/>
            </a:pPr>
            <a:endParaRPr lang="en-US" b="1">
              <a:solidFill>
                <a:schemeClr val="tx1"/>
              </a:solidFill>
            </a:endParaRPr>
          </a:p>
          <a:p>
            <a:pPr marL="139700" indent="0">
              <a:buNone/>
            </a:pPr>
            <a:endParaRPr lang="en-US">
              <a:solidFill>
                <a:schemeClr val="tx1"/>
              </a:solidFill>
            </a:endParaRPr>
          </a:p>
        </p:txBody>
      </p:sp>
      <p:sp>
        <p:nvSpPr>
          <p:cNvPr id="6" name="Google Shape;123;p22">
            <a:extLst>
              <a:ext uri="{FF2B5EF4-FFF2-40B4-BE49-F238E27FC236}">
                <a16:creationId xmlns:a16="http://schemas.microsoft.com/office/drawing/2014/main" id="{B026C6D7-61CA-4DBD-A73F-A998B8CCE1D6}"/>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50437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857F-9F7A-44AC-85A0-773C6A9F0270}"/>
              </a:ext>
            </a:extLst>
          </p:cNvPr>
          <p:cNvSpPr>
            <a:spLocks noGrp="1"/>
          </p:cNvSpPr>
          <p:nvPr>
            <p:ph type="title"/>
          </p:nvPr>
        </p:nvSpPr>
        <p:spPr/>
        <p:txBody>
          <a:bodyPr>
            <a:normAutofit/>
          </a:bodyPr>
          <a:lstStyle/>
          <a:p>
            <a:r>
              <a:rPr lang="en-US" sz="3200"/>
              <a:t>Task 1: Loading Text Data</a:t>
            </a:r>
          </a:p>
        </p:txBody>
      </p:sp>
      <p:sp>
        <p:nvSpPr>
          <p:cNvPr id="3" name="Text Placeholder 2">
            <a:extLst>
              <a:ext uri="{FF2B5EF4-FFF2-40B4-BE49-F238E27FC236}">
                <a16:creationId xmlns:a16="http://schemas.microsoft.com/office/drawing/2014/main" id="{575863E5-9E6B-491A-84C8-7B9D4280F62D}"/>
              </a:ext>
            </a:extLst>
          </p:cNvPr>
          <p:cNvSpPr>
            <a:spLocks noGrp="1"/>
          </p:cNvSpPr>
          <p:nvPr>
            <p:ph type="body" idx="1"/>
          </p:nvPr>
        </p:nvSpPr>
        <p:spPr/>
        <p:txBody>
          <a:bodyPr/>
          <a:lstStyle/>
          <a:p>
            <a:pPr marL="139700" indent="0">
              <a:buNone/>
            </a:pPr>
            <a:r>
              <a:rPr lang="en-US" sz="1600">
                <a:solidFill>
                  <a:schemeClr val="tx1"/>
                </a:solidFill>
              </a:rPr>
              <a:t>To make it simple, for the first sample we use a simple text to explain the concept then in the next step we will download some common text datasets.</a:t>
            </a:r>
          </a:p>
          <a:p>
            <a:pPr marL="139700" indent="0">
              <a:buNone/>
            </a:pPr>
            <a:endParaRPr lang="en-US" sz="1600">
              <a:solidFill>
                <a:schemeClr val="tx1"/>
              </a:solidFill>
            </a:endParaRPr>
          </a:p>
        </p:txBody>
      </p:sp>
      <p:sp>
        <p:nvSpPr>
          <p:cNvPr id="4" name="TextBox 3">
            <a:extLst>
              <a:ext uri="{FF2B5EF4-FFF2-40B4-BE49-F238E27FC236}">
                <a16:creationId xmlns:a16="http://schemas.microsoft.com/office/drawing/2014/main" id="{4FCFF744-724E-4453-9433-B27A9EF93651}"/>
              </a:ext>
            </a:extLst>
          </p:cNvPr>
          <p:cNvSpPr txBox="1"/>
          <p:nvPr/>
        </p:nvSpPr>
        <p:spPr>
          <a:xfrm>
            <a:off x="867674" y="2343150"/>
            <a:ext cx="7390680" cy="246221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#This will be our corpus which we will work on</a:t>
            </a:r>
            <a:endParaRPr lang="en-US" b="1">
              <a:latin typeface="Courier New"/>
              <a:cs typeface="Calibri"/>
            </a:endParaRPr>
          </a:p>
          <a:p>
            <a:r>
              <a:rPr lang="en-US" b="1" err="1">
                <a:latin typeface="Courier New"/>
                <a:ea typeface="+mn-lt"/>
                <a:cs typeface="+mn-lt"/>
              </a:rPr>
              <a:t>corpus_original</a:t>
            </a:r>
            <a:r>
              <a:rPr lang="en-US" b="1">
                <a:latin typeface="Courier New"/>
                <a:ea typeface="+mn-lt"/>
                <a:cs typeface="+mn-lt"/>
              </a:rPr>
              <a:t> = "Need to finalize the demo corpus which will be used for this notebook and it should be done soon !!. It should be done by the ending of this month. But will it? This notebook has been run 4 times !!"</a:t>
            </a:r>
            <a:endParaRPr lang="en-US" b="1">
              <a:latin typeface="Courier New"/>
              <a:cs typeface="Calibri"/>
            </a:endParaRPr>
          </a:p>
          <a:p>
            <a:endParaRPr lang="en-US" b="1">
              <a:latin typeface="Courier New"/>
              <a:ea typeface="+mn-lt"/>
              <a:cs typeface="+mn-lt"/>
            </a:endParaRPr>
          </a:p>
          <a:p>
            <a:r>
              <a:rPr lang="en-US" b="1">
                <a:latin typeface="Courier New"/>
                <a:ea typeface="+mn-lt"/>
                <a:cs typeface="+mn-lt"/>
              </a:rPr>
              <a:t>corpus = "Need to finalize the demo corpus which will be used for this notebook &amp; should be done soon !!. It should be done by the ending of this month. But will it? This notebook has been run 4 times !!"</a:t>
            </a:r>
            <a:endParaRPr lang="en-US" b="1">
              <a:latin typeface="Courier New"/>
              <a:cs typeface="Calibri"/>
            </a:endParaRPr>
          </a:p>
          <a:p>
            <a:pPr algn="l"/>
            <a:endParaRPr lang="en-US" b="1">
              <a:latin typeface="Courier New"/>
              <a:cs typeface="Arial"/>
            </a:endParaRPr>
          </a:p>
        </p:txBody>
      </p:sp>
      <p:sp>
        <p:nvSpPr>
          <p:cNvPr id="6" name="Google Shape;123;p22">
            <a:extLst>
              <a:ext uri="{FF2B5EF4-FFF2-40B4-BE49-F238E27FC236}">
                <a16:creationId xmlns:a16="http://schemas.microsoft.com/office/drawing/2014/main" id="{A6D50143-6281-4E2A-9462-ADF72A70649B}"/>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61009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79E7-C3B6-45F9-98D6-726D0B275250}"/>
              </a:ext>
            </a:extLst>
          </p:cNvPr>
          <p:cNvSpPr>
            <a:spLocks noGrp="1"/>
          </p:cNvSpPr>
          <p:nvPr>
            <p:ph type="title"/>
          </p:nvPr>
        </p:nvSpPr>
        <p:spPr>
          <a:xfrm>
            <a:off x="628650" y="273844"/>
            <a:ext cx="7886700" cy="746191"/>
          </a:xfrm>
        </p:spPr>
        <p:txBody>
          <a:bodyPr/>
          <a:lstStyle/>
          <a:p>
            <a:r>
              <a:rPr lang="en-US" sz="3200"/>
              <a:t>Task 2: Lowercase the text</a:t>
            </a:r>
          </a:p>
          <a:p>
            <a:endParaRPr lang="en-US" sz="3200"/>
          </a:p>
        </p:txBody>
      </p:sp>
      <p:sp>
        <p:nvSpPr>
          <p:cNvPr id="3" name="Text Placeholder 2">
            <a:extLst>
              <a:ext uri="{FF2B5EF4-FFF2-40B4-BE49-F238E27FC236}">
                <a16:creationId xmlns:a16="http://schemas.microsoft.com/office/drawing/2014/main" id="{C3FD9FAF-9209-4658-A87B-2DCB0CEEDF35}"/>
              </a:ext>
            </a:extLst>
          </p:cNvPr>
          <p:cNvSpPr>
            <a:spLocks noGrp="1"/>
          </p:cNvSpPr>
          <p:nvPr>
            <p:ph type="body" idx="1"/>
          </p:nvPr>
        </p:nvSpPr>
        <p:spPr>
          <a:xfrm>
            <a:off x="628650" y="1131993"/>
            <a:ext cx="7886700" cy="3500626"/>
          </a:xfrm>
        </p:spPr>
        <p:txBody>
          <a:bodyPr/>
          <a:lstStyle/>
          <a:p>
            <a:pPr marL="139700" indent="0">
              <a:buNone/>
            </a:pPr>
            <a:r>
              <a:rPr lang="en-US" sz="1600">
                <a:solidFill>
                  <a:schemeClr val="tx1"/>
                </a:solidFill>
              </a:rPr>
              <a:t>In some NLP applications, we need to lowercase the text for the better processing:</a:t>
            </a: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r>
              <a:rPr lang="en-US" sz="1600">
                <a:solidFill>
                  <a:schemeClr val="tx1"/>
                </a:solidFill>
              </a:rPr>
              <a:t>Output:</a:t>
            </a:r>
          </a:p>
          <a:p>
            <a:pPr marL="139700" indent="0">
              <a:buNone/>
            </a:pPr>
            <a:endParaRPr lang="en-US" sz="1600">
              <a:solidFill>
                <a:schemeClr val="tx1"/>
              </a:solidFill>
            </a:endParaRPr>
          </a:p>
          <a:p>
            <a:pPr marL="139700" indent="0">
              <a:buNone/>
            </a:pPr>
            <a:endParaRPr lang="en-US" sz="1600"/>
          </a:p>
        </p:txBody>
      </p:sp>
      <p:sp>
        <p:nvSpPr>
          <p:cNvPr id="4" name="TextBox 3">
            <a:extLst>
              <a:ext uri="{FF2B5EF4-FFF2-40B4-BE49-F238E27FC236}">
                <a16:creationId xmlns:a16="http://schemas.microsoft.com/office/drawing/2014/main" id="{5CF0516F-0DA5-4A3A-BA77-2A34FDD70586}"/>
              </a:ext>
            </a:extLst>
          </p:cNvPr>
          <p:cNvSpPr txBox="1"/>
          <p:nvPr/>
        </p:nvSpPr>
        <p:spPr>
          <a:xfrm>
            <a:off x="749060" y="1839942"/>
            <a:ext cx="5561162" cy="95410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Courier New"/>
                <a:cs typeface="Courier New"/>
              </a:rPr>
              <a:t>#lower case the corpus</a:t>
            </a:r>
          </a:p>
          <a:p>
            <a:r>
              <a:rPr lang="en-US" b="1">
                <a:solidFill>
                  <a:schemeClr val="tx1"/>
                </a:solidFill>
                <a:latin typeface="Courier New"/>
                <a:cs typeface="Courier New"/>
              </a:rPr>
              <a:t>corpus = </a:t>
            </a:r>
            <a:r>
              <a:rPr lang="en-US" b="1" err="1">
                <a:solidFill>
                  <a:schemeClr val="tx1"/>
                </a:solidFill>
                <a:latin typeface="Courier New"/>
                <a:cs typeface="Courier New"/>
              </a:rPr>
              <a:t>corpus.lower</a:t>
            </a:r>
            <a:r>
              <a:rPr lang="en-US" b="1">
                <a:solidFill>
                  <a:schemeClr val="tx1"/>
                </a:solidFill>
                <a:latin typeface="Courier New"/>
                <a:cs typeface="Courier New"/>
              </a:rPr>
              <a:t>()</a:t>
            </a:r>
          </a:p>
          <a:p>
            <a:r>
              <a:rPr lang="en-US" b="1">
                <a:solidFill>
                  <a:schemeClr val="tx1"/>
                </a:solidFill>
                <a:latin typeface="Courier New"/>
                <a:cs typeface="Courier New"/>
              </a:rPr>
              <a:t>print(corpus)</a:t>
            </a:r>
          </a:p>
          <a:p>
            <a:pPr algn="l"/>
            <a:endParaRPr lang="en-US">
              <a:solidFill>
                <a:schemeClr val="tx1"/>
              </a:solidFill>
              <a:latin typeface="Courier New"/>
              <a:cs typeface="Courier New"/>
            </a:endParaRPr>
          </a:p>
        </p:txBody>
      </p:sp>
      <p:sp>
        <p:nvSpPr>
          <p:cNvPr id="5" name="TextBox 4">
            <a:extLst>
              <a:ext uri="{FF2B5EF4-FFF2-40B4-BE49-F238E27FC236}">
                <a16:creationId xmlns:a16="http://schemas.microsoft.com/office/drawing/2014/main" id="{8E3AA049-F136-41C0-9A3C-A7FFA993061C}"/>
              </a:ext>
            </a:extLst>
          </p:cNvPr>
          <p:cNvSpPr txBox="1"/>
          <p:nvPr/>
        </p:nvSpPr>
        <p:spPr>
          <a:xfrm>
            <a:off x="749060" y="3619141"/>
            <a:ext cx="5564757" cy="95410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cs typeface="Courier New"/>
              </a:rPr>
              <a:t>need to finalize the demo corpus which will be used for this notebook &amp; should be done soon !!. it should be done by the ending of this month. but will it? this notebook has been run 4 times !!</a:t>
            </a:r>
          </a:p>
        </p:txBody>
      </p:sp>
      <p:sp>
        <p:nvSpPr>
          <p:cNvPr id="7" name="Google Shape;123;p22">
            <a:extLst>
              <a:ext uri="{FF2B5EF4-FFF2-40B4-BE49-F238E27FC236}">
                <a16:creationId xmlns:a16="http://schemas.microsoft.com/office/drawing/2014/main" id="{283CF7B2-2E4C-4948-941E-E5846454F9C1}"/>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35532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79E7-C3B6-45F9-98D6-726D0B275250}"/>
              </a:ext>
            </a:extLst>
          </p:cNvPr>
          <p:cNvSpPr>
            <a:spLocks noGrp="1"/>
          </p:cNvSpPr>
          <p:nvPr>
            <p:ph type="title"/>
          </p:nvPr>
        </p:nvSpPr>
        <p:spPr>
          <a:xfrm>
            <a:off x="628650" y="273844"/>
            <a:ext cx="7886700" cy="746191"/>
          </a:xfrm>
        </p:spPr>
        <p:txBody>
          <a:bodyPr>
            <a:normAutofit/>
          </a:bodyPr>
          <a:lstStyle/>
          <a:p>
            <a:r>
              <a:rPr lang="en-US" sz="3200">
                <a:solidFill>
                  <a:schemeClr val="tx1"/>
                </a:solidFill>
              </a:rPr>
              <a:t>Task 3: Remove digits from data</a:t>
            </a:r>
          </a:p>
        </p:txBody>
      </p:sp>
      <p:sp>
        <p:nvSpPr>
          <p:cNvPr id="3" name="Text Placeholder 2">
            <a:extLst>
              <a:ext uri="{FF2B5EF4-FFF2-40B4-BE49-F238E27FC236}">
                <a16:creationId xmlns:a16="http://schemas.microsoft.com/office/drawing/2014/main" id="{C3FD9FAF-9209-4658-A87B-2DCB0CEEDF35}"/>
              </a:ext>
            </a:extLst>
          </p:cNvPr>
          <p:cNvSpPr>
            <a:spLocks noGrp="1"/>
          </p:cNvSpPr>
          <p:nvPr>
            <p:ph type="body" idx="1"/>
          </p:nvPr>
        </p:nvSpPr>
        <p:spPr>
          <a:xfrm>
            <a:off x="628650" y="1131993"/>
            <a:ext cx="7886700" cy="3500626"/>
          </a:xfrm>
        </p:spPr>
        <p:txBody>
          <a:bodyPr/>
          <a:lstStyle/>
          <a:p>
            <a:pPr marL="139700" indent="0">
              <a:buNone/>
            </a:pPr>
            <a:r>
              <a:rPr lang="en-US" sz="1600">
                <a:solidFill>
                  <a:schemeClr val="tx1"/>
                </a:solidFill>
              </a:rPr>
              <a:t>Sometimes in text processing, we don’t need the digits in the text. Using the code bellow, digits can be removed from the text.</a:t>
            </a: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r>
              <a:rPr lang="en-US" sz="1600">
                <a:solidFill>
                  <a:schemeClr val="tx1"/>
                </a:solidFill>
              </a:rPr>
              <a:t>Output:</a:t>
            </a:r>
          </a:p>
          <a:p>
            <a:pPr marL="139700" indent="0">
              <a:buNone/>
            </a:pPr>
            <a:endParaRPr lang="en-US" sz="1600"/>
          </a:p>
        </p:txBody>
      </p:sp>
      <p:sp>
        <p:nvSpPr>
          <p:cNvPr id="4" name="TextBox 3">
            <a:extLst>
              <a:ext uri="{FF2B5EF4-FFF2-40B4-BE49-F238E27FC236}">
                <a16:creationId xmlns:a16="http://schemas.microsoft.com/office/drawing/2014/main" id="{5CF0516F-0DA5-4A3A-BA77-2A34FDD70586}"/>
              </a:ext>
            </a:extLst>
          </p:cNvPr>
          <p:cNvSpPr txBox="1"/>
          <p:nvPr/>
        </p:nvSpPr>
        <p:spPr>
          <a:xfrm>
            <a:off x="749060" y="1839942"/>
            <a:ext cx="5561162" cy="1169551"/>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#removing digits in the corpus</a:t>
            </a:r>
          </a:p>
          <a:p>
            <a:r>
              <a:rPr lang="en-US" b="1">
                <a:latin typeface="Courier New"/>
                <a:ea typeface="+mn-lt"/>
                <a:cs typeface="+mn-lt"/>
              </a:rPr>
              <a:t>import re</a:t>
            </a:r>
            <a:endParaRPr lang="en-US" b="1">
              <a:latin typeface="Courier New"/>
              <a:cs typeface="Courier New"/>
            </a:endParaRPr>
          </a:p>
          <a:p>
            <a:r>
              <a:rPr lang="en-US" b="1">
                <a:latin typeface="Courier New"/>
                <a:ea typeface="+mn-lt"/>
                <a:cs typeface="+mn-lt"/>
              </a:rPr>
              <a:t>corpus = re.sub(r'\d+','', corpus)</a:t>
            </a:r>
            <a:endParaRPr lang="en-US" b="1">
              <a:latin typeface="Courier New"/>
              <a:cs typeface="Courier New"/>
            </a:endParaRPr>
          </a:p>
          <a:p>
            <a:r>
              <a:rPr lang="en-US" b="1">
                <a:latin typeface="Courier New"/>
                <a:ea typeface="+mn-lt"/>
                <a:cs typeface="+mn-lt"/>
              </a:rPr>
              <a:t>print(corpus)</a:t>
            </a:r>
          </a:p>
          <a:p>
            <a:endParaRPr lang="en-US" b="1">
              <a:solidFill>
                <a:schemeClr val="tx1"/>
              </a:solidFill>
              <a:latin typeface="Courier New"/>
              <a:cs typeface="Courier New"/>
            </a:endParaRPr>
          </a:p>
        </p:txBody>
      </p:sp>
      <p:sp>
        <p:nvSpPr>
          <p:cNvPr id="6" name="TextBox 5">
            <a:extLst>
              <a:ext uri="{FF2B5EF4-FFF2-40B4-BE49-F238E27FC236}">
                <a16:creationId xmlns:a16="http://schemas.microsoft.com/office/drawing/2014/main" id="{8EA5245B-4C3F-48F6-9063-4E425B5986E3}"/>
              </a:ext>
            </a:extLst>
          </p:cNvPr>
          <p:cNvSpPr txBox="1"/>
          <p:nvPr/>
        </p:nvSpPr>
        <p:spPr>
          <a:xfrm>
            <a:off x="749060" y="3619141"/>
            <a:ext cx="5564757" cy="95410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need to finalize the demo corpus which will be used for this notebook &amp; should be done soon !!. it should be done by the ending of this month. but will it? this notebook has been run times !!</a:t>
            </a:r>
          </a:p>
        </p:txBody>
      </p:sp>
      <p:sp>
        <p:nvSpPr>
          <p:cNvPr id="5" name="Google Shape;123;p22">
            <a:extLst>
              <a:ext uri="{FF2B5EF4-FFF2-40B4-BE49-F238E27FC236}">
                <a16:creationId xmlns:a16="http://schemas.microsoft.com/office/drawing/2014/main" id="{582A6DF1-A528-4F14-B50E-9D14C560FD87}"/>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52538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79E7-C3B6-45F9-98D6-726D0B275250}"/>
              </a:ext>
            </a:extLst>
          </p:cNvPr>
          <p:cNvSpPr>
            <a:spLocks noGrp="1"/>
          </p:cNvSpPr>
          <p:nvPr>
            <p:ph type="title"/>
          </p:nvPr>
        </p:nvSpPr>
        <p:spPr>
          <a:xfrm>
            <a:off x="628650" y="273844"/>
            <a:ext cx="7886700" cy="746191"/>
          </a:xfrm>
        </p:spPr>
        <p:txBody>
          <a:bodyPr>
            <a:normAutofit/>
          </a:bodyPr>
          <a:lstStyle/>
          <a:p>
            <a:r>
              <a:rPr lang="en-US" sz="3200">
                <a:solidFill>
                  <a:schemeClr val="tx1"/>
                </a:solidFill>
              </a:rPr>
              <a:t>Task 4: Remove Punctuation</a:t>
            </a:r>
          </a:p>
        </p:txBody>
      </p:sp>
      <p:sp>
        <p:nvSpPr>
          <p:cNvPr id="3" name="Text Placeholder 2">
            <a:extLst>
              <a:ext uri="{FF2B5EF4-FFF2-40B4-BE49-F238E27FC236}">
                <a16:creationId xmlns:a16="http://schemas.microsoft.com/office/drawing/2014/main" id="{C3FD9FAF-9209-4658-A87B-2DCB0CEEDF35}"/>
              </a:ext>
            </a:extLst>
          </p:cNvPr>
          <p:cNvSpPr>
            <a:spLocks noGrp="1"/>
          </p:cNvSpPr>
          <p:nvPr>
            <p:ph type="body" idx="1"/>
          </p:nvPr>
        </p:nvSpPr>
        <p:spPr>
          <a:xfrm>
            <a:off x="628650" y="1131993"/>
            <a:ext cx="7886700" cy="3500626"/>
          </a:xfrm>
        </p:spPr>
        <p:txBody>
          <a:bodyPr/>
          <a:lstStyle/>
          <a:p>
            <a:pPr marL="139700" indent="0">
              <a:buNone/>
            </a:pPr>
            <a:r>
              <a:rPr lang="en-US" sz="1600">
                <a:solidFill>
                  <a:schemeClr val="tx1"/>
                </a:solidFill>
              </a:rPr>
              <a:t>It is better to handle special characters in text preprocessing step that will helps the model to improve the performance.</a:t>
            </a: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r>
              <a:rPr lang="en-US" sz="1600">
                <a:solidFill>
                  <a:schemeClr val="tx1"/>
                </a:solidFill>
              </a:rPr>
              <a:t>Output:</a:t>
            </a:r>
          </a:p>
          <a:p>
            <a:pPr marL="139700" indent="0">
              <a:buNone/>
            </a:pPr>
            <a:endParaRPr lang="en-US" sz="1600">
              <a:solidFill>
                <a:schemeClr val="tx1"/>
              </a:solidFill>
            </a:endParaRPr>
          </a:p>
        </p:txBody>
      </p:sp>
      <p:sp>
        <p:nvSpPr>
          <p:cNvPr id="4" name="TextBox 3">
            <a:extLst>
              <a:ext uri="{FF2B5EF4-FFF2-40B4-BE49-F238E27FC236}">
                <a16:creationId xmlns:a16="http://schemas.microsoft.com/office/drawing/2014/main" id="{5CF0516F-0DA5-4A3A-BA77-2A34FDD70586}"/>
              </a:ext>
            </a:extLst>
          </p:cNvPr>
          <p:cNvSpPr txBox="1"/>
          <p:nvPr/>
        </p:nvSpPr>
        <p:spPr>
          <a:xfrm>
            <a:off x="749060" y="1839942"/>
            <a:ext cx="5561162" cy="1169551"/>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#removing punctuations</a:t>
            </a:r>
            <a:endParaRPr lang="en-US" b="1">
              <a:latin typeface="Courier New"/>
              <a:cs typeface="Courier New"/>
            </a:endParaRPr>
          </a:p>
          <a:p>
            <a:r>
              <a:rPr lang="en-US" b="1">
                <a:latin typeface="Courier New"/>
                <a:ea typeface="+mn-lt"/>
                <a:cs typeface="+mn-lt"/>
              </a:rPr>
              <a:t>import string</a:t>
            </a:r>
            <a:endParaRPr lang="en-US" b="1">
              <a:latin typeface="Courier New"/>
              <a:cs typeface="Courier New"/>
            </a:endParaRPr>
          </a:p>
          <a:p>
            <a:r>
              <a:rPr lang="en-US" b="1">
                <a:latin typeface="Courier New"/>
                <a:ea typeface="+mn-lt"/>
                <a:cs typeface="+mn-lt"/>
              </a:rPr>
              <a:t>corpus = corpus.translate(</a:t>
            </a:r>
            <a:r>
              <a:rPr lang="en-US" b="1" i="1">
                <a:latin typeface="Courier New"/>
                <a:ea typeface="+mn-lt"/>
                <a:cs typeface="+mn-lt"/>
              </a:rPr>
              <a:t>str</a:t>
            </a:r>
            <a:r>
              <a:rPr lang="en-US" b="1">
                <a:latin typeface="Courier New"/>
                <a:ea typeface="+mn-lt"/>
                <a:cs typeface="+mn-lt"/>
              </a:rPr>
              <a:t>.maketrans('', '', string.punctuation))</a:t>
            </a:r>
            <a:endParaRPr lang="en-US" b="1">
              <a:latin typeface="Courier New"/>
              <a:cs typeface="Courier New"/>
            </a:endParaRPr>
          </a:p>
          <a:p>
            <a:r>
              <a:rPr lang="en-US" b="1">
                <a:latin typeface="Courier New"/>
                <a:ea typeface="+mn-lt"/>
                <a:cs typeface="+mn-lt"/>
              </a:rPr>
              <a:t>print(corpus)</a:t>
            </a:r>
          </a:p>
        </p:txBody>
      </p:sp>
      <p:sp>
        <p:nvSpPr>
          <p:cNvPr id="6" name="TextBox 5">
            <a:extLst>
              <a:ext uri="{FF2B5EF4-FFF2-40B4-BE49-F238E27FC236}">
                <a16:creationId xmlns:a16="http://schemas.microsoft.com/office/drawing/2014/main" id="{5EE81F26-59D7-4950-A9E3-934EFAB2B9BA}"/>
              </a:ext>
            </a:extLst>
          </p:cNvPr>
          <p:cNvSpPr txBox="1"/>
          <p:nvPr/>
        </p:nvSpPr>
        <p:spPr>
          <a:xfrm>
            <a:off x="745466" y="3707301"/>
            <a:ext cx="5564757" cy="95410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need to finalize the demo corpus which will be used for this notebook should be done soon it should be done by the ending of this month but will it this notebook has been run times </a:t>
            </a:r>
          </a:p>
        </p:txBody>
      </p:sp>
      <p:sp>
        <p:nvSpPr>
          <p:cNvPr id="5" name="Google Shape;123;p22">
            <a:extLst>
              <a:ext uri="{FF2B5EF4-FFF2-40B4-BE49-F238E27FC236}">
                <a16:creationId xmlns:a16="http://schemas.microsoft.com/office/drawing/2014/main" id="{1BDA07F1-763D-4F0D-8B9F-922A067211F5}"/>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35052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79E7-C3B6-45F9-98D6-726D0B275250}"/>
              </a:ext>
            </a:extLst>
          </p:cNvPr>
          <p:cNvSpPr>
            <a:spLocks noGrp="1"/>
          </p:cNvSpPr>
          <p:nvPr>
            <p:ph type="title"/>
          </p:nvPr>
        </p:nvSpPr>
        <p:spPr>
          <a:xfrm>
            <a:off x="628650" y="273844"/>
            <a:ext cx="7886700" cy="746191"/>
          </a:xfrm>
        </p:spPr>
        <p:txBody>
          <a:bodyPr>
            <a:normAutofit/>
          </a:bodyPr>
          <a:lstStyle/>
          <a:p>
            <a:r>
              <a:rPr lang="en-US" sz="3200">
                <a:solidFill>
                  <a:schemeClr val="tx1"/>
                </a:solidFill>
              </a:rPr>
              <a:t>Task 5: Removing trailing whitespaces</a:t>
            </a:r>
          </a:p>
        </p:txBody>
      </p:sp>
      <p:sp>
        <p:nvSpPr>
          <p:cNvPr id="3" name="Text Placeholder 2">
            <a:extLst>
              <a:ext uri="{FF2B5EF4-FFF2-40B4-BE49-F238E27FC236}">
                <a16:creationId xmlns:a16="http://schemas.microsoft.com/office/drawing/2014/main" id="{C3FD9FAF-9209-4658-A87B-2DCB0CEEDF35}"/>
              </a:ext>
            </a:extLst>
          </p:cNvPr>
          <p:cNvSpPr>
            <a:spLocks noGrp="1"/>
          </p:cNvSpPr>
          <p:nvPr>
            <p:ph type="body" idx="1"/>
          </p:nvPr>
        </p:nvSpPr>
        <p:spPr>
          <a:xfrm>
            <a:off x="628650" y="1131993"/>
            <a:ext cx="7886700" cy="3709097"/>
          </a:xfrm>
        </p:spPr>
        <p:txBody>
          <a:bodyPr/>
          <a:lstStyle/>
          <a:p>
            <a:pPr marL="139700" indent="0">
              <a:buNone/>
            </a:pPr>
            <a:r>
              <a:rPr lang="en-US" sz="1600">
                <a:solidFill>
                  <a:schemeClr val="tx1"/>
                </a:solidFill>
              </a:rPr>
              <a:t>To clean up the text we remove the trailing whitespaces of the text. Using the following code we can easily remove whitespaces.</a:t>
            </a: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r>
              <a:rPr lang="en-US" sz="1600">
                <a:solidFill>
                  <a:schemeClr val="tx1"/>
                </a:solidFill>
              </a:rPr>
              <a:t>Output</a:t>
            </a:r>
          </a:p>
        </p:txBody>
      </p:sp>
      <p:sp>
        <p:nvSpPr>
          <p:cNvPr id="4" name="TextBox 3">
            <a:extLst>
              <a:ext uri="{FF2B5EF4-FFF2-40B4-BE49-F238E27FC236}">
                <a16:creationId xmlns:a16="http://schemas.microsoft.com/office/drawing/2014/main" id="{5CF0516F-0DA5-4A3A-BA77-2A34FDD70586}"/>
              </a:ext>
            </a:extLst>
          </p:cNvPr>
          <p:cNvSpPr txBox="1"/>
          <p:nvPr/>
        </p:nvSpPr>
        <p:spPr>
          <a:xfrm>
            <a:off x="749060" y="1845125"/>
            <a:ext cx="5561162" cy="1169551"/>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#removing trailing whitespaces</a:t>
            </a:r>
            <a:endParaRPr lang="en-US" b="1">
              <a:latin typeface="Courier New"/>
              <a:cs typeface="Courier New"/>
            </a:endParaRPr>
          </a:p>
          <a:p>
            <a:r>
              <a:rPr lang="en-US" b="1">
                <a:latin typeface="Courier New"/>
                <a:ea typeface="+mn-lt"/>
                <a:cs typeface="+mn-lt"/>
              </a:rPr>
              <a:t>corpus = ' '.join([token for token in corpus.split()])</a:t>
            </a:r>
            <a:endParaRPr lang="en-US" b="1">
              <a:latin typeface="Courier New"/>
              <a:cs typeface="Courier New"/>
            </a:endParaRPr>
          </a:p>
          <a:p>
            <a:r>
              <a:rPr lang="en-US" b="1">
                <a:latin typeface="Courier New"/>
                <a:ea typeface="+mn-lt"/>
                <a:cs typeface="+mn-lt"/>
              </a:rPr>
              <a:t>corpus</a:t>
            </a:r>
          </a:p>
          <a:p>
            <a:endParaRPr lang="en-US" b="1">
              <a:solidFill>
                <a:schemeClr val="tx1"/>
              </a:solidFill>
              <a:latin typeface="Courier New"/>
              <a:cs typeface="Arial"/>
            </a:endParaRPr>
          </a:p>
        </p:txBody>
      </p:sp>
      <p:sp>
        <p:nvSpPr>
          <p:cNvPr id="6" name="TextBox 5">
            <a:extLst>
              <a:ext uri="{FF2B5EF4-FFF2-40B4-BE49-F238E27FC236}">
                <a16:creationId xmlns:a16="http://schemas.microsoft.com/office/drawing/2014/main" id="{5EE81F26-59D7-4950-A9E3-934EFAB2B9BA}"/>
              </a:ext>
            </a:extLst>
          </p:cNvPr>
          <p:cNvSpPr txBox="1"/>
          <p:nvPr/>
        </p:nvSpPr>
        <p:spPr>
          <a:xfrm>
            <a:off x="749060" y="3690973"/>
            <a:ext cx="5564757" cy="95410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need to finalize the demo corpus which will be used for this notebook should be done soon it should be done by the ending of this month but will it this notebook has been run times</a:t>
            </a:r>
          </a:p>
        </p:txBody>
      </p:sp>
      <p:sp>
        <p:nvSpPr>
          <p:cNvPr id="5" name="Google Shape;123;p22">
            <a:extLst>
              <a:ext uri="{FF2B5EF4-FFF2-40B4-BE49-F238E27FC236}">
                <a16:creationId xmlns:a16="http://schemas.microsoft.com/office/drawing/2014/main" id="{2F867D00-2EA8-4CB8-B70B-16011DE7D1D0}"/>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10109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79E7-C3B6-45F9-98D6-726D0B275250}"/>
              </a:ext>
            </a:extLst>
          </p:cNvPr>
          <p:cNvSpPr>
            <a:spLocks noGrp="1"/>
          </p:cNvSpPr>
          <p:nvPr>
            <p:ph type="title"/>
          </p:nvPr>
        </p:nvSpPr>
        <p:spPr>
          <a:xfrm>
            <a:off x="628650" y="273844"/>
            <a:ext cx="7886700" cy="746191"/>
          </a:xfrm>
        </p:spPr>
        <p:txBody>
          <a:bodyPr/>
          <a:lstStyle/>
          <a:p>
            <a:r>
              <a:rPr lang="en-US">
                <a:solidFill>
                  <a:schemeClr val="tx1"/>
                </a:solidFill>
              </a:rPr>
              <a:t>Task 6:Tokenize the text and remove stop words</a:t>
            </a:r>
          </a:p>
          <a:p>
            <a:endParaRPr lang="en-US">
              <a:solidFill>
                <a:schemeClr val="tx1"/>
              </a:solidFill>
            </a:endParaRPr>
          </a:p>
        </p:txBody>
      </p:sp>
      <p:sp>
        <p:nvSpPr>
          <p:cNvPr id="3" name="Text Placeholder 2">
            <a:extLst>
              <a:ext uri="{FF2B5EF4-FFF2-40B4-BE49-F238E27FC236}">
                <a16:creationId xmlns:a16="http://schemas.microsoft.com/office/drawing/2014/main" id="{C3FD9FAF-9209-4658-A87B-2DCB0CEEDF35}"/>
              </a:ext>
            </a:extLst>
          </p:cNvPr>
          <p:cNvSpPr>
            <a:spLocks noGrp="1"/>
          </p:cNvSpPr>
          <p:nvPr>
            <p:ph type="body" idx="1"/>
          </p:nvPr>
        </p:nvSpPr>
        <p:spPr>
          <a:xfrm>
            <a:off x="628650" y="1131993"/>
            <a:ext cx="7886700" cy="3709097"/>
          </a:xfrm>
        </p:spPr>
        <p:txBody>
          <a:bodyPr>
            <a:normAutofit/>
          </a:bodyPr>
          <a:lstStyle/>
          <a:p>
            <a:pPr marL="7620" indent="0">
              <a:buNone/>
            </a:pPr>
            <a:r>
              <a:rPr lang="en-US" sz="1600" b="1">
                <a:solidFill>
                  <a:schemeClr val="tx1"/>
                </a:solidFill>
              </a:rPr>
              <a:t>Tokenization </a:t>
            </a:r>
            <a:r>
              <a:rPr lang="en-US" sz="1600">
                <a:solidFill>
                  <a:schemeClr val="tx1"/>
                </a:solidFill>
              </a:rPr>
              <a:t>is essentially splitting a phrase, sentence, paragraph, or an entire text document into smaller units, such as individual words or terms. Each of these smaller units are called tokens.</a:t>
            </a:r>
            <a:endParaRPr lang="en-US">
              <a:solidFill>
                <a:schemeClr val="tx1"/>
              </a:solidFill>
            </a:endParaRPr>
          </a:p>
          <a:p>
            <a:pPr marL="7620" indent="0">
              <a:buNone/>
            </a:pPr>
            <a:r>
              <a:rPr lang="en-US" sz="1600">
                <a:solidFill>
                  <a:schemeClr val="tx1"/>
                </a:solidFill>
              </a:rPr>
              <a:t>Check out this image to visualize this definition:</a:t>
            </a:r>
          </a:p>
          <a:p>
            <a:pPr marL="7620" indent="0">
              <a:buNone/>
            </a:pPr>
            <a:endParaRPr lang="en-US" sz="1600">
              <a:solidFill>
                <a:schemeClr val="tx1"/>
              </a:solidFill>
            </a:endParaRPr>
          </a:p>
          <a:p>
            <a:pPr marL="7620" indent="0">
              <a:buNone/>
            </a:pPr>
            <a:r>
              <a:rPr lang="en-US" sz="1600">
                <a:solidFill>
                  <a:schemeClr val="tx1"/>
                </a:solidFill>
              </a:rPr>
              <a:t>The tokens could be words, numbers or punctuation marks. In tokenization, smaller units are created by locating word boundaries. What are word boundaries?</a:t>
            </a:r>
          </a:p>
          <a:p>
            <a:pPr marL="7620" indent="0">
              <a:buNone/>
            </a:pPr>
            <a:r>
              <a:rPr lang="en-US" sz="1600">
                <a:solidFill>
                  <a:schemeClr val="tx1"/>
                </a:solidFill>
              </a:rPr>
              <a:t>These are the ending point of a word and the beginning of the next word. These tokens are considered as a first step for stemming and lemmatization.</a:t>
            </a:r>
          </a:p>
          <a:p>
            <a:pPr marL="7620" indent="0">
              <a:buNone/>
            </a:pPr>
            <a:endParaRPr lang="en-US" sz="1600">
              <a:solidFill>
                <a:schemeClr val="tx1"/>
              </a:solidFill>
            </a:endParaRPr>
          </a:p>
          <a:p>
            <a:pPr marL="7620" indent="0">
              <a:buNone/>
            </a:pPr>
            <a:r>
              <a:rPr lang="en-US" sz="1600" b="1">
                <a:solidFill>
                  <a:schemeClr val="tx1"/>
                </a:solidFill>
              </a:rPr>
              <a:t>Stop words </a:t>
            </a:r>
            <a:r>
              <a:rPr lang="en-US" sz="1600">
                <a:solidFill>
                  <a:schemeClr val="tx1"/>
                </a:solidFill>
              </a:rPr>
              <a:t>refers to words like "and, is, a, on, etc."</a:t>
            </a:r>
            <a:endParaRPr lang="en-US">
              <a:solidFill>
                <a:schemeClr val="tx1"/>
              </a:solidFill>
            </a:endParaRPr>
          </a:p>
        </p:txBody>
      </p:sp>
      <p:pic>
        <p:nvPicPr>
          <p:cNvPr id="5" name="Picture 6" descr="Text&#10;&#10;Description automatically generated">
            <a:extLst>
              <a:ext uri="{FF2B5EF4-FFF2-40B4-BE49-F238E27FC236}">
                <a16:creationId xmlns:a16="http://schemas.microsoft.com/office/drawing/2014/main" id="{2560D17D-AB41-41E2-B553-DFCE809010B7}"/>
              </a:ext>
            </a:extLst>
          </p:cNvPr>
          <p:cNvPicPr>
            <a:picLocks noChangeAspect="1"/>
          </p:cNvPicPr>
          <p:nvPr/>
        </p:nvPicPr>
        <p:blipFill>
          <a:blip r:embed="rId2"/>
          <a:stretch>
            <a:fillRect/>
          </a:stretch>
        </p:blipFill>
        <p:spPr>
          <a:xfrm>
            <a:off x="5196890" y="1731094"/>
            <a:ext cx="2473085" cy="723181"/>
          </a:xfrm>
          <a:prstGeom prst="rect">
            <a:avLst/>
          </a:prstGeom>
        </p:spPr>
      </p:pic>
      <p:sp>
        <p:nvSpPr>
          <p:cNvPr id="4" name="Google Shape;123;p22">
            <a:extLst>
              <a:ext uri="{FF2B5EF4-FFF2-40B4-BE49-F238E27FC236}">
                <a16:creationId xmlns:a16="http://schemas.microsoft.com/office/drawing/2014/main" id="{8780C1A4-DC63-47E8-BF1F-B2D96301B41B}"/>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19243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79E7-C3B6-45F9-98D6-726D0B275250}"/>
              </a:ext>
            </a:extLst>
          </p:cNvPr>
          <p:cNvSpPr>
            <a:spLocks noGrp="1"/>
          </p:cNvSpPr>
          <p:nvPr>
            <p:ph type="title"/>
          </p:nvPr>
        </p:nvSpPr>
        <p:spPr>
          <a:xfrm>
            <a:off x="628650" y="273844"/>
            <a:ext cx="7886700" cy="746191"/>
          </a:xfrm>
        </p:spPr>
        <p:txBody>
          <a:bodyPr>
            <a:normAutofit/>
          </a:bodyPr>
          <a:lstStyle/>
          <a:p>
            <a:r>
              <a:rPr lang="en-US" sz="3200">
                <a:solidFill>
                  <a:schemeClr val="tx1"/>
                </a:solidFill>
              </a:rPr>
              <a:t>Task 6: Stemming</a:t>
            </a:r>
          </a:p>
        </p:txBody>
      </p:sp>
      <p:sp>
        <p:nvSpPr>
          <p:cNvPr id="3" name="Text Placeholder 2">
            <a:extLst>
              <a:ext uri="{FF2B5EF4-FFF2-40B4-BE49-F238E27FC236}">
                <a16:creationId xmlns:a16="http://schemas.microsoft.com/office/drawing/2014/main" id="{C3FD9FAF-9209-4658-A87B-2DCB0CEEDF35}"/>
              </a:ext>
            </a:extLst>
          </p:cNvPr>
          <p:cNvSpPr>
            <a:spLocks noGrp="1"/>
          </p:cNvSpPr>
          <p:nvPr>
            <p:ph type="body" idx="1"/>
          </p:nvPr>
        </p:nvSpPr>
        <p:spPr>
          <a:xfrm>
            <a:off x="628650" y="1131993"/>
            <a:ext cx="7886700" cy="3709097"/>
          </a:xfrm>
        </p:spPr>
        <p:txBody>
          <a:bodyPr/>
          <a:lstStyle/>
          <a:p>
            <a:pPr marL="139700" indent="0">
              <a:buNone/>
            </a:pPr>
            <a:r>
              <a:rPr lang="en-US" sz="1600">
                <a:solidFill>
                  <a:schemeClr val="tx1"/>
                </a:solidFill>
              </a:rPr>
              <a:t>Stemming in NLP is simply transforming any word to its base stem, which you could define as the set of characters that are used to construct the word and its derivatives. Let's take the first word from the example.</a:t>
            </a:r>
          </a:p>
          <a:p>
            <a:pPr marL="139700" indent="0">
              <a:buNone/>
            </a:pPr>
            <a:r>
              <a:rPr lang="en-US" sz="1600">
                <a:solidFill>
                  <a:schemeClr val="tx1"/>
                </a:solidFill>
              </a:rPr>
              <a:t>Look at the below image. After you perform stemming on your corpus, the word tune, tuned, and tuning will be reduced to the stem tun.</a:t>
            </a: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a:p>
            <a:pPr marL="139700" indent="0">
              <a:buNone/>
            </a:pPr>
            <a:endParaRPr lang="en-US" sz="1600">
              <a:solidFill>
                <a:schemeClr val="tx1"/>
              </a:solidFill>
            </a:endParaRPr>
          </a:p>
        </p:txBody>
      </p:sp>
      <p:pic>
        <p:nvPicPr>
          <p:cNvPr id="5" name="Picture 6">
            <a:extLst>
              <a:ext uri="{FF2B5EF4-FFF2-40B4-BE49-F238E27FC236}">
                <a16:creationId xmlns:a16="http://schemas.microsoft.com/office/drawing/2014/main" id="{AC006787-0D4D-4637-8CB4-5AED4521025F}"/>
              </a:ext>
            </a:extLst>
          </p:cNvPr>
          <p:cNvPicPr>
            <a:picLocks noChangeAspect="1"/>
          </p:cNvPicPr>
          <p:nvPr/>
        </p:nvPicPr>
        <p:blipFill>
          <a:blip r:embed="rId2"/>
          <a:stretch>
            <a:fillRect/>
          </a:stretch>
        </p:blipFill>
        <p:spPr>
          <a:xfrm>
            <a:off x="1562999" y="2826948"/>
            <a:ext cx="5924550" cy="1905000"/>
          </a:xfrm>
          <a:prstGeom prst="rect">
            <a:avLst/>
          </a:prstGeom>
        </p:spPr>
      </p:pic>
      <p:sp>
        <p:nvSpPr>
          <p:cNvPr id="4" name="Google Shape;123;p22">
            <a:extLst>
              <a:ext uri="{FF2B5EF4-FFF2-40B4-BE49-F238E27FC236}">
                <a16:creationId xmlns:a16="http://schemas.microsoft.com/office/drawing/2014/main" id="{41C0ACA0-A364-455D-97B1-E853ACCC4A7E}"/>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942801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79E7-C3B6-45F9-98D6-726D0B275250}"/>
              </a:ext>
            </a:extLst>
          </p:cNvPr>
          <p:cNvSpPr>
            <a:spLocks noGrp="1"/>
          </p:cNvSpPr>
          <p:nvPr>
            <p:ph type="title"/>
          </p:nvPr>
        </p:nvSpPr>
        <p:spPr>
          <a:xfrm>
            <a:off x="628650" y="273844"/>
            <a:ext cx="7886700" cy="746191"/>
          </a:xfrm>
        </p:spPr>
        <p:txBody>
          <a:bodyPr/>
          <a:lstStyle/>
          <a:p>
            <a:r>
              <a:rPr lang="en-US">
                <a:solidFill>
                  <a:schemeClr val="tx1"/>
                </a:solidFill>
              </a:rPr>
              <a:t>Task 7: Stemming</a:t>
            </a:r>
          </a:p>
        </p:txBody>
      </p:sp>
      <p:sp>
        <p:nvSpPr>
          <p:cNvPr id="3" name="Text Placeholder 2">
            <a:extLst>
              <a:ext uri="{FF2B5EF4-FFF2-40B4-BE49-F238E27FC236}">
                <a16:creationId xmlns:a16="http://schemas.microsoft.com/office/drawing/2014/main" id="{C3FD9FAF-9209-4658-A87B-2DCB0CEEDF35}"/>
              </a:ext>
            </a:extLst>
          </p:cNvPr>
          <p:cNvSpPr>
            <a:spLocks noGrp="1"/>
          </p:cNvSpPr>
          <p:nvPr>
            <p:ph type="body" idx="1"/>
          </p:nvPr>
        </p:nvSpPr>
        <p:spPr>
          <a:xfrm>
            <a:off x="628650" y="1131993"/>
            <a:ext cx="7886700" cy="3709097"/>
          </a:xfrm>
        </p:spPr>
        <p:txBody>
          <a:bodyPr/>
          <a:lstStyle/>
          <a:p>
            <a:pPr marL="139700" indent="0">
              <a:buNone/>
            </a:pPr>
            <a:endParaRPr lang="en-US">
              <a:solidFill>
                <a:schemeClr val="tx1"/>
              </a:solidFill>
            </a:endParaRPr>
          </a:p>
          <a:p>
            <a:pPr marL="139700" indent="0">
              <a:buNone/>
            </a:pPr>
            <a:endParaRPr lang="en-US">
              <a:solidFill>
                <a:schemeClr val="tx1"/>
              </a:solidFill>
            </a:endParaRPr>
          </a:p>
          <a:p>
            <a:pPr marL="139700" indent="0">
              <a:buNone/>
            </a:pPr>
            <a:endParaRPr lang="en-US">
              <a:solidFill>
                <a:schemeClr val="tx1"/>
              </a:solidFill>
            </a:endParaRPr>
          </a:p>
          <a:p>
            <a:pPr marL="139700" indent="0">
              <a:buNone/>
            </a:pPr>
            <a:endParaRPr lang="en-US">
              <a:solidFill>
                <a:schemeClr val="tx1"/>
              </a:solidFill>
            </a:endParaRPr>
          </a:p>
          <a:p>
            <a:pPr marL="139700" indent="0">
              <a:buNone/>
            </a:pPr>
            <a:endParaRPr lang="en-US">
              <a:solidFill>
                <a:schemeClr val="tx1"/>
              </a:solidFill>
            </a:endParaRPr>
          </a:p>
          <a:p>
            <a:pPr marL="139700" indent="0">
              <a:buNone/>
            </a:pPr>
            <a:endParaRPr lang="en-US">
              <a:solidFill>
                <a:schemeClr val="tx1"/>
              </a:solidFill>
            </a:endParaRPr>
          </a:p>
          <a:p>
            <a:pPr marL="139700" indent="0">
              <a:buNone/>
            </a:pPr>
            <a:r>
              <a:rPr lang="en-US">
                <a:solidFill>
                  <a:schemeClr val="tx1"/>
                </a:solidFill>
              </a:rPr>
              <a:t>Output:</a:t>
            </a:r>
          </a:p>
          <a:p>
            <a:pPr marL="139700" indent="0">
              <a:buNone/>
            </a:pPr>
            <a:endParaRPr lang="en-US"/>
          </a:p>
        </p:txBody>
      </p:sp>
      <p:sp>
        <p:nvSpPr>
          <p:cNvPr id="4" name="TextBox 3">
            <a:extLst>
              <a:ext uri="{FF2B5EF4-FFF2-40B4-BE49-F238E27FC236}">
                <a16:creationId xmlns:a16="http://schemas.microsoft.com/office/drawing/2014/main" id="{5CF0516F-0DA5-4A3A-BA77-2A34FDD70586}"/>
              </a:ext>
            </a:extLst>
          </p:cNvPr>
          <p:cNvSpPr txBox="1"/>
          <p:nvPr/>
        </p:nvSpPr>
        <p:spPr>
          <a:xfrm>
            <a:off x="741871" y="1286414"/>
            <a:ext cx="7897482" cy="181588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from nltk.stem import PorterStemmer</a:t>
            </a:r>
            <a:endParaRPr lang="en-US" b="1">
              <a:latin typeface="Courier New"/>
              <a:cs typeface="Courier New"/>
            </a:endParaRPr>
          </a:p>
          <a:p>
            <a:r>
              <a:rPr lang="en-US" b="1">
                <a:latin typeface="Courier New"/>
                <a:ea typeface="+mn-lt"/>
                <a:cs typeface="+mn-lt"/>
              </a:rPr>
              <a:t>from nltk.tokenize import word_tokenize</a:t>
            </a:r>
            <a:endParaRPr lang="en-US" b="1">
              <a:latin typeface="Courier New"/>
              <a:cs typeface="Courier New"/>
            </a:endParaRPr>
          </a:p>
          <a:p>
            <a:r>
              <a:rPr lang="en-US" b="1">
                <a:latin typeface="Courier New"/>
                <a:ea typeface="+mn-lt"/>
                <a:cs typeface="+mn-lt"/>
              </a:rPr>
              <a:t>stemmer= PorterStemmer()</a:t>
            </a:r>
            <a:endParaRPr lang="en-US" b="1">
              <a:latin typeface="Courier New"/>
              <a:cs typeface="Courier New"/>
            </a:endParaRPr>
          </a:p>
          <a:p>
            <a:r>
              <a:rPr lang="en-US" b="1">
                <a:latin typeface="Courier New"/>
                <a:ea typeface="+mn-lt"/>
                <a:cs typeface="+mn-lt"/>
              </a:rPr>
              <a:t>print("Before Stemming:")</a:t>
            </a:r>
            <a:endParaRPr lang="en-US" b="1">
              <a:latin typeface="Courier New"/>
              <a:cs typeface="Courier New"/>
            </a:endParaRPr>
          </a:p>
          <a:p>
            <a:r>
              <a:rPr lang="en-US" b="1">
                <a:latin typeface="Courier New"/>
                <a:ea typeface="+mn-lt"/>
                <a:cs typeface="+mn-lt"/>
              </a:rPr>
              <a:t>print(corpus)</a:t>
            </a:r>
            <a:endParaRPr lang="en-US" b="1">
              <a:latin typeface="Courier New"/>
              <a:cs typeface="Courier New"/>
            </a:endParaRPr>
          </a:p>
          <a:p>
            <a:r>
              <a:rPr lang="en-US" b="1">
                <a:latin typeface="Courier New"/>
                <a:ea typeface="+mn-lt"/>
                <a:cs typeface="+mn-lt"/>
              </a:rPr>
              <a:t>print("After Stemming:")</a:t>
            </a:r>
            <a:endParaRPr lang="en-US" b="1">
              <a:latin typeface="Courier New"/>
              <a:cs typeface="Courier New"/>
            </a:endParaRPr>
          </a:p>
          <a:p>
            <a:r>
              <a:rPr lang="en-US" b="1">
                <a:latin typeface="Courier New"/>
                <a:ea typeface="+mn-lt"/>
                <a:cs typeface="+mn-lt"/>
              </a:rPr>
              <a:t>for word in tokenized_corpus_nltk:</a:t>
            </a:r>
            <a:endParaRPr lang="en-US" b="1">
              <a:latin typeface="Courier New"/>
              <a:cs typeface="Courier New"/>
            </a:endParaRPr>
          </a:p>
          <a:p>
            <a:r>
              <a:rPr lang="en-US" b="1">
                <a:latin typeface="Courier New"/>
                <a:ea typeface="+mn-lt"/>
                <a:cs typeface="+mn-lt"/>
              </a:rPr>
              <a:t>    print(stemmer.stem(word),end=" ")</a:t>
            </a:r>
            <a:endParaRPr lang="en-US" b="1">
              <a:latin typeface="Courier New"/>
              <a:cs typeface="Courier New"/>
            </a:endParaRPr>
          </a:p>
        </p:txBody>
      </p:sp>
      <p:sp>
        <p:nvSpPr>
          <p:cNvPr id="6" name="TextBox 5">
            <a:extLst>
              <a:ext uri="{FF2B5EF4-FFF2-40B4-BE49-F238E27FC236}">
                <a16:creationId xmlns:a16="http://schemas.microsoft.com/office/drawing/2014/main" id="{5EE81F26-59D7-4950-A9E3-934EFAB2B9BA}"/>
              </a:ext>
            </a:extLst>
          </p:cNvPr>
          <p:cNvSpPr txBox="1"/>
          <p:nvPr/>
        </p:nvSpPr>
        <p:spPr>
          <a:xfrm>
            <a:off x="731089" y="3680245"/>
            <a:ext cx="7908267" cy="738664"/>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need to finalize the demo corpus which will be used for this notebook should be done soon it should be done by the ending of this month but will it this notebook has been run times</a:t>
            </a:r>
          </a:p>
        </p:txBody>
      </p:sp>
      <p:sp>
        <p:nvSpPr>
          <p:cNvPr id="8" name="Google Shape;123;p22">
            <a:extLst>
              <a:ext uri="{FF2B5EF4-FFF2-40B4-BE49-F238E27FC236}">
                <a16:creationId xmlns:a16="http://schemas.microsoft.com/office/drawing/2014/main" id="{94351DFD-6575-4BCE-889B-AF3E5F66C468}"/>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43139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en" sz="3200">
                <a:latin typeface="Arial"/>
                <a:ea typeface="Arial"/>
                <a:cs typeface="Arial"/>
                <a:sym typeface="Arial"/>
              </a:rPr>
              <a:t>What is Natural Language Processing (NLP)</a:t>
            </a:r>
            <a:endParaRPr lang="en-US" sz="3200"/>
          </a:p>
        </p:txBody>
      </p:sp>
      <p:sp>
        <p:nvSpPr>
          <p:cNvPr id="67" name="Google Shape;67;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200"/>
              <a:buNone/>
            </a:pPr>
            <a:r>
              <a:rPr lang="en" sz="1600">
                <a:solidFill>
                  <a:schemeClr val="tx1"/>
                </a:solidFill>
                <a:highlight>
                  <a:srgbClr val="FFFFFF"/>
                </a:highlight>
                <a:latin typeface="Arial"/>
                <a:ea typeface="Arial"/>
                <a:cs typeface="Arial"/>
                <a:sym typeface="Arial"/>
              </a:rPr>
              <a:t>Natural Language Processing, NLP refers to a field in computer science that deals with the interaction between computer and human languages. NLP aims at allowing computers to interpret human linguistics at various levels.</a:t>
            </a:r>
            <a:endParaRPr lang="en-US" sz="1600">
              <a:solidFill>
                <a:schemeClr val="tx1"/>
              </a:solidFill>
              <a:latin typeface="Arial"/>
              <a:ea typeface="Arial"/>
              <a:cs typeface="Arial"/>
            </a:endParaRPr>
          </a:p>
          <a:p>
            <a:pPr marL="0" lvl="0" indent="0" algn="l" rtl="0">
              <a:lnSpc>
                <a:spcPct val="90000"/>
              </a:lnSpc>
              <a:spcBef>
                <a:spcPts val="800"/>
              </a:spcBef>
              <a:spcAft>
                <a:spcPts val="0"/>
              </a:spcAft>
              <a:buClr>
                <a:schemeClr val="dk1"/>
              </a:buClr>
              <a:buSzPts val="1200"/>
              <a:buNone/>
            </a:pPr>
            <a:r>
              <a:rPr lang="en" sz="1600">
                <a:solidFill>
                  <a:schemeClr val="tx1"/>
                </a:solidFill>
                <a:latin typeface="Arial"/>
                <a:ea typeface="Arial"/>
                <a:cs typeface="Arial"/>
                <a:sym typeface="Arial"/>
              </a:rPr>
              <a:t>In the other word, Natural language processing is about automating the analysis, generation and acquisition of human (natural) language</a:t>
            </a:r>
            <a:endParaRPr sz="1600">
              <a:solidFill>
                <a:schemeClr val="tx1"/>
              </a:solidFill>
              <a:latin typeface="Arial"/>
              <a:ea typeface="Arial"/>
              <a:cs typeface="Arial"/>
            </a:endParaRPr>
          </a:p>
          <a:p>
            <a:pPr marL="0" indent="0">
              <a:buSzPts val="1200"/>
              <a:buNone/>
            </a:pPr>
            <a:r>
              <a:rPr lang="en" sz="1600">
                <a:solidFill>
                  <a:schemeClr val="tx1"/>
                </a:solidFill>
                <a:latin typeface="Arial"/>
                <a:ea typeface="Arial"/>
                <a:cs typeface="Arial"/>
                <a:sym typeface="Arial"/>
              </a:rPr>
              <a:t>1-In terms of analysis, input is language and output is representation that support useful actions. For example when we talk to a voice assistant</a:t>
            </a:r>
            <a:r>
              <a:rPr lang="en" sz="1600">
                <a:solidFill>
                  <a:schemeClr val="tx1"/>
                </a:solidFill>
              </a:rPr>
              <a:t> </a:t>
            </a:r>
            <a:endParaRPr sz="1600">
              <a:solidFill>
                <a:schemeClr val="tx1"/>
              </a:solidFill>
              <a:latin typeface="Arial"/>
              <a:ea typeface="Arial"/>
              <a:cs typeface="Arial"/>
            </a:endParaRPr>
          </a:p>
          <a:p>
            <a:pPr marL="0" lvl="0" indent="0" algn="l" rtl="0">
              <a:lnSpc>
                <a:spcPct val="90000"/>
              </a:lnSpc>
              <a:spcBef>
                <a:spcPts val="800"/>
              </a:spcBef>
              <a:spcAft>
                <a:spcPts val="0"/>
              </a:spcAft>
              <a:buClr>
                <a:schemeClr val="dk1"/>
              </a:buClr>
              <a:buSzPts val="1200"/>
              <a:buNone/>
            </a:pPr>
            <a:r>
              <a:rPr lang="en" sz="1600">
                <a:solidFill>
                  <a:schemeClr val="tx1"/>
                </a:solidFill>
                <a:latin typeface="Arial"/>
                <a:ea typeface="Arial"/>
                <a:cs typeface="Arial"/>
                <a:sym typeface="Arial"/>
              </a:rPr>
              <a:t>2-The opposite of analysis, is generation. In generation, the input is the representation and the output is language</a:t>
            </a:r>
            <a:endParaRPr sz="1600">
              <a:solidFill>
                <a:schemeClr val="tx1"/>
              </a:solidFill>
              <a:latin typeface="Arial"/>
              <a:ea typeface="Arial"/>
              <a:cs typeface="Arial"/>
            </a:endParaRPr>
          </a:p>
          <a:p>
            <a:pPr marL="0" lvl="0" indent="0" algn="l" rtl="0">
              <a:lnSpc>
                <a:spcPct val="90000"/>
              </a:lnSpc>
              <a:spcBef>
                <a:spcPts val="800"/>
              </a:spcBef>
              <a:spcAft>
                <a:spcPts val="1200"/>
              </a:spcAft>
              <a:buClr>
                <a:schemeClr val="dk1"/>
              </a:buClr>
              <a:buSzPts val="1200"/>
              <a:buNone/>
            </a:pPr>
            <a:r>
              <a:rPr lang="en" sz="1600">
                <a:solidFill>
                  <a:schemeClr val="tx1"/>
                </a:solidFill>
                <a:latin typeface="Arial"/>
                <a:ea typeface="Arial"/>
                <a:cs typeface="Arial"/>
                <a:sym typeface="Arial"/>
              </a:rPr>
              <a:t>3-Acquisition is obtaining representation from knowledge or data.</a:t>
            </a:r>
            <a:endParaRPr sz="1600">
              <a:solidFill>
                <a:schemeClr val="tx1"/>
              </a:solidFill>
              <a:latin typeface="Arial"/>
              <a:ea typeface="Arial"/>
              <a:cs typeface="Arial"/>
            </a:endParaRPr>
          </a:p>
        </p:txBody>
      </p:sp>
      <p:sp>
        <p:nvSpPr>
          <p:cNvPr id="68" name="Google Shape;68;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79E7-C3B6-45F9-98D6-726D0B275250}"/>
              </a:ext>
            </a:extLst>
          </p:cNvPr>
          <p:cNvSpPr>
            <a:spLocks noGrp="1"/>
          </p:cNvSpPr>
          <p:nvPr>
            <p:ph type="title"/>
          </p:nvPr>
        </p:nvSpPr>
        <p:spPr>
          <a:xfrm>
            <a:off x="628650" y="137259"/>
            <a:ext cx="7886700" cy="746191"/>
          </a:xfrm>
        </p:spPr>
        <p:txBody>
          <a:bodyPr/>
          <a:lstStyle/>
          <a:p>
            <a:r>
              <a:rPr lang="en-US">
                <a:solidFill>
                  <a:schemeClr val="tx1"/>
                </a:solidFill>
              </a:rPr>
              <a:t>Task 8: </a:t>
            </a:r>
            <a:r>
              <a:rPr lang="en-US"/>
              <a:t>Lemmatization</a:t>
            </a:r>
          </a:p>
        </p:txBody>
      </p:sp>
      <p:sp>
        <p:nvSpPr>
          <p:cNvPr id="3" name="Text Placeholder 2">
            <a:extLst>
              <a:ext uri="{FF2B5EF4-FFF2-40B4-BE49-F238E27FC236}">
                <a16:creationId xmlns:a16="http://schemas.microsoft.com/office/drawing/2014/main" id="{C3FD9FAF-9209-4658-A87B-2DCB0CEEDF35}"/>
              </a:ext>
            </a:extLst>
          </p:cNvPr>
          <p:cNvSpPr>
            <a:spLocks noGrp="1"/>
          </p:cNvSpPr>
          <p:nvPr>
            <p:ph type="body" idx="1"/>
          </p:nvPr>
        </p:nvSpPr>
        <p:spPr>
          <a:xfrm>
            <a:off x="628650" y="883984"/>
            <a:ext cx="8134709" cy="3957106"/>
          </a:xfrm>
        </p:spPr>
        <p:txBody>
          <a:bodyPr/>
          <a:lstStyle/>
          <a:p>
            <a:pPr marL="4763" indent="0" algn="just">
              <a:buNone/>
            </a:pPr>
            <a:r>
              <a:rPr lang="en-US" sz="1600" b="1">
                <a:solidFill>
                  <a:schemeClr val="tx1"/>
                </a:solidFill>
              </a:rPr>
              <a:t>Stemming</a:t>
            </a:r>
            <a:r>
              <a:rPr lang="en-US" sz="1600">
                <a:solidFill>
                  <a:schemeClr val="tx1"/>
                </a:solidFill>
              </a:rPr>
              <a:t> just removes or stems the last few characters of a word, often leading to incorrect meanings and spelling. </a:t>
            </a:r>
            <a:r>
              <a:rPr lang="en-US" sz="1600" b="1">
                <a:solidFill>
                  <a:schemeClr val="tx1"/>
                </a:solidFill>
              </a:rPr>
              <a:t>Lemmatization</a:t>
            </a:r>
            <a:r>
              <a:rPr lang="en-US" sz="1600">
                <a:solidFill>
                  <a:schemeClr val="tx1"/>
                </a:solidFill>
              </a:rPr>
              <a:t> considers the context and converts the word to its meaningful base form, which is called Lemma.</a:t>
            </a:r>
            <a:endParaRPr lang="en-US">
              <a:solidFill>
                <a:schemeClr val="tx1"/>
              </a:solidFill>
            </a:endParaRPr>
          </a:p>
          <a:p>
            <a:pPr marL="139700" indent="0" algn="just">
              <a:buNone/>
            </a:pPr>
            <a:endParaRPr lang="en-US" sz="1600">
              <a:solidFill>
                <a:schemeClr val="tx1"/>
              </a:solidFill>
            </a:endParaRPr>
          </a:p>
          <a:p>
            <a:pPr marL="139700" indent="0" algn="just">
              <a:buNone/>
            </a:pPr>
            <a:endParaRPr lang="en-US" sz="1600">
              <a:solidFill>
                <a:schemeClr val="tx1"/>
              </a:solidFill>
            </a:endParaRPr>
          </a:p>
          <a:p>
            <a:pPr marL="139700" indent="0" algn="just">
              <a:buNone/>
            </a:pPr>
            <a:endParaRPr lang="en-US" sz="1600">
              <a:solidFill>
                <a:schemeClr val="tx1"/>
              </a:solidFill>
            </a:endParaRPr>
          </a:p>
          <a:p>
            <a:pPr marL="139700" indent="0" algn="just">
              <a:buNone/>
            </a:pPr>
            <a:endParaRPr lang="en-US" sz="1600">
              <a:solidFill>
                <a:schemeClr val="tx1"/>
              </a:solidFill>
            </a:endParaRPr>
          </a:p>
          <a:p>
            <a:pPr marL="139700" indent="0" algn="just">
              <a:buNone/>
            </a:pPr>
            <a:endParaRPr lang="en-US" sz="1600">
              <a:solidFill>
                <a:schemeClr val="tx1"/>
              </a:solidFill>
            </a:endParaRPr>
          </a:p>
          <a:p>
            <a:pPr marL="139700" indent="0" algn="just">
              <a:buNone/>
            </a:pPr>
            <a:endParaRPr lang="en-US" sz="1600">
              <a:solidFill>
                <a:schemeClr val="tx1"/>
              </a:solidFill>
            </a:endParaRPr>
          </a:p>
          <a:p>
            <a:pPr marL="139700" indent="0" algn="just">
              <a:buNone/>
            </a:pPr>
            <a:r>
              <a:rPr lang="en-US" sz="1600">
                <a:solidFill>
                  <a:schemeClr val="tx1"/>
                </a:solidFill>
              </a:rPr>
              <a:t>Output:</a:t>
            </a:r>
          </a:p>
          <a:p>
            <a:pPr marL="139700" indent="0" algn="just">
              <a:buNone/>
            </a:pPr>
            <a:endParaRPr lang="en-US" sz="1600">
              <a:solidFill>
                <a:schemeClr val="tx1"/>
              </a:solidFill>
            </a:endParaRPr>
          </a:p>
        </p:txBody>
      </p:sp>
      <p:sp>
        <p:nvSpPr>
          <p:cNvPr id="4" name="TextBox 3">
            <a:extLst>
              <a:ext uri="{FF2B5EF4-FFF2-40B4-BE49-F238E27FC236}">
                <a16:creationId xmlns:a16="http://schemas.microsoft.com/office/drawing/2014/main" id="{5CF0516F-0DA5-4A3A-BA77-2A34FDD70586}"/>
              </a:ext>
            </a:extLst>
          </p:cNvPr>
          <p:cNvSpPr txBox="1"/>
          <p:nvPr/>
        </p:nvSpPr>
        <p:spPr>
          <a:xfrm>
            <a:off x="749060" y="1839942"/>
            <a:ext cx="7897482" cy="160043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from nltk.stem import WordNetLemmatizer</a:t>
            </a:r>
            <a:endParaRPr lang="en-US" b="1">
              <a:latin typeface="Courier New"/>
              <a:cs typeface="Courier New"/>
            </a:endParaRPr>
          </a:p>
          <a:p>
            <a:r>
              <a:rPr lang="en-US" b="1">
                <a:latin typeface="Courier New"/>
                <a:ea typeface="+mn-lt"/>
                <a:cs typeface="+mn-lt"/>
              </a:rPr>
              <a:t>from nltk.tokenize import word_tokenize</a:t>
            </a:r>
          </a:p>
          <a:p>
            <a:r>
              <a:rPr lang="en-US" b="1">
                <a:latin typeface="Courier New"/>
                <a:ea typeface="+mn-lt"/>
                <a:cs typeface="+mn-lt"/>
              </a:rPr>
              <a:t>nltk.download('wordnet')</a:t>
            </a:r>
            <a:endParaRPr lang="en-US" b="1">
              <a:latin typeface="Courier New"/>
              <a:cs typeface="Courier New"/>
            </a:endParaRPr>
          </a:p>
          <a:p>
            <a:r>
              <a:rPr lang="en-US" b="1">
                <a:latin typeface="Courier New"/>
                <a:ea typeface="+mn-lt"/>
                <a:cs typeface="+mn-lt"/>
              </a:rPr>
              <a:t>lemmatizer=WordNetLemmatizer()</a:t>
            </a:r>
          </a:p>
          <a:p>
            <a:r>
              <a:rPr lang="en-US" b="1">
                <a:latin typeface="Courier New"/>
                <a:ea typeface="+mn-lt"/>
                <a:cs typeface="+mn-lt"/>
              </a:rPr>
              <a:t>for word in tokenized_corpus_nltk:</a:t>
            </a:r>
          </a:p>
          <a:p>
            <a:r>
              <a:rPr lang="en-US" b="1">
                <a:latin typeface="Courier New"/>
                <a:ea typeface="+mn-lt"/>
                <a:cs typeface="+mn-lt"/>
              </a:rPr>
              <a:t>    print(lemmatizer.lemmatize(word),end=" ")</a:t>
            </a:r>
          </a:p>
          <a:p>
            <a:endParaRPr lang="en-US" b="1">
              <a:latin typeface="Courier New"/>
              <a:cs typeface="Arial"/>
            </a:endParaRPr>
          </a:p>
        </p:txBody>
      </p:sp>
      <p:sp>
        <p:nvSpPr>
          <p:cNvPr id="6" name="TextBox 5">
            <a:extLst>
              <a:ext uri="{FF2B5EF4-FFF2-40B4-BE49-F238E27FC236}">
                <a16:creationId xmlns:a16="http://schemas.microsoft.com/office/drawing/2014/main" id="{5EE81F26-59D7-4950-A9E3-934EFAB2B9BA}"/>
              </a:ext>
            </a:extLst>
          </p:cNvPr>
          <p:cNvSpPr txBox="1"/>
          <p:nvPr/>
        </p:nvSpPr>
        <p:spPr>
          <a:xfrm>
            <a:off x="741872" y="3997146"/>
            <a:ext cx="7908267" cy="738664"/>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urier New"/>
                <a:ea typeface="+mn-lt"/>
                <a:cs typeface="+mn-lt"/>
              </a:rPr>
              <a:t>need to finalize the demo corpus which will be used for this notebook should be done soon it should be done by the ending of this month but will it this notebook has been run time </a:t>
            </a:r>
            <a:endParaRPr lang="en-US" b="1">
              <a:latin typeface="Courier New"/>
              <a:cs typeface="Courier New"/>
            </a:endParaRPr>
          </a:p>
        </p:txBody>
      </p:sp>
      <p:sp>
        <p:nvSpPr>
          <p:cNvPr id="5" name="Google Shape;123;p22">
            <a:extLst>
              <a:ext uri="{FF2B5EF4-FFF2-40B4-BE49-F238E27FC236}">
                <a16:creationId xmlns:a16="http://schemas.microsoft.com/office/drawing/2014/main" id="{52FFDAF0-C645-403C-A66F-BE64A24BEF66}"/>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123198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D0FE-CE7A-43BE-843B-735B12B2A16D}"/>
              </a:ext>
            </a:extLst>
          </p:cNvPr>
          <p:cNvSpPr>
            <a:spLocks noGrp="1"/>
          </p:cNvSpPr>
          <p:nvPr>
            <p:ph type="title"/>
          </p:nvPr>
        </p:nvSpPr>
        <p:spPr/>
        <p:txBody>
          <a:bodyPr>
            <a:normAutofit/>
          </a:bodyPr>
          <a:lstStyle/>
          <a:p>
            <a:r>
              <a:rPr lang="en-US" sz="3200"/>
              <a:t>Bag of Word</a:t>
            </a:r>
          </a:p>
        </p:txBody>
      </p:sp>
      <p:sp>
        <p:nvSpPr>
          <p:cNvPr id="3" name="Text Placeholder 2">
            <a:extLst>
              <a:ext uri="{FF2B5EF4-FFF2-40B4-BE49-F238E27FC236}">
                <a16:creationId xmlns:a16="http://schemas.microsoft.com/office/drawing/2014/main" id="{23294D94-2DDB-4E3A-95B8-9FCDFB67A78B}"/>
              </a:ext>
            </a:extLst>
          </p:cNvPr>
          <p:cNvSpPr>
            <a:spLocks noGrp="1"/>
          </p:cNvSpPr>
          <p:nvPr>
            <p:ph type="body" idx="1"/>
          </p:nvPr>
        </p:nvSpPr>
        <p:spPr/>
        <p:txBody>
          <a:bodyPr/>
          <a:lstStyle/>
          <a:p>
            <a:pPr marL="139700" indent="0">
              <a:buNone/>
            </a:pPr>
            <a:r>
              <a:rPr lang="en-US" sz="1600">
                <a:solidFill>
                  <a:schemeClr val="tx1"/>
                </a:solidFill>
              </a:rPr>
              <a:t>After </a:t>
            </a:r>
            <a:r>
              <a:rPr lang="en-US" sz="1600" i="1">
                <a:solidFill>
                  <a:schemeClr val="tx1"/>
                </a:solidFill>
              </a:rPr>
              <a:t>tokenization</a:t>
            </a:r>
            <a:r>
              <a:rPr lang="en-US" sz="1600">
                <a:solidFill>
                  <a:schemeClr val="tx1"/>
                </a:solidFill>
              </a:rPr>
              <a:t> we have a bag of words that can be used for classification purpose. </a:t>
            </a:r>
          </a:p>
          <a:p>
            <a:pPr marL="139700" indent="0">
              <a:buNone/>
            </a:pPr>
            <a:endParaRPr lang="en-US" sz="1600">
              <a:solidFill>
                <a:schemeClr val="tx1"/>
              </a:solidFill>
            </a:endParaRPr>
          </a:p>
        </p:txBody>
      </p:sp>
      <p:sp>
        <p:nvSpPr>
          <p:cNvPr id="4" name="TextBox 1">
            <a:extLst>
              <a:ext uri="{FF2B5EF4-FFF2-40B4-BE49-F238E27FC236}">
                <a16:creationId xmlns:a16="http://schemas.microsoft.com/office/drawing/2014/main" id="{CCEAAAD3-FAE4-4E90-A1FC-F61740008B4C}"/>
              </a:ext>
            </a:extLst>
          </p:cNvPr>
          <p:cNvSpPr txBox="1"/>
          <p:nvPr/>
        </p:nvSpPr>
        <p:spPr>
          <a:xfrm>
            <a:off x="808591" y="2371646"/>
            <a:ext cx="7407379" cy="1169551"/>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US">
                <a:ea typeface="+mn-lt"/>
                <a:cs typeface="+mn-lt"/>
              </a:rPr>
              <a:t>NLTK Tokenized corpus: ['need', 'to', 'finalize', 'the', 'demo', 'corpus', 'which', 'will', 'be', 'used', 'for', 'this', 'notebook', 'should', 'be', 'done', 'soon', 'it', 'should', 'be', 'done', 'by', 'the', 'ending', 'of', 'this', 'month', 'but', 'will', 'it', 'this', 'notebook', 'has', 'been', 'run', 'times'] Tokenized corpus without stopwords: ['need', 'finalize', 'demo', 'corpus', 'used', 'notebook', 'done', 'soon', 'done', 'ending', 'month', 'notebook', 'run', 'times']</a:t>
            </a:r>
            <a:endParaRPr lang="en-US"/>
          </a:p>
        </p:txBody>
      </p:sp>
      <p:sp>
        <p:nvSpPr>
          <p:cNvPr id="6" name="Google Shape;123;p22">
            <a:extLst>
              <a:ext uri="{FF2B5EF4-FFF2-40B4-BE49-F238E27FC236}">
                <a16:creationId xmlns:a16="http://schemas.microsoft.com/office/drawing/2014/main" id="{8BFFD9DF-B047-49FC-BB1A-C56FE3E23D62}"/>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349873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DCCD-790B-4BD5-8C89-6EEB8A52D5D4}"/>
              </a:ext>
            </a:extLst>
          </p:cNvPr>
          <p:cNvSpPr>
            <a:spLocks noGrp="1"/>
          </p:cNvSpPr>
          <p:nvPr>
            <p:ph type="title"/>
          </p:nvPr>
        </p:nvSpPr>
        <p:spPr/>
        <p:txBody>
          <a:bodyPr/>
          <a:lstStyle/>
          <a:p>
            <a:r>
              <a:rPr lang="en-US"/>
              <a:t>Limitations of Bag-of-Words</a:t>
            </a:r>
          </a:p>
          <a:p>
            <a:endParaRPr lang="en-US"/>
          </a:p>
        </p:txBody>
      </p:sp>
      <p:sp>
        <p:nvSpPr>
          <p:cNvPr id="3" name="Text Placeholder 2">
            <a:extLst>
              <a:ext uri="{FF2B5EF4-FFF2-40B4-BE49-F238E27FC236}">
                <a16:creationId xmlns:a16="http://schemas.microsoft.com/office/drawing/2014/main" id="{4452C1E0-3902-48C3-A5EA-5C8E4D1B0915}"/>
              </a:ext>
            </a:extLst>
          </p:cNvPr>
          <p:cNvSpPr>
            <a:spLocks noGrp="1"/>
          </p:cNvSpPr>
          <p:nvPr>
            <p:ph type="body" idx="1"/>
          </p:nvPr>
        </p:nvSpPr>
        <p:spPr>
          <a:xfrm>
            <a:off x="628650" y="1013380"/>
            <a:ext cx="7886700" cy="3777389"/>
          </a:xfrm>
        </p:spPr>
        <p:txBody>
          <a:bodyPr spcFirstLastPara="1" wrap="square" lIns="68575" tIns="34275" rIns="68575" bIns="34275" anchor="t" anchorCtr="0">
            <a:noAutofit/>
          </a:bodyPr>
          <a:lstStyle/>
          <a:p>
            <a:pPr marL="7938" indent="0">
              <a:buNone/>
            </a:pPr>
            <a:r>
              <a:rPr lang="en-US" sz="1600">
                <a:solidFill>
                  <a:schemeClr val="tx1"/>
                </a:solidFill>
              </a:rPr>
              <a:t>Although Bag-of-Words is quite efficient and easy to implement, still there are some disadvantages to this technique which are given below:</a:t>
            </a:r>
          </a:p>
          <a:p>
            <a:pPr marL="0" indent="0">
              <a:buNone/>
            </a:pPr>
            <a:r>
              <a:rPr lang="en-US" sz="1600">
                <a:solidFill>
                  <a:schemeClr val="tx1"/>
                </a:solidFill>
              </a:rPr>
              <a:t>1- The model ignores the location information of the word. The location information is a piece of very important information in the text. For example  “today is off” and “Is today off”, have the exact same vector representation in the </a:t>
            </a:r>
            <a:r>
              <a:rPr lang="en-US" sz="1600" err="1">
                <a:solidFill>
                  <a:schemeClr val="tx1"/>
                </a:solidFill>
              </a:rPr>
              <a:t>BoW</a:t>
            </a:r>
            <a:r>
              <a:rPr lang="en-US" sz="1600">
                <a:solidFill>
                  <a:schemeClr val="tx1"/>
                </a:solidFill>
              </a:rPr>
              <a:t> model.</a:t>
            </a:r>
          </a:p>
          <a:p>
            <a:pPr marL="0" indent="0">
              <a:buNone/>
            </a:pPr>
            <a:r>
              <a:rPr lang="en-US" sz="1600">
                <a:solidFill>
                  <a:schemeClr val="tx1"/>
                </a:solidFill>
              </a:rPr>
              <a:t>2- Bag of word models doesn’t respect the semantics of the word. For example, words ‘soccer’ and ‘football’ are often used in the same context. However, the vectors corresponding to these words are quite different in the bag of words model. </a:t>
            </a:r>
          </a:p>
          <a:p>
            <a:pPr marL="0" indent="0">
              <a:buNone/>
            </a:pPr>
            <a:r>
              <a:rPr lang="en-US" sz="1600">
                <a:solidFill>
                  <a:schemeClr val="tx1"/>
                </a:solidFill>
              </a:rPr>
              <a:t>3- The range of vocabulary is a big issue faced by the Bag-of-Words model. For example, if the model comes across a new word it has not seen yet, rather we say a rare, but informative word like Biblioklept(means one who steals books). The </a:t>
            </a:r>
            <a:r>
              <a:rPr lang="en-US" sz="1600" err="1">
                <a:solidFill>
                  <a:schemeClr val="tx1"/>
                </a:solidFill>
              </a:rPr>
              <a:t>BoW</a:t>
            </a:r>
            <a:r>
              <a:rPr lang="en-US" sz="1600">
                <a:solidFill>
                  <a:schemeClr val="tx1"/>
                </a:solidFill>
              </a:rPr>
              <a:t> model will probably end up ignoring this word as this word has not been seen by the model yet.</a:t>
            </a:r>
          </a:p>
        </p:txBody>
      </p:sp>
      <p:sp>
        <p:nvSpPr>
          <p:cNvPr id="4" name="TextBox 3">
            <a:extLst>
              <a:ext uri="{FF2B5EF4-FFF2-40B4-BE49-F238E27FC236}">
                <a16:creationId xmlns:a16="http://schemas.microsoft.com/office/drawing/2014/main" id="{992A9ABB-1E22-6A4E-A301-60C7F838C7F6}"/>
              </a:ext>
            </a:extLst>
          </p:cNvPr>
          <p:cNvSpPr txBox="1"/>
          <p:nvPr/>
        </p:nvSpPr>
        <p:spPr>
          <a:xfrm>
            <a:off x="6168505" y="4923633"/>
            <a:ext cx="2975495" cy="215444"/>
          </a:xfrm>
          <a:prstGeom prst="rect">
            <a:avLst/>
          </a:prstGeom>
          <a:noFill/>
        </p:spPr>
        <p:txBody>
          <a:bodyPr wrap="none" rtlCol="0">
            <a:spAutoFit/>
          </a:bodyPr>
          <a:lstStyle/>
          <a:p>
            <a:r>
              <a:rPr lang="en-US" sz="800"/>
              <a:t>Source: </a:t>
            </a:r>
            <a:r>
              <a:rPr lang="en-US" sz="800">
                <a:hlinkClick r:id="rId2"/>
              </a:rPr>
              <a:t>https://www.mygreatlearning.com/blog/bag-of-words/</a:t>
            </a:r>
            <a:endParaRPr lang="en-US" sz="800"/>
          </a:p>
        </p:txBody>
      </p:sp>
      <p:sp>
        <p:nvSpPr>
          <p:cNvPr id="6" name="Google Shape;123;p22">
            <a:extLst>
              <a:ext uri="{FF2B5EF4-FFF2-40B4-BE49-F238E27FC236}">
                <a16:creationId xmlns:a16="http://schemas.microsoft.com/office/drawing/2014/main" id="{F36EF87F-C111-49D2-9C12-5BC3831059F9}"/>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65841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A101-68E0-4C25-96BE-B4BE0A0A9429}"/>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8D9B743E-F1AD-4466-8366-17A808D94DF9}"/>
              </a:ext>
            </a:extLst>
          </p:cNvPr>
          <p:cNvSpPr>
            <a:spLocks noGrp="1"/>
          </p:cNvSpPr>
          <p:nvPr>
            <p:ph type="body" idx="1"/>
          </p:nvPr>
        </p:nvSpPr>
        <p:spPr/>
        <p:txBody>
          <a:bodyPr/>
          <a:lstStyle/>
          <a:p>
            <a:r>
              <a:rPr lang="en-US">
                <a:solidFill>
                  <a:schemeClr val="tx1"/>
                </a:solidFill>
              </a:rPr>
              <a:t>https://nlp.stanford.edu/</a:t>
            </a:r>
          </a:p>
          <a:p>
            <a:r>
              <a:rPr lang="en-US">
                <a:solidFill>
                  <a:schemeClr val="tx1"/>
                </a:solidFill>
              </a:rPr>
              <a:t>https://www.mygreatlearning.com/blog/bag-of-words/</a:t>
            </a:r>
          </a:p>
          <a:p>
            <a:r>
              <a:rPr lang="en-US">
                <a:solidFill>
                  <a:schemeClr val="tx1"/>
                </a:solidFill>
              </a:rPr>
              <a:t>https://monkeylearn.com/sentiment-analysis-online/</a:t>
            </a:r>
          </a:p>
          <a:p>
            <a:endParaRPr lang="en-US"/>
          </a:p>
        </p:txBody>
      </p:sp>
      <p:sp>
        <p:nvSpPr>
          <p:cNvPr id="5" name="Google Shape;123;p22">
            <a:extLst>
              <a:ext uri="{FF2B5EF4-FFF2-40B4-BE49-F238E27FC236}">
                <a16:creationId xmlns:a16="http://schemas.microsoft.com/office/drawing/2014/main" id="{BC7D68D2-B0B4-4F67-AD8B-A9370023CDA3}"/>
              </a:ext>
            </a:extLst>
          </p:cNvPr>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51216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3200"/>
              <a:t>Why is NLP difficult</a:t>
            </a:r>
            <a:endParaRPr lang="en-US" sz="3200"/>
          </a:p>
        </p:txBody>
      </p:sp>
      <p:sp>
        <p:nvSpPr>
          <p:cNvPr id="75" name="Google Shape;75;p16"/>
          <p:cNvSpPr txBox="1">
            <a:spLocks noGrp="1"/>
          </p:cNvSpPr>
          <p:nvPr>
            <p:ph type="body" idx="1"/>
          </p:nvPr>
        </p:nvSpPr>
        <p:spPr>
          <a:xfrm>
            <a:off x="628650" y="1024163"/>
            <a:ext cx="7886700" cy="3608456"/>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US" sz="1400" b="1">
                <a:solidFill>
                  <a:schemeClr val="tx1"/>
                </a:solidFill>
              </a:rPr>
              <a:t>1-Ambiguity: </a:t>
            </a:r>
            <a:r>
              <a:rPr lang="en-US" sz="1400">
                <a:solidFill>
                  <a:schemeClr val="tx1"/>
                </a:solidFill>
              </a:rPr>
              <a:t>A natural language has a rich form and structure which introduces an ambiguity in text are. Ambiguity refers to different meanings for the same content. Some examples of ambiguity are as follow:</a:t>
            </a:r>
          </a:p>
          <a:p>
            <a:pPr marL="342900" lvl="0" indent="-241300" algn="l" rtl="0">
              <a:spcBef>
                <a:spcPts val="1200"/>
              </a:spcBef>
              <a:spcAft>
                <a:spcPts val="0"/>
              </a:spcAft>
              <a:buSzPts val="1200"/>
              <a:buChar char="●"/>
            </a:pPr>
            <a:r>
              <a:rPr lang="en-US" sz="1400">
                <a:solidFill>
                  <a:schemeClr val="tx1"/>
                </a:solidFill>
              </a:rPr>
              <a:t>“</a:t>
            </a:r>
            <a:r>
              <a:rPr lang="en-US" sz="1400" b="1">
                <a:solidFill>
                  <a:schemeClr val="tx1"/>
                </a:solidFill>
              </a:rPr>
              <a:t>dog ate a bone</a:t>
            </a:r>
            <a:r>
              <a:rPr lang="en-US" sz="1400">
                <a:solidFill>
                  <a:schemeClr val="tx1"/>
                </a:solidFill>
              </a:rPr>
              <a:t>” and “</a:t>
            </a:r>
            <a:r>
              <a:rPr lang="en-US" sz="1400" b="1">
                <a:solidFill>
                  <a:schemeClr val="tx1"/>
                </a:solidFill>
              </a:rPr>
              <a:t>bone dog a ate</a:t>
            </a:r>
            <a:r>
              <a:rPr lang="en-US" sz="1400">
                <a:solidFill>
                  <a:schemeClr val="tx1"/>
                </a:solidFill>
              </a:rPr>
              <a:t>”. Here both sentences have the same words with the same frequency. However, the position of word occurrence provides meaning to the first sentence and not to the other.</a:t>
            </a:r>
          </a:p>
          <a:p>
            <a:pPr marL="342900" lvl="0" indent="-228600" algn="l" rtl="0">
              <a:lnSpc>
                <a:spcPct val="115000"/>
              </a:lnSpc>
              <a:spcBef>
                <a:spcPts val="0"/>
              </a:spcBef>
              <a:spcAft>
                <a:spcPts val="0"/>
              </a:spcAft>
              <a:buSzPts val="1000"/>
              <a:buFont typeface="Montserrat"/>
              <a:buChar char="●"/>
            </a:pPr>
            <a:r>
              <a:rPr lang="en-US" sz="1400" b="1">
                <a:solidFill>
                  <a:schemeClr val="tx1"/>
                </a:solidFill>
                <a:highlight>
                  <a:srgbClr val="FFFFFF"/>
                </a:highlight>
                <a:ea typeface="Montserrat"/>
                <a:cs typeface="Montserrat"/>
                <a:sym typeface="Montserrat"/>
              </a:rPr>
              <a:t>“Jack saw Ben with a telescope on a mountain”:</a:t>
            </a:r>
            <a:r>
              <a:rPr lang="en-US" sz="1400">
                <a:solidFill>
                  <a:schemeClr val="tx1"/>
                </a:solidFill>
                <a:highlight>
                  <a:srgbClr val="FFFFFF"/>
                </a:highlight>
                <a:ea typeface="Montserrat"/>
                <a:cs typeface="Montserrat"/>
                <a:sym typeface="Montserrat"/>
              </a:rPr>
              <a:t> In the given sentence, is it Jack with a telescope or Ben? Similarly, who is on the mountain?</a:t>
            </a:r>
            <a:endParaRPr lang="en-US" sz="1400">
              <a:solidFill>
                <a:schemeClr val="tx1"/>
              </a:solidFill>
              <a:highlight>
                <a:srgbClr val="FFFFFF"/>
              </a:highlight>
              <a:ea typeface="Montserrat"/>
              <a:cs typeface="Montserrat"/>
            </a:endParaRPr>
          </a:p>
          <a:p>
            <a:pPr marL="342900" indent="-228600">
              <a:lnSpc>
                <a:spcPct val="115000"/>
              </a:lnSpc>
              <a:spcBef>
                <a:spcPts val="0"/>
              </a:spcBef>
              <a:buSzPts val="1000"/>
              <a:buFont typeface="Montserrat"/>
              <a:buChar char="●"/>
            </a:pPr>
            <a:r>
              <a:rPr lang="en-US" sz="1400" b="1">
                <a:solidFill>
                  <a:schemeClr val="tx1"/>
                </a:solidFill>
                <a:highlight>
                  <a:srgbClr val="FFFFFF"/>
                </a:highlight>
                <a:ea typeface="Montserrat"/>
                <a:cs typeface="Montserrat"/>
                <a:sym typeface="Montserrat"/>
              </a:rPr>
              <a:t>“I went to the bank”:</a:t>
            </a:r>
            <a:r>
              <a:rPr lang="en-US" sz="1400">
                <a:solidFill>
                  <a:schemeClr val="tx1"/>
                </a:solidFill>
                <a:highlight>
                  <a:srgbClr val="FFFFFF"/>
                </a:highlight>
                <a:ea typeface="Montserrat"/>
                <a:cs typeface="Montserrat"/>
                <a:sym typeface="Montserrat"/>
              </a:rPr>
              <a:t> The word bank may refer to a financial bank as well as a riverbank.</a:t>
            </a:r>
            <a:endParaRPr lang="en-US" sz="1400">
              <a:solidFill>
                <a:schemeClr val="tx1"/>
              </a:solidFill>
              <a:highlight>
                <a:srgbClr val="FFFFFF"/>
              </a:highlight>
              <a:ea typeface="Montserrat"/>
              <a:cs typeface="Montserrat"/>
            </a:endParaRPr>
          </a:p>
          <a:p>
            <a:pPr marL="0" indent="0">
              <a:lnSpc>
                <a:spcPct val="114999"/>
              </a:lnSpc>
              <a:spcBef>
                <a:spcPts val="2900"/>
              </a:spcBef>
              <a:spcAft>
                <a:spcPts val="2900"/>
              </a:spcAft>
              <a:buNone/>
            </a:pPr>
            <a:r>
              <a:rPr lang="en-US" sz="1400">
                <a:solidFill>
                  <a:schemeClr val="tx1"/>
                </a:solidFill>
                <a:highlight>
                  <a:srgbClr val="FFFFFF"/>
                </a:highlight>
                <a:ea typeface="Montserrat"/>
                <a:cs typeface="Montserrat"/>
                <a:sym typeface="Montserrat"/>
              </a:rPr>
              <a:t>2- </a:t>
            </a:r>
            <a:r>
              <a:rPr lang="en-US" sz="1400" b="1">
                <a:solidFill>
                  <a:schemeClr val="tx1"/>
                </a:solidFill>
                <a:highlight>
                  <a:srgbClr val="FFFFFF"/>
                </a:highlight>
                <a:ea typeface="Montserrat"/>
                <a:cs typeface="Montserrat"/>
                <a:sym typeface="Montserrat"/>
              </a:rPr>
              <a:t>Corpora</a:t>
            </a:r>
            <a:r>
              <a:rPr lang="en-US" sz="1400">
                <a:solidFill>
                  <a:schemeClr val="tx1"/>
                </a:solidFill>
                <a:highlight>
                  <a:srgbClr val="FFFFFF"/>
                </a:highlight>
                <a:ea typeface="Montserrat"/>
                <a:cs typeface="Montserrat"/>
                <a:sym typeface="Montserrat"/>
              </a:rPr>
              <a:t>: Another major challenge for NLP for other languages is the lack of required corpus. Deep Learning based NLP solutions highly rely on data and it’s quality provided during training. However, models trained on a limited amount of data do not provide great results. As a result, building NLP models for non-English is a cumbersome task and has a large scope of future work.</a:t>
            </a:r>
            <a:endParaRPr lang="en-US" sz="1400">
              <a:solidFill>
                <a:schemeClr val="tx1"/>
              </a:solidFill>
              <a:highlight>
                <a:srgbClr val="FFFFFF"/>
              </a:highlight>
              <a:ea typeface="Montserrat"/>
              <a:cs typeface="Montserrat"/>
            </a:endParaRPr>
          </a:p>
        </p:txBody>
      </p:sp>
      <p:sp>
        <p:nvSpPr>
          <p:cNvPr id="76" name="Google Shape;76;p16"/>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3200"/>
              <a:t>Classification of Natural Language Processing</a:t>
            </a:r>
            <a:endParaRPr lang="en-US" sz="3200"/>
          </a:p>
        </p:txBody>
      </p:sp>
      <p:sp>
        <p:nvSpPr>
          <p:cNvPr id="83" name="Google Shape;83;p1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US">
                <a:solidFill>
                  <a:schemeClr val="tx1"/>
                </a:solidFill>
                <a:latin typeface="Arial"/>
                <a:ea typeface="Arial"/>
                <a:cs typeface="Arial"/>
                <a:sym typeface="Arial"/>
              </a:rPr>
              <a:t>Natural </a:t>
            </a:r>
            <a:r>
              <a:rPr lang="en-US">
                <a:solidFill>
                  <a:schemeClr val="tx1"/>
                </a:solidFill>
                <a:highlight>
                  <a:srgbClr val="FFFFFF"/>
                </a:highlight>
                <a:latin typeface="Arial"/>
                <a:ea typeface="Arial"/>
                <a:cs typeface="Arial"/>
                <a:sym typeface="Arial"/>
              </a:rPr>
              <a:t>Language Processing is broadly classified into the following:</a:t>
            </a:r>
            <a:endParaRPr lang="en-US">
              <a:solidFill>
                <a:schemeClr val="tx1"/>
              </a:solidFill>
              <a:latin typeface="Arial"/>
              <a:ea typeface="Arial"/>
              <a:cs typeface="Arial"/>
            </a:endParaRPr>
          </a:p>
          <a:p>
            <a:pPr marL="0" lvl="0" indent="0" algn="l" rtl="0">
              <a:spcBef>
                <a:spcPts val="1200"/>
              </a:spcBef>
              <a:spcAft>
                <a:spcPts val="0"/>
              </a:spcAft>
              <a:buNone/>
            </a:pPr>
            <a:r>
              <a:rPr lang="en-US">
                <a:solidFill>
                  <a:schemeClr val="tx1"/>
                </a:solidFill>
                <a:latin typeface="Arial"/>
                <a:ea typeface="Arial"/>
                <a:cs typeface="Arial"/>
                <a:sym typeface="Arial"/>
              </a:rPr>
              <a:t>1-</a:t>
            </a:r>
            <a:r>
              <a:rPr lang="en-US" b="1">
                <a:solidFill>
                  <a:schemeClr val="tx1"/>
                </a:solidFill>
                <a:latin typeface="Arial"/>
                <a:ea typeface="Arial"/>
                <a:cs typeface="Arial"/>
                <a:sym typeface="Arial"/>
              </a:rPr>
              <a:t>Natural language understanding</a:t>
            </a:r>
            <a:r>
              <a:rPr lang="en-US">
                <a:solidFill>
                  <a:schemeClr val="tx1"/>
                </a:solidFill>
                <a:latin typeface="Arial"/>
                <a:ea typeface="Arial"/>
                <a:cs typeface="Arial"/>
                <a:sym typeface="Arial"/>
              </a:rPr>
              <a:t>: </a:t>
            </a:r>
            <a:r>
              <a:rPr lang="en-US">
                <a:solidFill>
                  <a:schemeClr val="tx1"/>
                </a:solidFill>
                <a:highlight>
                  <a:srgbClr val="FFFFFF"/>
                </a:highlight>
                <a:latin typeface="Arial"/>
                <a:ea typeface="Arial"/>
                <a:cs typeface="Arial"/>
                <a:sym typeface="Arial"/>
              </a:rPr>
              <a:t>NLU deals with understanding a given text and interpreting its meaning. It converts human language into a structured format that is usable by a computer.</a:t>
            </a:r>
            <a:endParaRPr lang="en-US">
              <a:solidFill>
                <a:schemeClr val="tx1"/>
              </a:solidFill>
              <a:highlight>
                <a:srgbClr val="FFFFFF"/>
              </a:highlight>
              <a:latin typeface="Arial"/>
              <a:ea typeface="Arial"/>
              <a:cs typeface="Arial"/>
            </a:endParaRPr>
          </a:p>
          <a:p>
            <a:pPr marL="0" lvl="0" indent="0" algn="l" rtl="0">
              <a:spcBef>
                <a:spcPts val="1200"/>
              </a:spcBef>
              <a:spcAft>
                <a:spcPts val="0"/>
              </a:spcAft>
              <a:buNone/>
            </a:pPr>
            <a:r>
              <a:rPr lang="en-US">
                <a:solidFill>
                  <a:schemeClr val="tx1"/>
                </a:solidFill>
                <a:highlight>
                  <a:srgbClr val="FFFFFF"/>
                </a:highlight>
                <a:latin typeface="Arial"/>
                <a:ea typeface="Arial"/>
                <a:cs typeface="Arial"/>
                <a:sym typeface="Arial"/>
              </a:rPr>
              <a:t>2-</a:t>
            </a:r>
            <a:r>
              <a:rPr lang="en-US" b="1">
                <a:solidFill>
                  <a:schemeClr val="tx1"/>
                </a:solidFill>
                <a:highlight>
                  <a:srgbClr val="FFFFFF"/>
                </a:highlight>
                <a:latin typeface="Arial"/>
                <a:ea typeface="Arial"/>
                <a:cs typeface="Arial"/>
                <a:sym typeface="Arial"/>
              </a:rPr>
              <a:t>Natural language generation</a:t>
            </a:r>
            <a:r>
              <a:rPr lang="en-US">
                <a:solidFill>
                  <a:schemeClr val="tx1"/>
                </a:solidFill>
                <a:highlight>
                  <a:srgbClr val="FFFFFF"/>
                </a:highlight>
                <a:latin typeface="Arial"/>
                <a:ea typeface="Arial"/>
                <a:cs typeface="Arial"/>
                <a:sym typeface="Arial"/>
              </a:rPr>
              <a:t>: NLG deals with generating a Natural Language from the available amount of textual data. It involves making sentences that are understood by a human.</a:t>
            </a:r>
            <a:endParaRPr lang="en-US">
              <a:solidFill>
                <a:schemeClr val="tx1"/>
              </a:solidFill>
              <a:highlight>
                <a:srgbClr val="FFFFFF"/>
              </a:highlight>
              <a:latin typeface="Arial"/>
              <a:ea typeface="Arial"/>
              <a:cs typeface="Arial"/>
            </a:endParaRPr>
          </a:p>
          <a:p>
            <a:pPr marL="0" lvl="0" indent="0" algn="l" rtl="0">
              <a:spcBef>
                <a:spcPts val="1200"/>
              </a:spcBef>
              <a:spcAft>
                <a:spcPts val="0"/>
              </a:spcAft>
              <a:buNone/>
            </a:pPr>
            <a:r>
              <a:rPr lang="en-US" b="1">
                <a:solidFill>
                  <a:schemeClr val="tx1"/>
                </a:solidFill>
                <a:highlight>
                  <a:srgbClr val="FFFFFF"/>
                </a:highlight>
                <a:latin typeface="Arial"/>
                <a:ea typeface="Arial"/>
                <a:cs typeface="Arial"/>
                <a:sym typeface="Arial"/>
              </a:rPr>
              <a:t>Stages of NLP</a:t>
            </a:r>
            <a:endParaRPr lang="en-US" b="1">
              <a:solidFill>
                <a:schemeClr val="tx1"/>
              </a:solidFill>
              <a:highlight>
                <a:srgbClr val="FFFFFF"/>
              </a:highlight>
              <a:latin typeface="Arial"/>
              <a:ea typeface="Arial"/>
              <a:cs typeface="Arial"/>
            </a:endParaRPr>
          </a:p>
          <a:p>
            <a:pPr marL="0" lvl="0" indent="0" algn="l" rtl="0">
              <a:spcBef>
                <a:spcPts val="1200"/>
              </a:spcBef>
              <a:spcAft>
                <a:spcPts val="0"/>
              </a:spcAft>
              <a:buNone/>
            </a:pPr>
            <a:r>
              <a:rPr lang="en-US">
                <a:solidFill>
                  <a:schemeClr val="tx1"/>
                </a:solidFill>
                <a:highlight>
                  <a:srgbClr val="FFFFFF"/>
                </a:highlight>
                <a:latin typeface="Arial"/>
                <a:ea typeface="Arial"/>
                <a:cs typeface="Arial"/>
                <a:sym typeface="Arial"/>
              </a:rPr>
              <a:t>Lexical Analysis, Syntax Analysis, Semantic Analysis, Discourse, Pragmatics</a:t>
            </a:r>
            <a:endParaRPr lang="en-US">
              <a:solidFill>
                <a:schemeClr val="tx1"/>
              </a:solidFill>
              <a:highlight>
                <a:srgbClr val="FFFFFF"/>
              </a:highlight>
              <a:latin typeface="Arial"/>
              <a:ea typeface="Arial"/>
              <a:cs typeface="Arial"/>
            </a:endParaRPr>
          </a:p>
          <a:p>
            <a:pPr marL="0" lvl="0" indent="0" algn="l" rtl="0">
              <a:spcBef>
                <a:spcPts val="1200"/>
              </a:spcBef>
              <a:spcAft>
                <a:spcPts val="1200"/>
              </a:spcAft>
              <a:buNone/>
            </a:pPr>
            <a:endParaRPr lang="en-US" b="1">
              <a:solidFill>
                <a:schemeClr val="tx1"/>
              </a:solidFill>
              <a:highlight>
                <a:srgbClr val="FFFFFF"/>
              </a:highlight>
              <a:latin typeface="Arial"/>
              <a:ea typeface="Arial"/>
              <a:cs typeface="Arial"/>
            </a:endParaRPr>
          </a:p>
        </p:txBody>
      </p:sp>
      <p:sp>
        <p:nvSpPr>
          <p:cNvPr id="84" name="Google Shape;84;p17"/>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en" sz="3200">
                <a:latin typeface="Arial"/>
                <a:ea typeface="Arial"/>
                <a:cs typeface="Arial"/>
                <a:sym typeface="Arial"/>
              </a:rPr>
              <a:t>NLP Application</a:t>
            </a:r>
            <a:endParaRPr lang="en-US" sz="3200"/>
          </a:p>
        </p:txBody>
      </p:sp>
      <p:sp>
        <p:nvSpPr>
          <p:cNvPr id="90" name="Google Shape;90;p18"/>
          <p:cNvSpPr txBox="1">
            <a:spLocks noGrp="1"/>
          </p:cNvSpPr>
          <p:nvPr>
            <p:ph type="body" idx="1"/>
          </p:nvPr>
        </p:nvSpPr>
        <p:spPr>
          <a:xfrm>
            <a:off x="75009" y="1465659"/>
            <a:ext cx="7886700" cy="3263400"/>
          </a:xfrm>
          <a:prstGeom prst="rect">
            <a:avLst/>
          </a:prstGeom>
          <a:noFill/>
          <a:ln>
            <a:noFill/>
          </a:ln>
        </p:spPr>
        <p:txBody>
          <a:bodyPr spcFirstLastPara="1" wrap="square" lIns="68575" tIns="34275" rIns="68575" bIns="34275" anchor="t" anchorCtr="0">
            <a:normAutofit/>
          </a:bodyPr>
          <a:lstStyle/>
          <a:p>
            <a:pPr marL="685800" lvl="2" indent="0" algn="l" rtl="0">
              <a:lnSpc>
                <a:spcPct val="90000"/>
              </a:lnSpc>
              <a:spcBef>
                <a:spcPts val="0"/>
              </a:spcBef>
              <a:spcAft>
                <a:spcPts val="0"/>
              </a:spcAft>
              <a:buClr>
                <a:schemeClr val="dk1"/>
              </a:buClr>
              <a:buSzPts val="1200"/>
              <a:buNone/>
            </a:pPr>
            <a:endParaRPr sz="1200">
              <a:latin typeface="Arial"/>
              <a:ea typeface="Arial"/>
              <a:cs typeface="Arial"/>
              <a:sym typeface="Arial"/>
            </a:endParaRPr>
          </a:p>
          <a:p>
            <a:pPr marL="0" lvl="0" indent="0" algn="l" rtl="0">
              <a:lnSpc>
                <a:spcPct val="90000"/>
              </a:lnSpc>
              <a:spcBef>
                <a:spcPts val="800"/>
              </a:spcBef>
              <a:spcAft>
                <a:spcPts val="1200"/>
              </a:spcAft>
              <a:buClr>
                <a:schemeClr val="dk1"/>
              </a:buClr>
              <a:buSzPts val="1200"/>
              <a:buNone/>
            </a:pPr>
            <a:endParaRPr sz="1200">
              <a:latin typeface="Arial"/>
              <a:ea typeface="Arial"/>
              <a:cs typeface="Arial"/>
              <a:sym typeface="Arial"/>
            </a:endParaRPr>
          </a:p>
        </p:txBody>
      </p:sp>
      <p:sp>
        <p:nvSpPr>
          <p:cNvPr id="91" name="Google Shape;91;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92" name="Google Shape;92;p18" descr="The Main Approaches to Natural Language Processing Tasks - KDnuggets"/>
          <p:cNvPicPr preferRelativeResize="0"/>
          <p:nvPr/>
        </p:nvPicPr>
        <p:blipFill rotWithShape="1">
          <a:blip r:embed="rId3">
            <a:alphaModFix/>
          </a:blip>
          <a:srcRect/>
          <a:stretch/>
        </p:blipFill>
        <p:spPr>
          <a:xfrm>
            <a:off x="1227221" y="1306116"/>
            <a:ext cx="6488003" cy="30074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en" sz="3200">
                <a:latin typeface="Arial"/>
                <a:ea typeface="Arial"/>
                <a:cs typeface="Arial"/>
                <a:sym typeface="Arial"/>
              </a:rPr>
              <a:t>NLP Application: Information Retrieval</a:t>
            </a:r>
            <a:endParaRPr lang="en-US" sz="3200"/>
          </a:p>
        </p:txBody>
      </p:sp>
      <p:pic>
        <p:nvPicPr>
          <p:cNvPr id="98" name="Google Shape;98;p19"/>
          <p:cNvPicPr preferRelativeResize="0">
            <a:picLocks noGrp="1"/>
          </p:cNvPicPr>
          <p:nvPr>
            <p:ph type="body" idx="1"/>
          </p:nvPr>
        </p:nvPicPr>
        <p:blipFill rotWithShape="1">
          <a:blip r:embed="rId3">
            <a:alphaModFix/>
          </a:blip>
          <a:srcRect/>
          <a:stretch/>
        </p:blipFill>
        <p:spPr>
          <a:xfrm>
            <a:off x="3794077" y="1340194"/>
            <a:ext cx="5327700" cy="2745000"/>
          </a:xfrm>
          <a:prstGeom prst="rect">
            <a:avLst/>
          </a:prstGeom>
          <a:noFill/>
          <a:ln>
            <a:noFill/>
          </a:ln>
        </p:spPr>
      </p:pic>
      <p:sp>
        <p:nvSpPr>
          <p:cNvPr id="99" name="Google Shape;99;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00" name="Google Shape;100;p19"/>
          <p:cNvSpPr txBox="1"/>
          <p:nvPr/>
        </p:nvSpPr>
        <p:spPr>
          <a:xfrm>
            <a:off x="289321" y="1369874"/>
            <a:ext cx="3393300" cy="330087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b="1" i="0" u="none" strike="noStrike" cap="none">
                <a:solidFill>
                  <a:schemeClr val="dk1"/>
                </a:solidFill>
                <a:latin typeface="Arial"/>
                <a:ea typeface="Arial"/>
                <a:cs typeface="Arial"/>
                <a:sym typeface="Arial"/>
              </a:rPr>
              <a:t>Information retrieval </a:t>
            </a:r>
            <a:r>
              <a:rPr lang="en-US" b="0" i="0" u="none" strike="noStrike" cap="none">
                <a:solidFill>
                  <a:schemeClr val="dk1"/>
                </a:solidFill>
                <a:latin typeface="Arial"/>
                <a:ea typeface="Arial"/>
                <a:cs typeface="Arial"/>
                <a:sym typeface="Arial"/>
              </a:rPr>
              <a:t>is defined as the process of accessing and retrieving the most appropriate information from text based on a particular query given by the user, with the help of context-based indexing or metadata.</a:t>
            </a:r>
            <a:endParaRPr lang="en-US">
              <a:solidFill>
                <a:schemeClr val="dk1"/>
              </a:solidFill>
            </a:endParaRPr>
          </a:p>
          <a:p>
            <a:pPr marL="0" marR="0" lvl="0" indent="0" algn="l" rtl="0">
              <a:spcBef>
                <a:spcPts val="0"/>
              </a:spcBef>
              <a:spcAft>
                <a:spcPts val="0"/>
              </a:spcAft>
              <a:buNone/>
            </a:pPr>
            <a:endParaRPr lang="en-US">
              <a:solidFill>
                <a:schemeClr val="dk1"/>
              </a:solidFill>
              <a:latin typeface="Arial"/>
              <a:ea typeface="Arial"/>
              <a:cs typeface="Arial"/>
            </a:endParaRPr>
          </a:p>
          <a:p>
            <a:pPr marL="0" marR="0" lvl="0" indent="0" algn="l" rtl="0">
              <a:spcBef>
                <a:spcPts val="0"/>
              </a:spcBef>
              <a:spcAft>
                <a:spcPts val="0"/>
              </a:spcAft>
              <a:buNone/>
            </a:pPr>
            <a:r>
              <a:rPr lang="en-US" b="1">
                <a:solidFill>
                  <a:schemeClr val="dk1"/>
                </a:solidFill>
                <a:latin typeface="Arial"/>
                <a:ea typeface="Arial"/>
                <a:cs typeface="Arial"/>
                <a:sym typeface="Arial"/>
              </a:rPr>
              <a:t>Google Search</a:t>
            </a:r>
            <a:r>
              <a:rPr lang="en-US">
                <a:solidFill>
                  <a:schemeClr val="dk1"/>
                </a:solidFill>
                <a:latin typeface="Arial"/>
                <a:ea typeface="Arial"/>
                <a:cs typeface="Arial"/>
                <a:sym typeface="Arial"/>
              </a:rPr>
              <a:t> is the most famous example of information retrieval.</a:t>
            </a:r>
            <a:endParaRPr lang="en-US">
              <a:solidFill>
                <a:schemeClr val="dk1"/>
              </a:solidFill>
            </a:endParaRPr>
          </a:p>
          <a:p>
            <a:pPr marL="0" marR="0" lvl="0" indent="0" algn="l" rtl="0">
              <a:spcBef>
                <a:spcPts val="0"/>
              </a:spcBef>
              <a:spcAft>
                <a:spcPts val="0"/>
              </a:spcAft>
              <a:buNone/>
            </a:pPr>
            <a:r>
              <a:rPr lang="en-US">
                <a:solidFill>
                  <a:schemeClr val="dk1"/>
                </a:solidFill>
                <a:latin typeface="Arial"/>
                <a:ea typeface="Arial"/>
                <a:cs typeface="Arial"/>
                <a:sym typeface="Arial"/>
              </a:rPr>
              <a:t>An information retrieval system </a:t>
            </a:r>
            <a:r>
              <a:rPr lang="en-US" b="1">
                <a:solidFill>
                  <a:schemeClr val="dk1"/>
                </a:solidFill>
                <a:latin typeface="Arial"/>
                <a:ea typeface="Arial"/>
                <a:cs typeface="Arial"/>
                <a:sym typeface="Arial"/>
              </a:rPr>
              <a:t>searches</a:t>
            </a:r>
            <a:r>
              <a:rPr lang="en-US">
                <a:solidFill>
                  <a:schemeClr val="dk1"/>
                </a:solidFill>
                <a:latin typeface="Arial"/>
                <a:ea typeface="Arial"/>
                <a:cs typeface="Arial"/>
                <a:sym typeface="Arial"/>
              </a:rPr>
              <a:t> a collection of natural language documents with the goal of retrieving exactly the set of documents that matches a user’s question. They have their origin in library systems.</a:t>
            </a:r>
            <a:endParaRPr lang="en-US">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628650" y="101316"/>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en" sz="3200">
                <a:latin typeface="Arial"/>
                <a:ea typeface="Arial"/>
                <a:cs typeface="Arial"/>
                <a:sym typeface="Arial"/>
              </a:rPr>
              <a:t>NLP Application: Machine Translation</a:t>
            </a:r>
            <a:endParaRPr lang="en-US" sz="3200"/>
          </a:p>
        </p:txBody>
      </p:sp>
      <p:sp>
        <p:nvSpPr>
          <p:cNvPr id="106" name="Google Shape;106;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07" name="Google Shape;107;p20" descr="google translate"/>
          <p:cNvPicPr preferRelativeResize="0">
            <a:picLocks noGrp="1"/>
          </p:cNvPicPr>
          <p:nvPr>
            <p:ph type="body" idx="1"/>
          </p:nvPr>
        </p:nvPicPr>
        <p:blipFill rotWithShape="1">
          <a:blip r:embed="rId3">
            <a:alphaModFix/>
          </a:blip>
          <a:srcRect/>
          <a:stretch/>
        </p:blipFill>
        <p:spPr>
          <a:xfrm>
            <a:off x="1822848" y="2876118"/>
            <a:ext cx="5246496" cy="2113443"/>
          </a:xfrm>
          <a:prstGeom prst="rect">
            <a:avLst/>
          </a:prstGeom>
          <a:noFill/>
          <a:ln>
            <a:noFill/>
          </a:ln>
        </p:spPr>
      </p:pic>
      <p:sp>
        <p:nvSpPr>
          <p:cNvPr id="108" name="Google Shape;108;p20"/>
          <p:cNvSpPr txBox="1"/>
          <p:nvPr/>
        </p:nvSpPr>
        <p:spPr>
          <a:xfrm>
            <a:off x="717947" y="1097027"/>
            <a:ext cx="7376100" cy="203898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600" b="1">
                <a:solidFill>
                  <a:schemeClr val="dk1"/>
                </a:solidFill>
                <a:latin typeface="Arial"/>
                <a:ea typeface="Arial"/>
                <a:cs typeface="Arial"/>
                <a:sym typeface="Arial"/>
              </a:rPr>
              <a:t>Machine Translation </a:t>
            </a:r>
            <a:r>
              <a:rPr lang="en" sz="1600">
                <a:solidFill>
                  <a:schemeClr val="dk1"/>
                </a:solidFill>
                <a:latin typeface="Arial"/>
                <a:ea typeface="Arial"/>
                <a:cs typeface="Arial"/>
                <a:sym typeface="Arial"/>
              </a:rPr>
              <a:t>is the procedure of automatically converting the text in one language to another language while keeping the meaning intact.</a:t>
            </a:r>
            <a:endParaRPr lang="en-US" sz="1600">
              <a:solidFill>
                <a:schemeClr val="dk1"/>
              </a:solidFill>
            </a:endParaRPr>
          </a:p>
          <a:p>
            <a:pPr marL="0" marR="0" lvl="0" indent="0" algn="l" rtl="0">
              <a:spcBef>
                <a:spcPts val="0"/>
              </a:spcBef>
              <a:spcAft>
                <a:spcPts val="0"/>
              </a:spcAft>
              <a:buNone/>
            </a:pPr>
            <a:r>
              <a:rPr lang="en" sz="1600">
                <a:solidFill>
                  <a:schemeClr val="dk1"/>
                </a:solidFill>
                <a:latin typeface="Arial"/>
                <a:ea typeface="Arial"/>
                <a:cs typeface="Arial"/>
                <a:sym typeface="Arial"/>
              </a:rPr>
              <a:t>In earlier days, machine translation systems were dictionary-based and rule-based systems, and they saw very limited success. However, due to evolution in the field of </a:t>
            </a:r>
            <a:r>
              <a:rPr lang="en" sz="1600" b="1">
                <a:solidFill>
                  <a:schemeClr val="dk1"/>
                </a:solidFill>
                <a:latin typeface="Arial"/>
                <a:ea typeface="Arial"/>
                <a:cs typeface="Arial"/>
                <a:sym typeface="Arial"/>
              </a:rPr>
              <a:t>Deep Learning and NLP</a:t>
            </a:r>
            <a:r>
              <a:rPr lang="en" sz="1600">
                <a:solidFill>
                  <a:schemeClr val="dk1"/>
                </a:solidFill>
                <a:latin typeface="Arial"/>
                <a:ea typeface="Arial"/>
                <a:cs typeface="Arial"/>
                <a:sym typeface="Arial"/>
              </a:rPr>
              <a:t>, availability of humongous data, and powerful machines, machine translation has become fairly accurate in converting the text from one language to another.</a:t>
            </a:r>
            <a:endParaRPr sz="1600">
              <a:solidFill>
                <a:schemeClr val="dk1"/>
              </a:solidFill>
            </a:endParaRPr>
          </a:p>
          <a:p>
            <a:pPr marL="0" marR="0" lvl="0" indent="0" algn="l" rtl="0">
              <a:spcBef>
                <a:spcPts val="0"/>
              </a:spcBef>
              <a:spcAft>
                <a:spcPts val="0"/>
              </a:spcAft>
              <a:buNone/>
            </a:pPr>
            <a:endParaRPr sz="1600">
              <a:solidFill>
                <a:schemeClr val="dk1"/>
              </a:solidFill>
              <a:latin typeface="Arial"/>
              <a:ea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628650" y="273844"/>
            <a:ext cx="7886700" cy="699465"/>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en" sz="3200">
                <a:latin typeface="Arial"/>
                <a:ea typeface="Arial"/>
                <a:cs typeface="Arial"/>
                <a:sym typeface="Arial"/>
              </a:rPr>
              <a:t>NLP Application: Sentiment Analysis</a:t>
            </a:r>
            <a:endParaRPr lang="en-US" sz="3200"/>
          </a:p>
        </p:txBody>
      </p:sp>
      <p:sp>
        <p:nvSpPr>
          <p:cNvPr id="114" name="Google Shape;114;p21"/>
          <p:cNvSpPr txBox="1">
            <a:spLocks noGrp="1"/>
          </p:cNvSpPr>
          <p:nvPr>
            <p:ph type="body" idx="1"/>
          </p:nvPr>
        </p:nvSpPr>
        <p:spPr>
          <a:xfrm>
            <a:off x="628650" y="933922"/>
            <a:ext cx="8065500" cy="135821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1200"/>
              </a:spcAft>
              <a:buClr>
                <a:schemeClr val="dk1"/>
              </a:buClr>
              <a:buSzPts val="1200"/>
              <a:buNone/>
            </a:pPr>
            <a:r>
              <a:rPr lang="en" sz="1600">
                <a:latin typeface="Arial"/>
                <a:ea typeface="Arial"/>
                <a:cs typeface="Arial"/>
                <a:sym typeface="Arial"/>
              </a:rPr>
              <a:t>Natural language understanding is particularly difficult for machines when it comes to opinions, given that humans often use sarcasm and irony. Sentiment analysis, however, is able to </a:t>
            </a:r>
            <a:r>
              <a:rPr lang="en" sz="1600" b="1">
                <a:latin typeface="Arial"/>
                <a:ea typeface="Arial"/>
                <a:cs typeface="Arial"/>
                <a:sym typeface="Arial"/>
              </a:rPr>
              <a:t>recognize subtle nuances in emotions and opinions </a:t>
            </a:r>
            <a:r>
              <a:rPr lang="en" sz="1600">
                <a:latin typeface="Arial"/>
                <a:ea typeface="Arial"/>
                <a:cs typeface="Arial"/>
                <a:sym typeface="Arial"/>
              </a:rPr>
              <a:t>‒ and determine how positive or negative they are.</a:t>
            </a:r>
            <a:endParaRPr lang="en" sz="1600">
              <a:latin typeface="Arial"/>
              <a:ea typeface="Arial"/>
              <a:cs typeface="Arial"/>
            </a:endParaRPr>
          </a:p>
          <a:p>
            <a:pPr marL="0" indent="0">
              <a:spcBef>
                <a:spcPts val="0"/>
              </a:spcBef>
              <a:spcAft>
                <a:spcPts val="1200"/>
              </a:spcAft>
              <a:buSzPts val="1200"/>
              <a:buNone/>
            </a:pPr>
            <a:r>
              <a:rPr lang="en" sz="1600"/>
              <a:t>You can try this service from here: </a:t>
            </a:r>
            <a:r>
              <a:rPr lang="en" sz="1600">
                <a:hlinkClick r:id="rId3"/>
              </a:rPr>
              <a:t>Semantic Analysis</a:t>
            </a:r>
            <a:endParaRPr lang="en" sz="1600"/>
          </a:p>
        </p:txBody>
      </p:sp>
      <p:sp>
        <p:nvSpPr>
          <p:cNvPr id="116" name="Google Shape;116;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2" name="Picture 2" descr="Graphical user interface, application&#10;&#10;Description automatically generated">
            <a:extLst>
              <a:ext uri="{FF2B5EF4-FFF2-40B4-BE49-F238E27FC236}">
                <a16:creationId xmlns:a16="http://schemas.microsoft.com/office/drawing/2014/main" id="{740E25A5-5408-4718-BAD5-A40CB9E55ACD}"/>
              </a:ext>
            </a:extLst>
          </p:cNvPr>
          <p:cNvPicPr>
            <a:picLocks noChangeAspect="1"/>
          </p:cNvPicPr>
          <p:nvPr/>
        </p:nvPicPr>
        <p:blipFill>
          <a:blip r:embed="rId4"/>
          <a:stretch>
            <a:fillRect/>
          </a:stretch>
        </p:blipFill>
        <p:spPr>
          <a:xfrm>
            <a:off x="1550599" y="2293397"/>
            <a:ext cx="5561161" cy="2760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Arial"/>
              <a:buNone/>
            </a:pPr>
            <a:r>
              <a:rPr lang="en" sz="3200">
                <a:latin typeface="Arial"/>
                <a:ea typeface="Arial"/>
                <a:cs typeface="Arial"/>
                <a:sym typeface="Arial"/>
              </a:rPr>
              <a:t>NLP Application: Question Answering</a:t>
            </a:r>
            <a:endParaRPr lang="en-US" sz="3200"/>
          </a:p>
        </p:txBody>
      </p:sp>
      <p:sp>
        <p:nvSpPr>
          <p:cNvPr id="122" name="Google Shape;122;p22"/>
          <p:cNvSpPr txBox="1">
            <a:spLocks noGrp="1"/>
          </p:cNvSpPr>
          <p:nvPr>
            <p:ph type="body" idx="1"/>
          </p:nvPr>
        </p:nvSpPr>
        <p:spPr>
          <a:xfrm>
            <a:off x="628650" y="1239440"/>
            <a:ext cx="8065500" cy="1421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200"/>
              <a:buNone/>
            </a:pPr>
            <a:r>
              <a:rPr lang="en-US" sz="1200" b="1">
                <a:solidFill>
                  <a:schemeClr val="tx1"/>
                </a:solidFill>
                <a:latin typeface="Arial"/>
                <a:ea typeface="Arial"/>
                <a:cs typeface="Arial"/>
                <a:sym typeface="Arial"/>
              </a:rPr>
              <a:t>Question Answering(QA)</a:t>
            </a:r>
            <a:r>
              <a:rPr lang="en-US" sz="1200">
                <a:solidFill>
                  <a:schemeClr val="tx1"/>
                </a:solidFill>
                <a:latin typeface="Arial"/>
                <a:ea typeface="Arial"/>
                <a:cs typeface="Arial"/>
                <a:sym typeface="Arial"/>
              </a:rPr>
              <a:t> system is a system that gives appropriate answers to questions expressed in natural languages such as English, Chinese, and so on. For example, suppose a user asks “When was Abraham Lincoln assassinated?” In this case, the question answering system is expected to return “Apr 15, 1865”.</a:t>
            </a:r>
            <a:endParaRPr lang="en-US" sz="1200">
              <a:solidFill>
                <a:schemeClr val="tx1"/>
              </a:solidFill>
            </a:endParaRPr>
          </a:p>
          <a:p>
            <a:pPr marL="0" lvl="0" indent="0" algn="l" rtl="0">
              <a:lnSpc>
                <a:spcPct val="90000"/>
              </a:lnSpc>
              <a:spcBef>
                <a:spcPts val="800"/>
              </a:spcBef>
              <a:spcAft>
                <a:spcPts val="1200"/>
              </a:spcAft>
              <a:buClr>
                <a:schemeClr val="dk1"/>
              </a:buClr>
              <a:buSzPts val="1200"/>
              <a:buNone/>
            </a:pPr>
            <a:r>
              <a:rPr lang="en-US" sz="1200">
                <a:solidFill>
                  <a:schemeClr val="tx1"/>
                </a:solidFill>
                <a:latin typeface="Arial"/>
                <a:ea typeface="Arial"/>
                <a:cs typeface="Arial"/>
                <a:sym typeface="Arial"/>
              </a:rPr>
              <a:t>A question answering system will help you </a:t>
            </a:r>
            <a:r>
              <a:rPr lang="en-US" sz="1200" b="1">
                <a:solidFill>
                  <a:schemeClr val="tx1"/>
                </a:solidFill>
                <a:latin typeface="Arial"/>
                <a:ea typeface="Arial"/>
                <a:cs typeface="Arial"/>
                <a:sym typeface="Arial"/>
              </a:rPr>
              <a:t>find information efficiently</a:t>
            </a:r>
            <a:r>
              <a:rPr lang="en-US" sz="1200">
                <a:solidFill>
                  <a:schemeClr val="tx1"/>
                </a:solidFill>
                <a:latin typeface="Arial"/>
                <a:ea typeface="Arial"/>
                <a:cs typeface="Arial"/>
                <a:sym typeface="Arial"/>
              </a:rPr>
              <a:t>. Generally speaking, we use search engines to search for relevant documents when we look for some information on the Web. However, because they show you documents, you must read the documents and decide whether they contain the information you need. It’s a bother. Thus, commercial search engines have a question answering feature so that you can find information efficiently.</a:t>
            </a:r>
            <a:endParaRPr lang="en-US" sz="1200">
              <a:solidFill>
                <a:schemeClr val="tx1"/>
              </a:solidFill>
            </a:endParaRPr>
          </a:p>
        </p:txBody>
      </p:sp>
      <p:sp>
        <p:nvSpPr>
          <p:cNvPr id="123" name="Google Shape;123;p22"/>
          <p:cNvSpPr txBox="1">
            <a:spLocks noGrp="1"/>
          </p:cNvSpPr>
          <p:nvPr>
            <p:ph type="sldNum" idx="12"/>
          </p:nvPr>
        </p:nvSpPr>
        <p:spPr>
          <a:xfrm>
            <a:off x="6636544" y="4767263"/>
            <a:ext cx="2057400" cy="2739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24" name="Google Shape;124;p22"/>
          <p:cNvPicPr preferRelativeResize="0"/>
          <p:nvPr/>
        </p:nvPicPr>
        <p:blipFill rotWithShape="1">
          <a:blip r:embed="rId3">
            <a:alphaModFix/>
          </a:blip>
          <a:srcRect/>
          <a:stretch/>
        </p:blipFill>
        <p:spPr>
          <a:xfrm>
            <a:off x="2307431" y="2600325"/>
            <a:ext cx="4732266" cy="244078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9</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Simple Light</vt:lpstr>
      <vt:lpstr>Introduction to Natural Language Processing</vt:lpstr>
      <vt:lpstr>What is Natural Language Processing (NLP)</vt:lpstr>
      <vt:lpstr>Why is NLP difficult</vt:lpstr>
      <vt:lpstr>Classification of Natural Language Processing</vt:lpstr>
      <vt:lpstr>NLP Application</vt:lpstr>
      <vt:lpstr>NLP Application: Information Retrieval</vt:lpstr>
      <vt:lpstr>NLP Application: Machine Translation</vt:lpstr>
      <vt:lpstr>NLP Application: Sentiment Analysis</vt:lpstr>
      <vt:lpstr>NLP Application: Question Answering</vt:lpstr>
      <vt:lpstr>Data Preprocessing</vt:lpstr>
      <vt:lpstr>Data Preprocessing</vt:lpstr>
      <vt:lpstr>Task 1: Loading Text Data</vt:lpstr>
      <vt:lpstr>Task 2: Lowercase the text </vt:lpstr>
      <vt:lpstr>Task 3: Remove digits from data</vt:lpstr>
      <vt:lpstr>Task 4: Remove Punctuation</vt:lpstr>
      <vt:lpstr>Task 5: Removing trailing whitespaces</vt:lpstr>
      <vt:lpstr>Task 6:Tokenize the text and remove stop words </vt:lpstr>
      <vt:lpstr>Task 6: Stemming</vt:lpstr>
      <vt:lpstr>Task 7: Stemming</vt:lpstr>
      <vt:lpstr>Task 8: Lemmatization</vt:lpstr>
      <vt:lpstr>Bag of Word</vt:lpstr>
      <vt:lpstr>Limitations of Bag-of-Words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cp:revision>1</cp:revision>
  <dcterms:modified xsi:type="dcterms:W3CDTF">2021-10-19T02:55:12Z</dcterms:modified>
</cp:coreProperties>
</file>