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70" r:id="rId13"/>
    <p:sldId id="271" r:id="rId14"/>
    <p:sldId id="265" r:id="rId15"/>
    <p:sldId id="266" r:id="rId16"/>
    <p:sldId id="267" r:id="rId17"/>
    <p:sldId id="268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E72D0-38BF-4EDD-A731-D5CA5C1FE1F0}" v="1769" dt="2021-08-24T21:31:0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A3B-4D1D-4793-9316-BA10E5D3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4FD7-B2FA-4067-A0DF-8FC65BC16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08FA-31F8-4968-AF19-3AE478C9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EE63-E31D-4B59-AF2C-B0D829F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EBF3-1862-4391-806E-FBB7487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F758-64F6-4266-BE3E-8079BB1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2683-1913-4433-9A1E-91CC068F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CFF0-6867-4741-B065-9CEC0690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731A-01F2-482B-B276-53BD1A22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1F60-855E-41DE-8A45-04F7EA8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58B5-9C72-4DED-95CB-4B1DBD37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042B-D07B-45F2-814A-9F5BF351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83A7-B8D6-4A9E-9F4A-3059917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3BD3-ECAB-4BF3-B64D-B8CC26D0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D72-E20A-4057-B8F3-1E6900A1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A5F-73B9-470E-B5D5-95A3116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6DAB-0D00-4B02-9490-1B34B6325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275F-6E78-4606-9827-62D1AA9B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7782-C8DA-42C8-B218-56B9A1BD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9F64-7973-40CC-AE87-248E8597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7F67-FC3C-4107-8DA6-367194AC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899A-D034-4F67-9B78-68AB84A3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E631-3728-4323-961E-D2CC33A5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E025D-1A0B-416D-991B-614BAB28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ECB49-664B-4144-9C75-706C3BB1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FB890-C286-4222-AFD5-5EDBA278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52C58-BE34-4D53-A6D9-241BA5B8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31CEF-B451-4BD3-8CE9-A80C082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A379F-41E7-4685-A807-03052674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ABB-ADCB-4705-861C-19921474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E9873-DE75-4764-9B45-2A0FEBA6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8B351-D80C-40CC-94A6-BF92A7E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5ADB-96DD-4B94-8622-4980CF8D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28EE8-94D2-4B31-A44A-97C0F084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B40ED-2BD9-4F0B-AE73-B43AEE9F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152-5C53-4CE0-B9F7-E8A0788E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7B33-D302-4C6A-8317-463CB602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EA73-7E0C-4278-8239-C4D2A652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DBCA0-C268-4A75-A083-82023C02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51AA3-2EDC-4593-9CEC-33FD5A1F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FAA2-8992-4D2C-B1E5-35C0B163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1321-8E75-46B7-9CB9-AB8B4596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52A-29A4-41F1-97F9-AFEC81F2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5DD5-9057-4211-A1AB-95B1FD5EA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C117-2EBD-4713-A023-84029221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5E066-1D6B-45D8-9CA1-CDE24B6F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1403-3799-48B2-8583-C97EA2EE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656E-831A-46D9-A28F-F422C236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DA30-CE43-47D6-9007-C16567A6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CD02A-7174-454E-A61C-F96C1AB8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7AEC-8074-4A81-8966-E88D68C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F3C2-4919-41FC-B82E-FC473694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4439-D5CF-497B-B8D4-E6CCFD5D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AF68-D8ED-4484-B9F4-00DE61F4A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25C75-A0D3-4D24-A72A-2F009478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5F9E-AC62-43AE-A6B4-0A1BF77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BDDE-1A1E-4A02-97E5-B8D61761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7039-CD12-492A-9DF0-4E1147A0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E08F7-A771-4FF1-BF07-2A83DEF9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70FE-57B6-4418-9535-01877978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609-B92E-4C9F-87D7-DBC293320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46E3-D3F0-41A5-937D-2DCC56D4A249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FEAE-D7A8-4148-AB76-A864898C5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C778-9305-4C0E-A0DC-2E45651B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 err="1">
                <a:latin typeface="Arial"/>
                <a:cs typeface="Arial"/>
              </a:rPr>
              <a:t>barh</a:t>
            </a:r>
            <a:r>
              <a:rPr lang="en-US" sz="3200" i="1" dirty="0">
                <a:latin typeface="Arial"/>
                <a:cs typeface="Arial"/>
              </a:rPr>
              <a:t>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plt.barh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x,y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5D05E55-0012-4FEC-AF1F-B72842C7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5" y="3513426"/>
            <a:ext cx="2743200" cy="18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032-81C3-4343-B77E-3EF824F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C194-3791-974F-8243-57C880FA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histogram shows the number of occurrences of different values in a dataset. At first glance, it is very similar to a bar chart. Histogram is more like a bar chart. Let’s consider an example and we will see immediately why.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Let’s say that we run a gym and we have 250 clients. For some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reason,we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want to analyze their 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s. We have the individual data points – the height of each and every client in one big Python list: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6A12A-D3F1-A44E-8527-BBCE9700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13" y="3064761"/>
            <a:ext cx="4114940" cy="27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032-81C3-4343-B77E-3EF824F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Histogram :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C194-3791-974F-8243-57C880FA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that dataset, the histogram will look like the following. In the y axis, it’s showing the frequency of weight.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here, we can guess the mean of the weight is around 175 and the mode is around 174. This one of the advantages of creating a histogram on dataset.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77B58-EB01-9B4A-92DB-3B44911D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68" y="2000842"/>
            <a:ext cx="3807476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 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example can be given with a census focused on the demography of a country. We may use a histogram to show how many people are between the ages of 0 - 10, 11 - 20, 21 - 30, 31 - 40, 41 - 50, etc. This histogram would look similar to the example below. In y axis, the following graph is also showing the frequency of ages that appear in the range.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34079-2C4D-1141-88DC-21CF4B21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92" y="3196525"/>
            <a:ext cx="4136757" cy="24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D6EB-7C66-4493-8039-3B319B9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0B60-F095-42D5-9FCE-CDC765EC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In Matplotlib, we use the hist() function to create histograms. The hist() function will use an array of numbers to create a histogram, the array is sent into the function as an argument. Say you ask for the height of 250 people, we might end up with a histogram like this: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9A733-81B5-46B8-9C55-C79CB736F8BA}"/>
              </a:ext>
            </a:extLst>
          </p:cNvPr>
          <p:cNvSpPr txBox="1"/>
          <p:nvPr/>
        </p:nvSpPr>
        <p:spPr>
          <a:xfrm>
            <a:off x="1292793" y="2613197"/>
            <a:ext cx="8460807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Ex: import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matplotlib.pyplot</a:t>
            </a: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as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plt</a:t>
            </a:r>
            <a:b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import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numpy</a:t>
            </a: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as np</a:t>
            </a:r>
            <a:b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[21,22,23,4,5,6,77,8,9,10,31,32,33,34,35,36,37,18,49,50,100]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num_bins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n, bins, patches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num_bins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='blue', alpha=0.5)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0" fontAlgn="base" hangingPunct="0"/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   &gt;&gt;&gt; </a:t>
            </a:r>
          </a:p>
          <a:p>
            <a:endParaRPr 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AE80C1-E387-9D48-8A8B-4BDBA36B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3948211"/>
            <a:ext cx="2870200" cy="193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5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757B-C66D-4049-8492-F1A5FFE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A895-F433-405E-8425-91048C04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A pie chart is a circular statistical graphic, which is divided into slices to illustrate numerical proportion. It expresses a part-to-whole relationship in your data. </a:t>
            </a:r>
          </a:p>
        </p:txBody>
      </p:sp>
    </p:spTree>
    <p:extLst>
      <p:ext uri="{BB962C8B-B14F-4D97-AF65-F5344CB8AC3E}">
        <p14:creationId xmlns:p14="http://schemas.microsoft.com/office/powerpoint/2010/main" val="290383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AADB-7CBF-4F81-89DF-AEEE068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Pie chart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464F-A823-43AB-80C7-996697A0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With </a:t>
            </a:r>
            <a:r>
              <a:rPr lang="en-US" sz="1600" dirty="0" err="1">
                <a:latin typeface="Alien"/>
                <a:ea typeface="+mn-lt"/>
                <a:cs typeface="+mn-lt"/>
              </a:rPr>
              <a:t>Pyplot</a:t>
            </a:r>
            <a:r>
              <a:rPr lang="en-US" sz="1600" dirty="0">
                <a:latin typeface="Alien"/>
                <a:ea typeface="+mn-lt"/>
                <a:cs typeface="+mn-lt"/>
              </a:rPr>
              <a:t>, we can use the pie() function to draw pie charts: </a:t>
            </a:r>
            <a:endParaRPr lang="en-US" sz="1600" dirty="0">
              <a:latin typeface="Alie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70006-DEA2-41D9-B62A-87C1ED190BD0}"/>
              </a:ext>
            </a:extLst>
          </p:cNvPr>
          <p:cNvSpPr txBox="1"/>
          <p:nvPr/>
        </p:nvSpPr>
        <p:spPr>
          <a:xfrm>
            <a:off x="1205708" y="2170512"/>
            <a:ext cx="5393212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 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([35, 25, 25, 15])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plt.pie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(y)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 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 &gt;&gt;&gt;</a:t>
            </a:r>
          </a:p>
          <a:p>
            <a:endParaRPr lang="en-US" sz="1400" b="1" dirty="0">
              <a:latin typeface="Courier New"/>
              <a:ea typeface="+mn-lt"/>
              <a:cs typeface="+mn-lt"/>
            </a:endParaRPr>
          </a:p>
          <a:p>
            <a:endParaRPr lang="en-US" sz="1400" b="1" dirty="0">
              <a:latin typeface="Courier New"/>
              <a:ea typeface="+mn-lt"/>
              <a:cs typeface="+mn-lt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720F12-F2C5-1546-B1C2-A815DC08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84" y="2560799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5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7FC5-7F58-374E-B049-6BDFF6DD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What is Boxplot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EF-A771-7C43-9F66-C252AFEF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boxplot is a standardized way of displaying the distribution of data based on a five number summary (“minimum”, first quartile (Q1), median, third quartile (Q3), and “maximum”)</a:t>
            </a:r>
          </a:p>
        </p:txBody>
      </p:sp>
    </p:spTree>
    <p:extLst>
      <p:ext uri="{BB962C8B-B14F-4D97-AF65-F5344CB8AC3E}">
        <p14:creationId xmlns:p14="http://schemas.microsoft.com/office/powerpoint/2010/main" val="24875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2F5C-8E10-B34C-84B5-1DF555E6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9F6CE-F08D-4146-9B1C-777456CF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5" y="1825625"/>
            <a:ext cx="74390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D39C-876F-4436-9EFB-64DE63D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318B-81D5-4CFF-A1E4-5046BC88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Introduction to Matplotlib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Line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Scatter Plot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Bar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Histogram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9809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59CD-0E79-495E-A3A6-ADAFB213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Calibri Light"/>
              </a:rPr>
              <a:t>Matplotlib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F830-296C-4A33-9E96-811E59A4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Matplotlib is a cross-platform, data visualization and graphical plotting library for Python and its numerical extension NumPy. A Python matplotlib script is structured so that a few lines of code are all that is required in most instances to generate a visual data plot.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ea typeface="+mn-lt"/>
                <a:cs typeface="+mn-lt"/>
              </a:rPr>
              <a:t>Matplotlib and NumPy:</a:t>
            </a:r>
            <a:r>
              <a:rPr lang="en-US" sz="1600" dirty="0">
                <a:latin typeface="Arial"/>
                <a:ea typeface="+mn-lt"/>
                <a:cs typeface="+mn-lt"/>
              </a:rPr>
              <a:t> NumPy is a package for scientific computing. NumPy is a required dependency for matplotlib, which uses NumPy functions for numerical data and multi-dimensional arrays.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r>
              <a:rPr lang="en-US" sz="1600" b="1" dirty="0">
                <a:latin typeface="Arial"/>
                <a:cs typeface="Arial"/>
              </a:rPr>
              <a:t>Matplotlib and Pandas: </a:t>
            </a:r>
            <a:r>
              <a:rPr lang="en-US" sz="1600" dirty="0">
                <a:latin typeface="Arial"/>
                <a:ea typeface="+mn-lt"/>
                <a:cs typeface="+mn-lt"/>
              </a:rPr>
              <a:t>Pandas is a library used by matplotlib mainly for data manipulation and analysis. Pandas provides an in-memory 2D data table object called a </a:t>
            </a:r>
            <a:r>
              <a:rPr lang="en-US" sz="1600" dirty="0" err="1">
                <a:latin typeface="Arial"/>
                <a:ea typeface="+mn-lt"/>
                <a:cs typeface="+mn-lt"/>
              </a:rPr>
              <a:t>Dataframe</a:t>
            </a:r>
            <a:r>
              <a:rPr lang="en-US" sz="1600" dirty="0">
                <a:latin typeface="Arial"/>
                <a:ea typeface="+mn-lt"/>
                <a:cs typeface="+mn-lt"/>
              </a:rPr>
              <a:t>. Unlike NumPy, pandas is not a required dependency of matplotlib.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Pandas and NumPy are often used together.</a:t>
            </a:r>
            <a:endParaRPr lang="en-US" sz="1600">
              <a:latin typeface="Arial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1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C38B-8689-4A4B-9715-C4C0B60D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D5DE-A0FA-4693-84B6-B14E2AE1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A line chart or line plot is a type of plot which displays information as a series of data points called markers connected by straight line segments. It is a basic type of chart common in many fields. We use line plot when we have a continuous data set. These are best suited for trend-based visualizations of data over a period of time.</a:t>
            </a:r>
            <a:endParaRPr lang="en-US" sz="16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7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1FB-F030-40EE-B782-A279E4DA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4731-15CC-44CF-88EF-49D3AFD2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i="1" dirty="0" err="1">
                <a:latin typeface="Arial"/>
                <a:ea typeface="+mn-lt"/>
                <a:cs typeface="+mn-lt"/>
              </a:rPr>
              <a:t>Matplotlib.pyplot</a:t>
            </a:r>
            <a:r>
              <a:rPr lang="en-US" sz="1600" dirty="0">
                <a:latin typeface="Arial"/>
                <a:ea typeface="+mn-lt"/>
                <a:cs typeface="+mn-lt"/>
              </a:rPr>
              <a:t> is a collection of functions that make matplotlib. Generating visualizations with </a:t>
            </a:r>
            <a:r>
              <a:rPr lang="en-US" sz="1600" dirty="0" err="1">
                <a:latin typeface="Arial"/>
                <a:ea typeface="+mn-lt"/>
                <a:cs typeface="+mn-lt"/>
              </a:rPr>
              <a:t>pyplot</a:t>
            </a:r>
            <a:r>
              <a:rPr lang="en-US" sz="1600" dirty="0">
                <a:latin typeface="Arial"/>
                <a:ea typeface="+mn-lt"/>
                <a:cs typeface="+mn-lt"/>
              </a:rPr>
              <a:t> is very quick.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B26E9-81A7-4782-9489-5EF9C916DDA4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import </a:t>
            </a:r>
            <a:r>
              <a:rPr lang="en-US" sz="1400" b="1" dirty="0" err="1">
                <a:ea typeface="+mn-lt"/>
                <a:cs typeface="+mn-lt"/>
              </a:rPr>
              <a:t>matplotlib.pyplot</a:t>
            </a:r>
            <a:r>
              <a:rPr lang="en-US" sz="1400" b="1" dirty="0">
                <a:ea typeface="+mn-lt"/>
                <a:cs typeface="+mn-lt"/>
              </a:rPr>
              <a:t> as </a:t>
            </a:r>
            <a:r>
              <a:rPr lang="en-US" sz="1400" b="1" dirty="0" err="1">
                <a:ea typeface="+mn-lt"/>
                <a:cs typeface="+mn-lt"/>
              </a:rPr>
              <a:t>plt</a:t>
            </a:r>
            <a:r>
              <a:rPr lang="en-US" sz="1400" b="1" dirty="0">
                <a:ea typeface="+mn-lt"/>
                <a:cs typeface="+mn-lt"/>
              </a:rPr>
              <a:t>
     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 [1, 2, 3, 4], [1, 4, 9, 16])</a:t>
            </a:r>
          </a:p>
          <a:p>
            <a:r>
              <a:rPr lang="en-US" sz="1400" b="1" dirty="0">
                <a:ea typeface="+mn-lt"/>
                <a:cs typeface="+mn-lt"/>
              </a:rPr>
              <a:t>      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75C13DA-A673-4FFC-AAB5-71683562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238866"/>
            <a:ext cx="2743200" cy="1860724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942D4280-C8B8-4C9B-B02D-A2799C56972D}"/>
              </a:ext>
            </a:extLst>
          </p:cNvPr>
          <p:cNvSpPr txBox="1"/>
          <p:nvPr/>
        </p:nvSpPr>
        <p:spPr>
          <a:xfrm>
            <a:off x="5450893" y="3431691"/>
            <a:ext cx="28082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First, we import </a:t>
            </a:r>
            <a:r>
              <a:rPr lang="en-US" sz="1400" dirty="0" err="1">
                <a:latin typeface="Arial"/>
                <a:cs typeface="Calibri"/>
              </a:rPr>
              <a:t>matplotlib.pyplot</a:t>
            </a:r>
            <a:r>
              <a:rPr lang="en-US" sz="1400" dirty="0">
                <a:latin typeface="Arial"/>
                <a:cs typeface="Calibri"/>
              </a:rPr>
              <a:t> here. Then we are using two list for x and y axis that we are passing as argument to the </a:t>
            </a:r>
            <a:r>
              <a:rPr lang="en-US" sz="1400" i="1" dirty="0">
                <a:latin typeface="Arial"/>
                <a:cs typeface="Calibri"/>
              </a:rPr>
              <a:t>plot(). </a:t>
            </a:r>
            <a:r>
              <a:rPr lang="en-US" sz="1400" dirty="0">
                <a:latin typeface="Arial"/>
                <a:cs typeface="Calibri"/>
              </a:rPr>
              <a:t>In default there is no marker and it looks like a line graph.</a:t>
            </a:r>
          </a:p>
        </p:txBody>
      </p:sp>
    </p:spTree>
    <p:extLst>
      <p:ext uri="{BB962C8B-B14F-4D97-AF65-F5344CB8AC3E}">
        <p14:creationId xmlns:p14="http://schemas.microsoft.com/office/powerpoint/2010/main" val="1437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7AE-6ED6-4EC8-9A8D-1C03CB79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Formatting style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9C39-B65D-4773-9BE8-00DEDEBB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For every x, y pair of arguments, there is an optional third argument which is the format string that indicates the color and line type of the plot.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5C738-2193-4AD6-B626-D2BFA06C06EE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([1, 2, 3, 4], [1, 4, 9, 16], '</a:t>
            </a:r>
            <a:r>
              <a:rPr lang="en-US" sz="1400" b="1" dirty="0" err="1">
                <a:ea typeface="+mn-lt"/>
                <a:cs typeface="+mn-lt"/>
              </a:rPr>
              <a:t>ro</a:t>
            </a:r>
            <a:r>
              <a:rPr lang="en-US" sz="1400" b="1" dirty="0">
                <a:ea typeface="+mn-lt"/>
                <a:cs typeface="+mn-lt"/>
              </a:rPr>
              <a:t>')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plt.axis</a:t>
            </a:r>
            <a:r>
              <a:rPr lang="en-US" sz="1400" b="1" dirty="0">
                <a:ea typeface="+mn-lt"/>
                <a:cs typeface="+mn-lt"/>
              </a:rPr>
              <a:t>([0, 6, 0, 20])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8D9977-5A42-4EEE-B33A-FAA1D1DF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3182257"/>
            <a:ext cx="27432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68630-4A42-43C4-8129-E78320F0E718}"/>
              </a:ext>
            </a:extLst>
          </p:cNvPr>
          <p:cNvSpPr txBox="1"/>
          <p:nvPr/>
        </p:nvSpPr>
        <p:spPr>
          <a:xfrm>
            <a:off x="5392836" y="3707462"/>
            <a:ext cx="280827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'</a:t>
            </a:r>
            <a:r>
              <a:rPr lang="en-US" sz="1400" dirty="0" err="1">
                <a:latin typeface="Arial"/>
                <a:cs typeface="Calibri"/>
              </a:rPr>
              <a:t>ro</a:t>
            </a:r>
            <a:r>
              <a:rPr lang="en-US" sz="1400" dirty="0">
                <a:latin typeface="Arial"/>
                <a:cs typeface="Calibri"/>
              </a:rPr>
              <a:t>' defines round marker. </a:t>
            </a:r>
            <a:br>
              <a:rPr lang="en-US" sz="1400" dirty="0">
                <a:latin typeface="Arial"/>
                <a:cs typeface="Calibri"/>
              </a:rPr>
            </a:br>
            <a:r>
              <a:rPr lang="en-US" sz="1400" dirty="0">
                <a:latin typeface="Arial"/>
                <a:cs typeface="Calibri"/>
              </a:rPr>
              <a:t>Inside the </a:t>
            </a:r>
            <a:r>
              <a:rPr lang="en-US" sz="1400" i="1" dirty="0">
                <a:latin typeface="Arial"/>
                <a:cs typeface="Calibri"/>
              </a:rPr>
              <a:t>axis() </a:t>
            </a:r>
            <a:r>
              <a:rPr lang="en-US" sz="1400" dirty="0">
                <a:latin typeface="Arial"/>
                <a:cs typeface="Calibri"/>
              </a:rPr>
              <a:t>we are saying that x axis should </a:t>
            </a:r>
            <a:r>
              <a:rPr lang="en-US" sz="1400" dirty="0" err="1">
                <a:latin typeface="Arial"/>
                <a:cs typeface="Calibri"/>
              </a:rPr>
              <a:t>bw</a:t>
            </a:r>
            <a:r>
              <a:rPr lang="en-US" sz="1400" dirty="0">
                <a:latin typeface="Arial"/>
                <a:cs typeface="Calibri"/>
              </a:rPr>
              <a:t> within the range of 0 to 6 and y axis should be within the range of 0 to 20</a:t>
            </a:r>
          </a:p>
        </p:txBody>
      </p:sp>
    </p:spTree>
    <p:extLst>
      <p:ext uri="{BB962C8B-B14F-4D97-AF65-F5344CB8AC3E}">
        <p14:creationId xmlns:p14="http://schemas.microsoft.com/office/powerpoint/2010/main" val="36428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AA11-5E47-46ED-A830-13443569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Scatter Plot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58F7-A5FC-437E-AFD2-2633C601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Scatter plot function plots one dot for each observation. It needs two arrays of the same length, one for the values of the x-axis, and one for values on the y-axis. Let's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03369-56A5-4ACA-BCF2-E906D6FFA618}"/>
              </a:ext>
            </a:extLst>
          </p:cNvPr>
          <p:cNvSpPr txBox="1"/>
          <p:nvPr/>
        </p:nvSpPr>
        <p:spPr>
          <a:xfrm>
            <a:off x="1256508" y="2468054"/>
            <a:ext cx="6951966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endParaRPr lang="en-US" sz="1400" b="1" dirty="0">
              <a:latin typeface="Courier New"/>
              <a:ea typeface="+mn-lt"/>
              <a:cs typeface="+mn-lt"/>
            </a:endParaRP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np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([5,7,8,7,2,17,2,9,4,11,12,9,6])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([99,86,87,88,111,86,103,87,94,78,77,85,86])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  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plt.scatter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(x, y)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69C84C-BF68-40A5-92BD-7D57C29E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3804194"/>
            <a:ext cx="2743200" cy="1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D0DD-FA9E-4CA3-A4D3-B6B29F9F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5EDA-BBF6-48EF-80F3-3D0EAA0C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/>
                <a:cs typeface="Arial"/>
              </a:rPr>
              <a:t>A bar </a:t>
            </a:r>
            <a:r>
              <a:rPr lang="en-US" dirty="0">
                <a:latin typeface="Arial"/>
                <a:cs typeface="Arial"/>
              </a:rPr>
              <a:t>chart</a:t>
            </a:r>
            <a:r>
              <a:rPr lang="en-US" sz="1600" b="0" i="0" dirty="0">
                <a:effectLst/>
                <a:latin typeface="Arial"/>
                <a:cs typeface="Arial"/>
              </a:rPr>
              <a:t> is a way of representing data where the </a:t>
            </a:r>
            <a:r>
              <a:rPr lang="en-US" sz="1600" b="0" i="1" dirty="0">
                <a:effectLst/>
                <a:latin typeface="Arial"/>
                <a:cs typeface="Arial"/>
              </a:rPr>
              <a:t>length</a:t>
            </a:r>
            <a:r>
              <a:rPr lang="en-US" sz="1600" b="0" i="0" dirty="0">
                <a:effectLst/>
                <a:latin typeface="Arial"/>
                <a:cs typeface="Arial"/>
              </a:rPr>
              <a:t> of the bars represents the magnitude/size of the feature/variable. Bar graphs usually represent numerical and categorical variables grouped in intervals.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create a bar plot, we can pass one of two arguments via kind parameter in 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bar()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barh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bar() : In</a:t>
            </a:r>
            <a:r>
              <a:rPr lang="en-US" sz="1600" dirty="0">
                <a:latin typeface="Arial"/>
                <a:cs typeface="Arial"/>
              </a:rPr>
              <a:t> vertical bar graphs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z="1600" dirty="0">
                <a:latin typeface="Arial"/>
                <a:cs typeface="Arial"/>
              </a:rPr>
              <a:t> the x-axis is used for labelling, and the length of bars on the y-axis corresponds to the magnitude of the variable being measured. Vertical bar graphs are particularly useful in analyzing time series data.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 err="1">
                <a:latin typeface="Arial"/>
                <a:cs typeface="Arial"/>
              </a:rPr>
              <a:t>barh</a:t>
            </a:r>
            <a:r>
              <a:rPr lang="en-US" dirty="0">
                <a:latin typeface="Arial"/>
                <a:cs typeface="Arial"/>
              </a:rPr>
              <a:t>() : In horizontal bar graphs, the y-axis is used for labelling. The length of bars on the x-axis corresponds to the magnitude of the variable being measured, so there is more room on the y-axis to label categorical variables.</a:t>
            </a:r>
            <a:br>
              <a:rPr lang="en-US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711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>
                <a:latin typeface="Arial"/>
                <a:cs typeface="Arial"/>
              </a:rPr>
              <a:t>bar()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numpy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plt.bar(x,y)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</a:t>
            </a:r>
            <a:r>
              <a:rPr lang="en-US" sz="1400" b="1" dirty="0">
                <a:ea typeface="+mn-lt"/>
                <a:cs typeface="+mn-lt"/>
              </a:rPr>
              <a:t>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C9619D7-9F31-4930-9957-1E9AEF4B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4" y="3486823"/>
            <a:ext cx="2743200" cy="1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1446</Words>
  <Application>Microsoft Macintosh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Alien</vt:lpstr>
      <vt:lpstr>Arial</vt:lpstr>
      <vt:lpstr>Calibri</vt:lpstr>
      <vt:lpstr>Calibri Light</vt:lpstr>
      <vt:lpstr>Courier New</vt:lpstr>
      <vt:lpstr>office theme</vt:lpstr>
      <vt:lpstr>Office Theme</vt:lpstr>
      <vt:lpstr>Data Visualization</vt:lpstr>
      <vt:lpstr>Table of Contents</vt:lpstr>
      <vt:lpstr>Matplotlib</vt:lpstr>
      <vt:lpstr>Line Chart</vt:lpstr>
      <vt:lpstr>Line plot with Matplotlib</vt:lpstr>
      <vt:lpstr>Formatting style </vt:lpstr>
      <vt:lpstr>Scatter Plot</vt:lpstr>
      <vt:lpstr>Bar Plot</vt:lpstr>
      <vt:lpstr>bar() Plot with Matplotlib</vt:lpstr>
      <vt:lpstr>barh() Plot with Matplotlib</vt:lpstr>
      <vt:lpstr>Histogram</vt:lpstr>
      <vt:lpstr>Histogram : chart</vt:lpstr>
      <vt:lpstr>Histogram : another example</vt:lpstr>
      <vt:lpstr>Histogram with Matplotlib</vt:lpstr>
      <vt:lpstr>Pie chart</vt:lpstr>
      <vt:lpstr>Pie chart with Matplotlib</vt:lpstr>
      <vt:lpstr>What is Boxplot</vt:lpstr>
      <vt:lpstr>Boxplot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Sadia Afrin</cp:lastModifiedBy>
  <cp:revision>271</cp:revision>
  <dcterms:created xsi:type="dcterms:W3CDTF">2021-08-24T19:51:21Z</dcterms:created>
  <dcterms:modified xsi:type="dcterms:W3CDTF">2021-08-26T20:26:05Z</dcterms:modified>
</cp:coreProperties>
</file>