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8" r:id="rId14"/>
    <p:sldId id="271" r:id="rId15"/>
    <p:sldId id="270" r:id="rId16"/>
    <p:sldId id="273" r:id="rId17"/>
    <p:sldId id="272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C19A-64CC-4B2B-9D68-276A6BCA98B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3BCD-8CEF-4561-9E47-ED4D89478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C19A-64CC-4B2B-9D68-276A6BCA98B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3BCD-8CEF-4561-9E47-ED4D89478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0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C19A-64CC-4B2B-9D68-276A6BCA98B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3BCD-8CEF-4561-9E47-ED4D89478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2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C19A-64CC-4B2B-9D68-276A6BCA98B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3BCD-8CEF-4561-9E47-ED4D89478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7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C19A-64CC-4B2B-9D68-276A6BCA98B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3BCD-8CEF-4561-9E47-ED4D89478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C19A-64CC-4B2B-9D68-276A6BCA98B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3BCD-8CEF-4561-9E47-ED4D89478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0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C19A-64CC-4B2B-9D68-276A6BCA98B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3BCD-8CEF-4561-9E47-ED4D89478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3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C19A-64CC-4B2B-9D68-276A6BCA98B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3BCD-8CEF-4561-9E47-ED4D89478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5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C19A-64CC-4B2B-9D68-276A6BCA98B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3BCD-8CEF-4561-9E47-ED4D89478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5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C19A-64CC-4B2B-9D68-276A6BCA98B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3BCD-8CEF-4561-9E47-ED4D89478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4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C19A-64CC-4B2B-9D68-276A6BCA98B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3BCD-8CEF-4561-9E47-ED4D89478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1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C19A-64CC-4B2B-9D68-276A6BCA98B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13BCD-8CEF-4561-9E47-ED4D89478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4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38637"/>
            <a:ext cx="9144000" cy="133940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47" y="1537416"/>
            <a:ext cx="9144000" cy="430476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Trains Convolutional Neural Network</a:t>
            </a:r>
            <a:r>
              <a:rPr lang="en-US" sz="1800" dirty="0"/>
              <a:t> to classify images from the CIFAR-10 database</a:t>
            </a:r>
            <a:r>
              <a:rPr lang="en-US" sz="18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Each of the images (32x32x3) </a:t>
            </a:r>
            <a:r>
              <a:rPr lang="en-US" sz="1800" dirty="0"/>
              <a:t>fall into one of ten </a:t>
            </a:r>
            <a:r>
              <a:rPr lang="en-US" sz="1800" dirty="0" smtClean="0"/>
              <a:t>classes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431" y="2419653"/>
            <a:ext cx="4761561" cy="3830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70468" y="6250616"/>
            <a:ext cx="757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 1 : Images </a:t>
            </a:r>
            <a:r>
              <a:rPr lang="en-US" dirty="0"/>
              <a:t>in this database</a:t>
            </a:r>
          </a:p>
        </p:txBody>
      </p:sp>
    </p:spTree>
    <p:extLst>
      <p:ext uri="{BB962C8B-B14F-4D97-AF65-F5344CB8AC3E}">
        <p14:creationId xmlns:p14="http://schemas.microsoft.com/office/powerpoint/2010/main" val="250787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 smtClean="0"/>
              <a:t>Defining </a:t>
            </a:r>
            <a:r>
              <a:rPr lang="en-US" sz="4400" dirty="0" smtClean="0"/>
              <a:t>Network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7687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86" y="365125"/>
            <a:ext cx="10735614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Defining Network Architecture: 1</a:t>
            </a:r>
            <a:endParaRPr lang="en-US" sz="3600" dirty="0"/>
          </a:p>
        </p:txBody>
      </p:sp>
      <p:pic>
        <p:nvPicPr>
          <p:cNvPr id="6146" name="Picture 2" descr="No description availabl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992" y="1825625"/>
            <a:ext cx="708401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42445" y="2910625"/>
            <a:ext cx="4584879" cy="2163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7920507" y="3593206"/>
            <a:ext cx="695459" cy="19318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68117" y="3490295"/>
            <a:ext cx="235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Defining Layers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6232" y="5157696"/>
            <a:ext cx="5370490" cy="95976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345509" y="5524297"/>
            <a:ext cx="695459" cy="19318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31754" y="5333190"/>
            <a:ext cx="2356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Pooling layer applied after each convolutional layer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6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Defining Network Architecture: 2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93284" y="4923337"/>
            <a:ext cx="12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80"/>
                </a:solidFill>
              </a:rPr>
              <a:t>Depth: 3</a:t>
            </a:r>
          </a:p>
          <a:p>
            <a:r>
              <a:rPr lang="en-US" sz="1400" dirty="0" smtClean="0">
                <a:solidFill>
                  <a:srgbClr val="008080"/>
                </a:solidFill>
              </a:rPr>
              <a:t>Size: 32X32</a:t>
            </a:r>
          </a:p>
        </p:txBody>
      </p:sp>
      <p:pic>
        <p:nvPicPr>
          <p:cNvPr id="8196" name="Picture 4" descr="No description available.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7" b="16409"/>
          <a:stretch/>
        </p:blipFill>
        <p:spPr bwMode="auto">
          <a:xfrm>
            <a:off x="992746" y="1634698"/>
            <a:ext cx="10198995" cy="318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93324" y="4923337"/>
            <a:ext cx="109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80"/>
                </a:solidFill>
              </a:rPr>
              <a:t>Depth: 16</a:t>
            </a:r>
          </a:p>
          <a:p>
            <a:r>
              <a:rPr lang="en-US" sz="1400" dirty="0" smtClean="0">
                <a:solidFill>
                  <a:srgbClr val="008080"/>
                </a:solidFill>
              </a:rPr>
              <a:t>Size: 32x32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08491" y="4923337"/>
            <a:ext cx="109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80"/>
                </a:solidFill>
              </a:rPr>
              <a:t>Depth: 32</a:t>
            </a:r>
          </a:p>
          <a:p>
            <a:r>
              <a:rPr lang="en-US" sz="1400" dirty="0" smtClean="0">
                <a:solidFill>
                  <a:srgbClr val="008080"/>
                </a:solidFill>
              </a:rPr>
              <a:t>Size: 16x16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84582" y="4923337"/>
            <a:ext cx="109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80"/>
                </a:solidFill>
              </a:rPr>
              <a:t>Depth: 64</a:t>
            </a:r>
          </a:p>
          <a:p>
            <a:r>
              <a:rPr lang="en-US" sz="1400" dirty="0" smtClean="0">
                <a:solidFill>
                  <a:srgbClr val="008080"/>
                </a:solidFill>
              </a:rPr>
              <a:t>Size: 8x8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91741" y="3045402"/>
            <a:ext cx="109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80"/>
                </a:solidFill>
              </a:rPr>
              <a:t>Depth: 64</a:t>
            </a:r>
          </a:p>
          <a:p>
            <a:r>
              <a:rPr lang="en-US" sz="1400" dirty="0" smtClean="0">
                <a:solidFill>
                  <a:srgbClr val="008080"/>
                </a:solidFill>
              </a:rPr>
              <a:t>Size: 4x4</a:t>
            </a:r>
          </a:p>
        </p:txBody>
      </p:sp>
    </p:spTree>
    <p:extLst>
      <p:ext uri="{BB962C8B-B14F-4D97-AF65-F5344CB8AC3E}">
        <p14:creationId xmlns:p14="http://schemas.microsoft.com/office/powerpoint/2010/main" val="37614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Defining Network Architecture: </a:t>
            </a:r>
            <a:r>
              <a:rPr lang="en-US" sz="3600" dirty="0" smtClean="0"/>
              <a:t>3</a:t>
            </a:r>
            <a:endParaRPr lang="en-US" sz="3600" dirty="0"/>
          </a:p>
        </p:txBody>
      </p:sp>
      <p:pic>
        <p:nvPicPr>
          <p:cNvPr id="7172" name="Picture 4" descr="No description availabl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05" y="1916593"/>
            <a:ext cx="3675510" cy="291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30825" y="2202289"/>
            <a:ext cx="3309870" cy="643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41061" y="2408350"/>
            <a:ext cx="347729" cy="2318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4" name="Picture 6" descr="No description availa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854" y="2083894"/>
            <a:ext cx="6142194" cy="207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No description available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05" y="5219430"/>
            <a:ext cx="38576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863032" y="5808370"/>
            <a:ext cx="347729" cy="23182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96248" y="5662670"/>
            <a:ext cx="2408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Model is instantiated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Model is moved to GPU</a:t>
            </a:r>
          </a:p>
        </p:txBody>
      </p:sp>
    </p:spTree>
    <p:extLst>
      <p:ext uri="{BB962C8B-B14F-4D97-AF65-F5344CB8AC3E}">
        <p14:creationId xmlns:p14="http://schemas.microsoft.com/office/powerpoint/2010/main" val="30561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/>
              <a:t>Defining Loss and Optimizer</a:t>
            </a:r>
          </a:p>
        </p:txBody>
      </p:sp>
    </p:spTree>
    <p:extLst>
      <p:ext uri="{BB962C8B-B14F-4D97-AF65-F5344CB8AC3E}">
        <p14:creationId xmlns:p14="http://schemas.microsoft.com/office/powerpoint/2010/main" val="48231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Loss and Optimizer</a:t>
            </a:r>
            <a:endParaRPr lang="en-US" sz="3600" dirty="0"/>
          </a:p>
        </p:txBody>
      </p:sp>
      <p:pic>
        <p:nvPicPr>
          <p:cNvPr id="9218" name="Picture 2" descr="No description availabl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175042"/>
            <a:ext cx="5305023" cy="125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3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/>
              <a:t>Training The Network</a:t>
            </a:r>
          </a:p>
        </p:txBody>
      </p:sp>
    </p:spTree>
    <p:extLst>
      <p:ext uri="{BB962C8B-B14F-4D97-AF65-F5344CB8AC3E}">
        <p14:creationId xmlns:p14="http://schemas.microsoft.com/office/powerpoint/2010/main" val="425005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Training the Network : on train dataset 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542468" y="1970468"/>
            <a:ext cx="50485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Optimizer.zero_grad</a:t>
            </a:r>
            <a:r>
              <a:rPr lang="en-US" b="1" dirty="0" smtClean="0"/>
              <a:t>() </a:t>
            </a:r>
            <a:r>
              <a:rPr lang="en-US" dirty="0" smtClean="0"/>
              <a:t>: sets the gradient to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Model(data) </a:t>
            </a:r>
            <a:r>
              <a:rPr lang="en-US" dirty="0" smtClean="0"/>
              <a:t>: calculates predicted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Criterion(,) </a:t>
            </a:r>
            <a:r>
              <a:rPr lang="en-US" dirty="0" smtClean="0"/>
              <a:t>:  computes loss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Backward()</a:t>
            </a:r>
            <a:r>
              <a:rPr lang="en-US" dirty="0" smtClean="0"/>
              <a:t>: computes gradient of the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Optimizer.step</a:t>
            </a:r>
            <a:r>
              <a:rPr lang="en-US" b="1" dirty="0" smtClean="0"/>
              <a:t>()</a:t>
            </a:r>
            <a:r>
              <a:rPr lang="en-US" dirty="0" smtClean="0"/>
              <a:t>: updates weights in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44" name="Picture 4" descr="No description availabl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753119"/>
            <a:ext cx="540067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9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Training the Network : on validation dataset </a:t>
            </a:r>
            <a:endParaRPr lang="en-US" sz="3600" dirty="0"/>
          </a:p>
        </p:txBody>
      </p:sp>
      <p:pic>
        <p:nvPicPr>
          <p:cNvPr id="11266" name="Picture 2" descr="No description availabl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209051"/>
            <a:ext cx="53530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84891" y="2949381"/>
            <a:ext cx="364472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Backpropagation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4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Training the Network : calculating </a:t>
            </a:r>
            <a:r>
              <a:rPr lang="en-US" sz="3600" dirty="0" smtClean="0"/>
              <a:t>loss</a:t>
            </a:r>
            <a:endParaRPr lang="en-US" sz="3600" dirty="0"/>
          </a:p>
        </p:txBody>
      </p:sp>
      <p:pic>
        <p:nvPicPr>
          <p:cNvPr id="12290" name="Picture 2" descr="No description availabl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09" y="1863670"/>
            <a:ext cx="757237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3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Data preprocessing (Load and Augment)</a:t>
            </a:r>
          </a:p>
          <a:p>
            <a:r>
              <a:rPr lang="en-US" sz="1800" dirty="0" smtClean="0"/>
              <a:t>Visualization of a batch of training </a:t>
            </a:r>
            <a:r>
              <a:rPr lang="en-US" sz="1800" dirty="0"/>
              <a:t>d</a:t>
            </a:r>
            <a:r>
              <a:rPr lang="en-US" sz="1800" dirty="0" smtClean="0"/>
              <a:t>ata</a:t>
            </a:r>
          </a:p>
          <a:p>
            <a:r>
              <a:rPr lang="en-US" sz="1800" dirty="0" smtClean="0"/>
              <a:t>Definition the network </a:t>
            </a:r>
            <a:r>
              <a:rPr lang="en-US" sz="1800" dirty="0"/>
              <a:t>a</a:t>
            </a:r>
            <a:r>
              <a:rPr lang="en-US" sz="1800" dirty="0" smtClean="0"/>
              <a:t>rchitecture</a:t>
            </a:r>
          </a:p>
          <a:p>
            <a:r>
              <a:rPr lang="en-US" sz="1800" dirty="0" smtClean="0"/>
              <a:t>Specification of loss and optimizer </a:t>
            </a:r>
          </a:p>
          <a:p>
            <a:r>
              <a:rPr lang="en-US" sz="1800" dirty="0" smtClean="0"/>
              <a:t>Training of the network </a:t>
            </a:r>
          </a:p>
          <a:p>
            <a:r>
              <a:rPr lang="en-US" sz="1800" dirty="0" smtClean="0"/>
              <a:t>Testing of the trained network</a:t>
            </a:r>
          </a:p>
          <a:p>
            <a:r>
              <a:rPr lang="en-US" sz="1800" dirty="0" smtClean="0"/>
              <a:t>Visualization of the sample test results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459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Training the Network : Saving model</a:t>
            </a:r>
            <a:endParaRPr lang="en-US" sz="3600" dirty="0"/>
          </a:p>
        </p:txBody>
      </p:sp>
      <p:pic>
        <p:nvPicPr>
          <p:cNvPr id="13314" name="Picture 2" descr="No description availabl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5961"/>
            <a:ext cx="67437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4456090"/>
            <a:ext cx="6657304" cy="373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1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 smtClean="0"/>
              <a:t>Testing </a:t>
            </a:r>
            <a:r>
              <a:rPr lang="en-US" sz="4400" dirty="0" smtClean="0"/>
              <a:t>the Trained Network</a:t>
            </a:r>
          </a:p>
        </p:txBody>
      </p:sp>
    </p:spTree>
    <p:extLst>
      <p:ext uri="{BB962C8B-B14F-4D97-AF65-F5344CB8AC3E}">
        <p14:creationId xmlns:p14="http://schemas.microsoft.com/office/powerpoint/2010/main" val="149844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Testing Trained Network</a:t>
            </a:r>
            <a:endParaRPr lang="en-US" sz="3600" dirty="0"/>
          </a:p>
        </p:txBody>
      </p:sp>
      <p:pic>
        <p:nvPicPr>
          <p:cNvPr id="14338" name="Picture 2" descr="No description availabl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25" y="1690688"/>
            <a:ext cx="6679583" cy="470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No description availa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688" y="2921867"/>
            <a:ext cx="38481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6096000" y="4222029"/>
            <a:ext cx="1489656" cy="337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35414" y="5522192"/>
            <a:ext cx="127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3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11" y="0"/>
            <a:ext cx="12312202" cy="6858000"/>
          </a:xfrm>
        </p:spPr>
        <p:txBody>
          <a:bodyPr/>
          <a:lstStyle/>
          <a:p>
            <a:pPr algn="ctr"/>
            <a:r>
              <a:rPr lang="en-US" dirty="0" smtClean="0"/>
              <a:t>Data 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7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 Preprocessing : Augmentation 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</a:t>
            </a:r>
            <a:r>
              <a:rPr lang="en-US" sz="1800" dirty="0" smtClean="0"/>
              <a:t>erforms data augmentation </a:t>
            </a:r>
          </a:p>
          <a:p>
            <a:r>
              <a:rPr lang="en-US" sz="1800" dirty="0" smtClean="0"/>
              <a:t>Converts each image pixels into float tensor</a:t>
            </a:r>
          </a:p>
          <a:p>
            <a:r>
              <a:rPr lang="en-US" sz="1800" dirty="0" smtClean="0"/>
              <a:t>Normalizes the image pixels using mean and Standard deviation </a:t>
            </a:r>
            <a:endParaRPr lang="en-US" sz="1800" dirty="0"/>
          </a:p>
        </p:txBody>
      </p:sp>
      <p:sp>
        <p:nvSpPr>
          <p:cNvPr id="18" name="Right Arrow 17"/>
          <p:cNvSpPr/>
          <p:nvPr/>
        </p:nvSpPr>
        <p:spPr>
          <a:xfrm>
            <a:off x="6514559" y="3827805"/>
            <a:ext cx="412124" cy="1319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80345" y="3696233"/>
            <a:ext cx="221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Augmentation</a:t>
            </a:r>
            <a:endParaRPr lang="en-US" dirty="0"/>
          </a:p>
        </p:txBody>
      </p:sp>
      <p:pic>
        <p:nvPicPr>
          <p:cNvPr id="1028" name="Picture 4" descr="No description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52" y="3374266"/>
            <a:ext cx="5486400" cy="239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088801" y="3671674"/>
            <a:ext cx="3451538" cy="469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02216" y="4386748"/>
            <a:ext cx="2581141" cy="46858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514559" y="4617879"/>
            <a:ext cx="412124" cy="13195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988390" y="4486310"/>
            <a:ext cx="283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Conversion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27974" y="5112912"/>
            <a:ext cx="5131158" cy="39924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6510536" y="5259437"/>
            <a:ext cx="412124" cy="13195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988390" y="5125791"/>
            <a:ext cx="283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Normalization (mean, SD)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 Preprocessing: Downloading, Splitting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Downloads data for training and testing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sz="1800" dirty="0" smtClean="0"/>
          </a:p>
          <a:p>
            <a:r>
              <a:rPr lang="en-US" sz="1800" dirty="0" smtClean="0"/>
              <a:t>Splits </a:t>
            </a:r>
            <a:r>
              <a:rPr lang="en-US" sz="1800" dirty="0" smtClean="0"/>
              <a:t>training data into train(80%) and validation set (20%)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No description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49" y="2429055"/>
            <a:ext cx="7543800" cy="86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o description availa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49" y="4106485"/>
            <a:ext cx="62484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61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 Preprocessing: Data Loader, Prediction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Prepares </a:t>
            </a:r>
            <a:r>
              <a:rPr lang="en-US" sz="1800" dirty="0" err="1" smtClean="0"/>
              <a:t>DataLoader</a:t>
            </a:r>
            <a:r>
              <a:rPr lang="en-US" sz="1800" dirty="0" smtClean="0"/>
              <a:t> with batch size 20</a:t>
            </a:r>
            <a:endParaRPr lang="en-US" sz="1800" dirty="0"/>
          </a:p>
          <a:p>
            <a:r>
              <a:rPr lang="en-US" sz="1800" dirty="0" smtClean="0"/>
              <a:t>Takes random samples</a:t>
            </a:r>
          </a:p>
          <a:p>
            <a:r>
              <a:rPr lang="en-US" sz="1800" dirty="0" smtClean="0"/>
              <a:t>Defines classes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No description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64069"/>
            <a:ext cx="8911107" cy="281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6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 smtClean="0"/>
              <a:t>Visualization </a:t>
            </a:r>
            <a:r>
              <a:rPr lang="en-US" sz="4400" dirty="0" smtClean="0"/>
              <a:t>of a batch of training data</a:t>
            </a:r>
          </a:p>
        </p:txBody>
      </p:sp>
    </p:spTree>
    <p:extLst>
      <p:ext uri="{BB962C8B-B14F-4D97-AF65-F5344CB8AC3E}">
        <p14:creationId xmlns:p14="http://schemas.microsoft.com/office/powerpoint/2010/main" val="38796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600" dirty="0" smtClean="0"/>
              <a:t>Visualization: Plotting after conversion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Un-normalizes and converts from tensor images</a:t>
            </a:r>
          </a:p>
          <a:p>
            <a:r>
              <a:rPr lang="en-US" sz="1800" dirty="0" smtClean="0"/>
              <a:t>Displays one batch (20) input images from train dataset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No description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38" y="2833688"/>
            <a:ext cx="8743727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24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Visualization :displaying images </a:t>
            </a:r>
            <a:endParaRPr lang="en-US" sz="3600" dirty="0"/>
          </a:p>
        </p:txBody>
      </p:sp>
      <p:pic>
        <p:nvPicPr>
          <p:cNvPr id="5124" name="Picture 4" descr="No description availabl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058319"/>
            <a:ext cx="1013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2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306</Words>
  <Application>Microsoft Office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Introduction</vt:lpstr>
      <vt:lpstr>Overview</vt:lpstr>
      <vt:lpstr>Data Preprocessing</vt:lpstr>
      <vt:lpstr>Data Preprocessing : Augmentation </vt:lpstr>
      <vt:lpstr>Data Preprocessing: Downloading, Splitting</vt:lpstr>
      <vt:lpstr>Data Preprocessing: Data Loader, Prediction</vt:lpstr>
      <vt:lpstr>PowerPoint Presentation</vt:lpstr>
      <vt:lpstr>Visualization: Plotting after conversion  </vt:lpstr>
      <vt:lpstr>Visualization :displaying images </vt:lpstr>
      <vt:lpstr>PowerPoint Presentation</vt:lpstr>
      <vt:lpstr>Defining Network Architecture: 1</vt:lpstr>
      <vt:lpstr>Defining Network Architecture: 2</vt:lpstr>
      <vt:lpstr>Defining Network Architecture: 3</vt:lpstr>
      <vt:lpstr>PowerPoint Presentation</vt:lpstr>
      <vt:lpstr>Loss and Optimizer</vt:lpstr>
      <vt:lpstr>PowerPoint Presentation</vt:lpstr>
      <vt:lpstr>Training the Network : on train dataset </vt:lpstr>
      <vt:lpstr>Training the Network : on validation dataset </vt:lpstr>
      <vt:lpstr>Training the Network : calculating loss</vt:lpstr>
      <vt:lpstr>Training the Network : Saving model</vt:lpstr>
      <vt:lpstr>PowerPoint Presentation</vt:lpstr>
      <vt:lpstr>Testing Trained Network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Sadia</dc:creator>
  <cp:lastModifiedBy>Sadia</cp:lastModifiedBy>
  <cp:revision>25</cp:revision>
  <dcterms:created xsi:type="dcterms:W3CDTF">2021-04-09T03:47:53Z</dcterms:created>
  <dcterms:modified xsi:type="dcterms:W3CDTF">2021-04-09T08:03:44Z</dcterms:modified>
</cp:coreProperties>
</file>