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person's head&#10;&#10;Description automatically generated">
            <a:extLst>
              <a:ext uri="{FF2B5EF4-FFF2-40B4-BE49-F238E27FC236}">
                <a16:creationId xmlns:a16="http://schemas.microsoft.com/office/drawing/2014/main" id="{24D76300-1E12-AB78-7552-C87B6D9C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5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624C-B627-6108-2CC2-9C047A65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  <a:endParaRPr lang="ro-RO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AB2A-CBD3-FD04-E77E-A8E3BC23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</a:rPr>
              <a:t>Am </a:t>
            </a:r>
            <a:r>
              <a:rPr lang="en-US" sz="2800" dirty="0" err="1">
                <a:latin typeface="Arial" panose="020B0604020202020204" pitchFamily="34" charset="0"/>
              </a:rPr>
              <a:t>creat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aceasta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aplicatie</a:t>
            </a:r>
            <a:r>
              <a:rPr lang="en-US" sz="2800" dirty="0">
                <a:latin typeface="Arial" panose="020B0604020202020204" pitchFamily="34" charset="0"/>
              </a:rPr>
              <a:t> din </a:t>
            </a:r>
            <a:r>
              <a:rPr lang="en-US" sz="2800" dirty="0" err="1">
                <a:latin typeface="Arial" panose="020B0604020202020204" pitchFamily="34" charset="0"/>
              </a:rPr>
              <a:t>dorinta</a:t>
            </a:r>
            <a:r>
              <a:rPr lang="en-US" sz="2800" dirty="0">
                <a:latin typeface="Arial" panose="020B0604020202020204" pitchFamily="34" charset="0"/>
              </a:rPr>
              <a:t> de a usura </a:t>
            </a:r>
            <a:r>
              <a:rPr lang="en-US" sz="2800" dirty="0" err="1">
                <a:latin typeface="Arial" panose="020B0604020202020204" pitchFamily="34" charset="0"/>
              </a:rPr>
              <a:t>taskurile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Bc-ului</a:t>
            </a:r>
            <a:r>
              <a:rPr lang="en-US" sz="2800" dirty="0">
                <a:latin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</a:rPr>
              <a:t>coordonatorilor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si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membrilor</a:t>
            </a:r>
            <a:r>
              <a:rPr lang="en-US" sz="2800" dirty="0">
                <a:latin typeface="Arial" panose="020B0604020202020204" pitchFamily="34" charset="0"/>
              </a:rPr>
              <a:t> cand vine </a:t>
            </a:r>
            <a:r>
              <a:rPr lang="en-US" sz="2800" dirty="0" err="1">
                <a:latin typeface="Arial" panose="020B0604020202020204" pitchFamily="34" charset="0"/>
              </a:rPr>
              <a:t>vorba</a:t>
            </a:r>
            <a:r>
              <a:rPr lang="en-US" sz="2800" dirty="0">
                <a:latin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</a:rPr>
              <a:t>managementul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</a:rPr>
              <a:t>oamenilor</a:t>
            </a:r>
            <a:r>
              <a:rPr lang="en-US" sz="2800" dirty="0">
                <a:latin typeface="Arial" panose="020B0604020202020204" pitchFamily="34" charset="0"/>
              </a:rPr>
              <a:t> din </a:t>
            </a:r>
            <a:r>
              <a:rPr lang="en-US" sz="2800" dirty="0" err="1">
                <a:latin typeface="Arial" panose="020B0604020202020204" pitchFamily="34" charset="0"/>
              </a:rPr>
              <a:t>organizatie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06240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D8EB-1643-CD9C-C118-0EA15E5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Obiective</a:t>
            </a:r>
            <a:endParaRPr lang="ro-R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F3AB-ADDC-E951-D5E7-2B31D498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cu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membrilor</a:t>
            </a:r>
            <a:r>
              <a:rPr lang="en-US" dirty="0"/>
              <a:t> direct in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endParaRPr lang="en-US" dirty="0"/>
          </a:p>
          <a:p>
            <a:r>
              <a:rPr lang="en-US" dirty="0" err="1"/>
              <a:t>Informatii</a:t>
            </a:r>
            <a:r>
              <a:rPr lang="en-US" dirty="0"/>
              <a:t> + BC</a:t>
            </a:r>
          </a:p>
          <a:p>
            <a:r>
              <a:rPr lang="en-US" dirty="0"/>
              <a:t>Program </a:t>
            </a:r>
            <a:r>
              <a:rPr lang="en-US" dirty="0" err="1"/>
              <a:t>sediu</a:t>
            </a:r>
            <a:r>
              <a:rPr lang="en-US" dirty="0"/>
              <a:t> *</a:t>
            </a:r>
          </a:p>
          <a:p>
            <a:r>
              <a:rPr lang="en-US" dirty="0"/>
              <a:t>Modul </a:t>
            </a:r>
            <a:r>
              <a:rPr lang="en-US" dirty="0" err="1"/>
              <a:t>mentorat</a:t>
            </a:r>
            <a:r>
              <a:rPr lang="en-US" dirty="0"/>
              <a:t>*</a:t>
            </a:r>
          </a:p>
          <a:p>
            <a:r>
              <a:rPr lang="en-US" dirty="0"/>
              <a:t>Modul </a:t>
            </a:r>
            <a:r>
              <a:rPr lang="en-US" dirty="0" err="1"/>
              <a:t>coordonator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708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6" name="Freeform: Shape 1055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0" name="Freeform: Shape 1059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2" name="Freeform: Shape 1061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4" name="Freeform: Shape 1063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10AC4D3-BDE3-77E0-42CF-73539B97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707" y="5040643"/>
            <a:ext cx="1608667" cy="16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573DCF-EC42-0677-896A-AD32F7F0F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0" y="1673596"/>
            <a:ext cx="4042831" cy="104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97044F1-5DA0-173B-0394-2A658055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7217" y="3363493"/>
            <a:ext cx="1469501" cy="127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man logo transparent PNG - StickPNG">
            <a:extLst>
              <a:ext uri="{FF2B5EF4-FFF2-40B4-BE49-F238E27FC236}">
                <a16:creationId xmlns:a16="http://schemas.microsoft.com/office/drawing/2014/main" id="{CF6634F5-FAE6-3990-12A1-79B877C48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5045" y="3262382"/>
            <a:ext cx="3166296" cy="316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4BB4FE-57E7-E94B-30B5-9168BBAB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850" y="272541"/>
            <a:ext cx="1445963" cy="144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5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F2FE5FE7-C63F-CFFE-CDEE-DD6459A4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316028" cy="332422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FE187C-7496-7E11-41D9-660506DA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92" y="3324225"/>
            <a:ext cx="6645609" cy="3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1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8E74B48-FB49-901D-0844-37828BC12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0BD4D1-7DF1-0380-1A0B-22882DC66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" r="12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rtsmouth Uni Chaplaincy - Last week saw churches across the world  remembering St Thomas, one of Jesus' disciples.. You may have heard the  term 'doubting Thomas', which refers to him. Not much">
            <a:extLst>
              <a:ext uri="{FF2B5EF4-FFF2-40B4-BE49-F238E27FC236}">
                <a16:creationId xmlns:a16="http://schemas.microsoft.com/office/drawing/2014/main" id="{B645EA91-1946-A6B8-D50B-3C017DFC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7" y="-9424"/>
            <a:ext cx="9162473" cy="686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54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PowerPoint Presentation</vt:lpstr>
      <vt:lpstr>Intro</vt:lpstr>
      <vt:lpstr>Obiective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Breitkopf</dc:creator>
  <cp:lastModifiedBy>Dieter Breitkopf</cp:lastModifiedBy>
  <cp:revision>8</cp:revision>
  <dcterms:created xsi:type="dcterms:W3CDTF">2024-01-15T08:08:53Z</dcterms:created>
  <dcterms:modified xsi:type="dcterms:W3CDTF">2024-01-15T08:39:19Z</dcterms:modified>
</cp:coreProperties>
</file>