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7" r:id="rId3"/>
    <p:sldId id="262" r:id="rId4"/>
  </p:sldIdLst>
  <p:sldSz cx="28898850" cy="16256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6" d="100"/>
          <a:sy n="36" d="100"/>
        </p:scale>
        <p:origin x="59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2356" y="2660416"/>
            <a:ext cx="21674138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2356" y="8538164"/>
            <a:ext cx="21674138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9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7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80739" y="865481"/>
            <a:ext cx="6231315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6796" y="865481"/>
            <a:ext cx="18332708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8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45" y="4052714"/>
            <a:ext cx="24925258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745" y="10878728"/>
            <a:ext cx="24925258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9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6796" y="4327407"/>
            <a:ext cx="12282011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043" y="4327407"/>
            <a:ext cx="12282011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2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0" y="865483"/>
            <a:ext cx="24925258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561" y="3984979"/>
            <a:ext cx="12225567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561" y="5937956"/>
            <a:ext cx="1222556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0043" y="3984979"/>
            <a:ext cx="122857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0043" y="5937956"/>
            <a:ext cx="12285775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8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1" y="1083733"/>
            <a:ext cx="9320631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5775" y="2340564"/>
            <a:ext cx="14630043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561" y="4876800"/>
            <a:ext cx="9320631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6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61" y="1083733"/>
            <a:ext cx="9320631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85775" y="2340564"/>
            <a:ext cx="14630043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561" y="4876800"/>
            <a:ext cx="9320631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6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6796" y="865483"/>
            <a:ext cx="24925258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796" y="4327407"/>
            <a:ext cx="24925258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6796" y="15066905"/>
            <a:ext cx="650224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9D30-65EC-4D5E-9F7A-D3E54064084A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2744" y="15066905"/>
            <a:ext cx="975336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409813" y="15066905"/>
            <a:ext cx="650224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59A6-5D87-4F18-B91C-0DDCED331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609" y="-2"/>
            <a:ext cx="28891626" cy="16255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2" y="0"/>
            <a:ext cx="28891625" cy="16256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4CFF0AC4-A2FF-4129-AEF6-8049AF6A9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4089" y="1659019"/>
            <a:ext cx="25394760" cy="12878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BBE43D-965A-5BBB-2CE1-22E3E74B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3055" y="1392210"/>
            <a:ext cx="7567442" cy="7034326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400" dirty="0"/>
              <a:t>자기소개서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2A723-6090-A9E7-A46B-BC52C439C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4151" y="8852369"/>
            <a:ext cx="2971024" cy="5197471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김성민</a:t>
            </a:r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61508" y="1659012"/>
            <a:ext cx="4028017" cy="12813073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그림 4" descr="의류, 사람, 인간의 얼굴, 넥타이이(가) 표시된 사진&#10;&#10;자동 생성된 설명">
            <a:extLst>
              <a:ext uri="{FF2B5EF4-FFF2-40B4-BE49-F238E27FC236}">
                <a16:creationId xmlns:a16="http://schemas.microsoft.com/office/drawing/2014/main" id="{BADF4310-284F-8AEF-04E6-945B3CD5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9462" y="1659017"/>
            <a:ext cx="9962160" cy="12813068"/>
          </a:xfrm>
          <a:prstGeom prst="rect">
            <a:avLst/>
          </a:prstGeom>
        </p:spPr>
      </p:pic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6940948" y="13297"/>
            <a:ext cx="0" cy="16256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7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4501928"/>
            <a:ext cx="28898849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B658F-7055-83BB-F163-50ECBB99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6801" y="0"/>
            <a:ext cx="4972050" cy="1011677"/>
          </a:xfrm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ko-KR" altLang="en-US" sz="3200" b="1" dirty="0"/>
              <a:t> 직무역량기술서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김성민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ECA70-E159-5E5C-6DD3-198DAED78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16294"/>
            <a:ext cx="2560320" cy="59650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r>
              <a:rPr lang="ko-KR" altLang="en-US" sz="3000" dirty="0"/>
              <a:t>자기소개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E56EB-1C57-FB1B-66A2-AFC0EE1C8E71}"/>
              </a:ext>
            </a:extLst>
          </p:cNvPr>
          <p:cNvSpPr txBox="1"/>
          <p:nvPr/>
        </p:nvSpPr>
        <p:spPr>
          <a:xfrm>
            <a:off x="304800" y="812800"/>
            <a:ext cx="28289250" cy="13405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/>
              <a:t>- </a:t>
            </a:r>
            <a:r>
              <a:rPr lang="ko-KR" altLang="en-US" sz="3500" b="1" u="sng" dirty="0"/>
              <a:t>전천후 웹 개발 역량</a:t>
            </a:r>
            <a:endParaRPr lang="en-US" altLang="ko-KR" sz="3500" b="1" u="sng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3</a:t>
            </a:r>
            <a:r>
              <a:rPr lang="ko-KR" altLang="en-US" sz="3000" dirty="0"/>
              <a:t>개의 금융 </a:t>
            </a:r>
            <a:r>
              <a:rPr lang="en-US" altLang="ko-KR" sz="3000" dirty="0"/>
              <a:t>SI </a:t>
            </a:r>
            <a:r>
              <a:rPr lang="ko-KR" altLang="en-US" sz="3000" dirty="0"/>
              <a:t>프로젝트에 총 </a:t>
            </a:r>
            <a:r>
              <a:rPr lang="en-US" altLang="ko-KR" sz="3000" dirty="0"/>
              <a:t>1</a:t>
            </a:r>
            <a:r>
              <a:rPr lang="ko-KR" altLang="en-US" sz="3000" dirty="0"/>
              <a:t>년 동안 초급 개발자로 참여하여 일하였고</a:t>
            </a:r>
            <a:r>
              <a:rPr lang="en-US" altLang="ko-KR" sz="3000" dirty="0"/>
              <a:t>, </a:t>
            </a:r>
            <a:r>
              <a:rPr lang="ko-KR" altLang="en-US" sz="3000" dirty="0"/>
              <a:t>현재는 금융 </a:t>
            </a:r>
            <a:r>
              <a:rPr lang="en-US" altLang="ko-KR" sz="3000" dirty="0"/>
              <a:t>IT </a:t>
            </a:r>
            <a:r>
              <a:rPr lang="ko-KR" altLang="en-US" sz="3000" dirty="0"/>
              <a:t>업계에서 </a:t>
            </a:r>
            <a:r>
              <a:rPr lang="ko-KR" altLang="en-US" sz="3000" dirty="0" err="1"/>
              <a:t>프론트엔드</a:t>
            </a:r>
            <a:r>
              <a:rPr lang="ko-KR" altLang="en-US" sz="3000" dirty="0"/>
              <a:t> 개발자로서 </a:t>
            </a:r>
            <a:r>
              <a:rPr lang="en-US" altLang="ko-KR" sz="3000" dirty="0"/>
              <a:t>SaaS </a:t>
            </a:r>
            <a:r>
              <a:rPr lang="ko-KR" altLang="en-US" sz="3000" dirty="0"/>
              <a:t>관리 플랫폼을 개발 및 운영하고 있습니다</a:t>
            </a:r>
            <a:r>
              <a:rPr lang="en-US" altLang="ko-KR" sz="3000" dirty="0"/>
              <a:t>.</a:t>
            </a:r>
            <a:r>
              <a:rPr lang="ko-KR" altLang="en-US" sz="3000" dirty="0"/>
              <a:t>  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SI </a:t>
            </a:r>
            <a:r>
              <a:rPr lang="ko-KR" altLang="en-US" sz="3000" dirty="0"/>
              <a:t>프로젝트에서의 경력 동안에는 </a:t>
            </a:r>
            <a:r>
              <a:rPr lang="en-US" altLang="ko-KR" sz="3000" dirty="0"/>
              <a:t>Spring MVC </a:t>
            </a:r>
            <a:r>
              <a:rPr lang="ko-KR" altLang="en-US" sz="3000" dirty="0"/>
              <a:t>구조의 프로젝트에서 </a:t>
            </a:r>
            <a:r>
              <a:rPr lang="en-US" altLang="ko-KR" sz="3000" dirty="0" err="1"/>
              <a:t>Jsp</a:t>
            </a:r>
            <a:r>
              <a:rPr lang="en-US" altLang="ko-KR" sz="3000" dirty="0"/>
              <a:t> </a:t>
            </a:r>
            <a:r>
              <a:rPr lang="ko-KR" altLang="en-US" sz="3000" dirty="0"/>
              <a:t>기반의 화면 개발과 </a:t>
            </a:r>
            <a:r>
              <a:rPr lang="en-US" altLang="ko-KR" sz="3000" dirty="0"/>
              <a:t>jQuery</a:t>
            </a:r>
            <a:r>
              <a:rPr lang="ko-KR" altLang="en-US" sz="3000" dirty="0"/>
              <a:t> 기반의 </a:t>
            </a:r>
            <a:r>
              <a:rPr lang="en-US" altLang="ko-KR" sz="3000" dirty="0" err="1"/>
              <a:t>Javascript</a:t>
            </a:r>
            <a:r>
              <a:rPr lang="en-US" altLang="ko-KR" sz="3000" dirty="0"/>
              <a:t> </a:t>
            </a:r>
            <a:r>
              <a:rPr lang="ko-KR" altLang="en-US" sz="3000" dirty="0"/>
              <a:t>개발</a:t>
            </a:r>
            <a:r>
              <a:rPr lang="en-US" altLang="ko-KR" sz="3000" dirty="0"/>
              <a:t>, Java</a:t>
            </a:r>
            <a:r>
              <a:rPr lang="ko-KR" altLang="en-US" sz="3000" dirty="0"/>
              <a:t> 개발을 진행하여 </a:t>
            </a:r>
            <a:r>
              <a:rPr lang="ko-KR" altLang="en-US" sz="3000" dirty="0" err="1"/>
              <a:t>채널계</a:t>
            </a:r>
            <a:r>
              <a:rPr lang="en-US" altLang="ko-KR" sz="3000" dirty="0"/>
              <a:t>(</a:t>
            </a:r>
            <a:r>
              <a:rPr lang="ko-KR" altLang="en-US" sz="3000" dirty="0" err="1"/>
              <a:t>화면단</a:t>
            </a:r>
            <a:r>
              <a:rPr lang="en-US" altLang="ko-KR" sz="3000" dirty="0"/>
              <a:t>)</a:t>
            </a:r>
            <a:r>
              <a:rPr lang="ko-KR" altLang="en-US" sz="3000" dirty="0"/>
              <a:t> 의 화면 개발과 </a:t>
            </a:r>
            <a:r>
              <a:rPr lang="ko-KR" altLang="en-US" sz="3000" dirty="0" err="1"/>
              <a:t>채널계과</a:t>
            </a:r>
            <a:r>
              <a:rPr lang="ko-KR" altLang="en-US" sz="3000" dirty="0"/>
              <a:t> </a:t>
            </a:r>
            <a:r>
              <a:rPr lang="ko-KR" altLang="en-US" sz="3000" dirty="0" err="1"/>
              <a:t>계정계</a:t>
            </a:r>
            <a:r>
              <a:rPr lang="en-US" altLang="ko-KR" sz="3000" dirty="0"/>
              <a:t>(</a:t>
            </a:r>
            <a:r>
              <a:rPr lang="ko-KR" altLang="en-US" sz="3000" dirty="0"/>
              <a:t>고객 거래를 처리하는 시스템</a:t>
            </a:r>
            <a:r>
              <a:rPr lang="en-US" altLang="ko-KR" sz="3000" dirty="0"/>
              <a:t>, </a:t>
            </a:r>
            <a:r>
              <a:rPr lang="ko-KR" altLang="en-US" sz="3000" dirty="0"/>
              <a:t>금융사의 </a:t>
            </a:r>
            <a:r>
              <a:rPr lang="ko-KR" altLang="en-US" sz="3000" dirty="0" err="1"/>
              <a:t>백엔드</a:t>
            </a:r>
            <a:r>
              <a:rPr lang="en-US" altLang="ko-KR" sz="3000" dirty="0"/>
              <a:t>)</a:t>
            </a:r>
            <a:r>
              <a:rPr lang="ko-KR" altLang="en-US" sz="3000" dirty="0"/>
              <a:t>를 연결해주는 등의 작업을 진행하였습니다</a:t>
            </a:r>
            <a:r>
              <a:rPr lang="en-US" altLang="ko-KR" sz="3000" dirty="0"/>
              <a:t>. HTML</a:t>
            </a:r>
            <a:r>
              <a:rPr lang="ko-KR" altLang="en-US" sz="3000" dirty="0"/>
              <a:t>과 </a:t>
            </a:r>
            <a:r>
              <a:rPr lang="en-US" altLang="ko-KR" sz="3000" dirty="0"/>
              <a:t>CSS</a:t>
            </a:r>
            <a:r>
              <a:rPr lang="ko-KR" altLang="en-US" sz="3000" dirty="0"/>
              <a:t>에 대한 기본적인 이해가 있어 화면설계서에 맞춰 퍼블리싱 된 결과물을 현업의 요구나 변경사항에 맞춰 직접 수정하기도 하였습니다</a:t>
            </a:r>
            <a:r>
              <a:rPr lang="en-US" altLang="ko-KR" sz="3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000" dirty="0"/>
              <a:t>현재는</a:t>
            </a:r>
            <a:r>
              <a:rPr lang="en-US" altLang="ko-KR" sz="3000" dirty="0"/>
              <a:t> </a:t>
            </a:r>
            <a:r>
              <a:rPr lang="ko-KR" altLang="en-US" sz="3000" dirty="0"/>
              <a:t>클라우드 환경에서 </a:t>
            </a:r>
            <a:r>
              <a:rPr lang="en-US" altLang="ko-KR" sz="3000" dirty="0"/>
              <a:t>SaaS</a:t>
            </a:r>
            <a:r>
              <a:rPr lang="ko-KR" altLang="en-US" sz="3000" dirty="0"/>
              <a:t>를 제공하는 포털을 개발</a:t>
            </a:r>
            <a:r>
              <a:rPr lang="en-US" altLang="ko-KR" sz="3000" dirty="0"/>
              <a:t>, </a:t>
            </a:r>
            <a:r>
              <a:rPr lang="ko-KR" altLang="en-US" sz="3000" dirty="0"/>
              <a:t>운영하고 있습니다</a:t>
            </a:r>
            <a:r>
              <a:rPr lang="en-US" altLang="ko-KR" sz="3000" dirty="0"/>
              <a:t>. </a:t>
            </a:r>
            <a:r>
              <a:rPr lang="ko-KR" altLang="en-US" sz="3000" dirty="0"/>
              <a:t>기존에 </a:t>
            </a:r>
            <a:r>
              <a:rPr lang="en-US" altLang="ko-KR" sz="3000" dirty="0"/>
              <a:t>Spring Boot </a:t>
            </a:r>
            <a:r>
              <a:rPr lang="ko-KR" altLang="en-US" sz="3000" dirty="0"/>
              <a:t>프로젝트 내에 </a:t>
            </a:r>
            <a:r>
              <a:rPr lang="en-US" altLang="ko-KR" sz="3000" dirty="0" err="1"/>
              <a:t>Thymeleaf</a:t>
            </a:r>
            <a:r>
              <a:rPr lang="ko-KR" altLang="en-US" sz="3000" dirty="0"/>
              <a:t>와 </a:t>
            </a:r>
            <a:r>
              <a:rPr lang="en-US" altLang="ko-KR" sz="3000" dirty="0"/>
              <a:t>Vanilla </a:t>
            </a:r>
            <a:r>
              <a:rPr lang="en-US" altLang="ko-KR" sz="3000" dirty="0" err="1"/>
              <a:t>Javascript</a:t>
            </a:r>
            <a:r>
              <a:rPr lang="ko-KR" altLang="en-US" sz="3000" dirty="0"/>
              <a:t>로 있던 </a:t>
            </a:r>
            <a:r>
              <a:rPr lang="ko-KR" altLang="en-US" sz="3000" dirty="0" err="1"/>
              <a:t>프론트오피스와</a:t>
            </a:r>
            <a:r>
              <a:rPr lang="ko-KR" altLang="en-US" sz="3000" dirty="0"/>
              <a:t> 백오피스 화면들을 </a:t>
            </a:r>
            <a:r>
              <a:rPr lang="ko-KR" altLang="en-US" sz="3000" dirty="0" err="1"/>
              <a:t>벡엔드단과</a:t>
            </a:r>
            <a:r>
              <a:rPr lang="ko-KR" altLang="en-US" sz="3000" dirty="0"/>
              <a:t> 분리하여 </a:t>
            </a:r>
            <a:r>
              <a:rPr lang="en-US" altLang="ko-KR" sz="3000" dirty="0"/>
              <a:t>TypeScript</a:t>
            </a:r>
            <a:r>
              <a:rPr lang="ko-KR" altLang="en-US" sz="3000" dirty="0"/>
              <a:t>가 적용된 </a:t>
            </a:r>
            <a:r>
              <a:rPr lang="en-US" altLang="ko-KR" sz="3000" dirty="0"/>
              <a:t>Vue</a:t>
            </a:r>
            <a:r>
              <a:rPr lang="ko-KR" altLang="en-US" sz="3000" dirty="0"/>
              <a:t>와 </a:t>
            </a:r>
            <a:r>
              <a:rPr lang="en-US" altLang="ko-KR" sz="3000" dirty="0"/>
              <a:t>React </a:t>
            </a:r>
            <a:r>
              <a:rPr lang="ko-KR" altLang="en-US" sz="3000" dirty="0"/>
              <a:t>기반의 </a:t>
            </a:r>
            <a:r>
              <a:rPr lang="en-US" altLang="ko-KR" sz="3000" dirty="0"/>
              <a:t>SPA </a:t>
            </a:r>
            <a:r>
              <a:rPr lang="ko-KR" altLang="en-US" sz="3000" dirty="0"/>
              <a:t>웹페이지를 개발하는 프로젝트에 참여하였습니다</a:t>
            </a:r>
            <a:r>
              <a:rPr lang="en-US" altLang="ko-KR" sz="3000" dirty="0"/>
              <a:t>.</a:t>
            </a:r>
            <a:r>
              <a:rPr lang="ko-KR" altLang="en-US" sz="3000" dirty="0"/>
              <a:t> </a:t>
            </a:r>
            <a:r>
              <a:rPr lang="en-US" altLang="ko-KR" sz="3000" dirty="0"/>
              <a:t>Figma</a:t>
            </a:r>
            <a:r>
              <a:rPr lang="ko-KR" altLang="en-US" sz="3000" dirty="0"/>
              <a:t>와 기능정의서에 따라 화면을 만들고 </a:t>
            </a:r>
            <a:r>
              <a:rPr lang="en-US" altLang="ko-KR" sz="3000" dirty="0" err="1"/>
              <a:t>api</a:t>
            </a:r>
            <a:r>
              <a:rPr lang="en-US" altLang="ko-KR" sz="3000" dirty="0"/>
              <a:t> </a:t>
            </a:r>
            <a:r>
              <a:rPr lang="ko-KR" altLang="en-US" sz="3000" dirty="0"/>
              <a:t>연동하는 개발을 진행하였습니다</a:t>
            </a:r>
            <a:r>
              <a:rPr lang="en-US" altLang="ko-KR" sz="3000" dirty="0"/>
              <a:t>. </a:t>
            </a:r>
            <a:r>
              <a:rPr lang="ko-KR" altLang="en-US" sz="3000" dirty="0"/>
              <a:t>이후 운영단계에서는 수정 및 개선 작업을 진행하며 </a:t>
            </a:r>
            <a:r>
              <a:rPr lang="en-US" altLang="ko-KR" sz="3000" dirty="0"/>
              <a:t>CI/CD </a:t>
            </a:r>
            <a:r>
              <a:rPr lang="ko-KR" altLang="en-US" sz="3000" dirty="0"/>
              <a:t>배포 파이프라인을 통해 자동 배포하여 운영하고 있습니다</a:t>
            </a:r>
            <a:r>
              <a:rPr lang="en-US" altLang="ko-KR" sz="3000" dirty="0"/>
              <a:t>.</a:t>
            </a:r>
            <a:r>
              <a:rPr lang="ko-KR" altLang="en-US" sz="3000" dirty="0"/>
              <a:t> 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500" b="1" dirty="0"/>
              <a:t>- </a:t>
            </a:r>
            <a:r>
              <a:rPr lang="ko-KR" altLang="en-US" sz="3500" b="1" u="sng" dirty="0"/>
              <a:t>사용자 경험 우선주의</a:t>
            </a:r>
            <a:endParaRPr lang="en-US" altLang="ko-KR" sz="3500" b="1" u="sng" dirty="0"/>
          </a:p>
          <a:p>
            <a:pPr>
              <a:lnSpc>
                <a:spcPct val="150000"/>
              </a:lnSpc>
            </a:pPr>
            <a:r>
              <a:rPr lang="ko-KR" altLang="en-US" sz="3000" dirty="0"/>
              <a:t>제가 웹개발자로서 중요하게 생각하는 가치 중 하나는  웹 화면을 직접 접하는 사용자의 경험 개선입니다</a:t>
            </a:r>
            <a:r>
              <a:rPr lang="en-US" altLang="ko-KR" sz="3000" dirty="0"/>
              <a:t>. </a:t>
            </a:r>
            <a:r>
              <a:rPr lang="ko-KR" altLang="en-US" sz="3000" dirty="0"/>
              <a:t>이러한 가치관을 바탕으로</a:t>
            </a:r>
            <a:r>
              <a:rPr lang="en-US" altLang="ko-KR" sz="3000" dirty="0"/>
              <a:t> </a:t>
            </a:r>
            <a:r>
              <a:rPr lang="ko-KR" altLang="en-US" sz="3000" dirty="0"/>
              <a:t>단순히 요구사항만 만족시키는 개발만 하는 것이 아닌</a:t>
            </a:r>
            <a:r>
              <a:rPr lang="en-US" altLang="ko-KR" sz="3000" dirty="0"/>
              <a:t>,</a:t>
            </a:r>
            <a:r>
              <a:rPr lang="ko-KR" altLang="en-US" sz="3000" dirty="0"/>
              <a:t> 사용자의 입장에서 더 나은 구조의 </a:t>
            </a:r>
            <a:r>
              <a:rPr lang="en-US" altLang="ko-KR" sz="3000" dirty="0"/>
              <a:t>UI</a:t>
            </a:r>
            <a:r>
              <a:rPr lang="ko-KR" altLang="en-US" sz="3000" dirty="0"/>
              <a:t>와 향상된 </a:t>
            </a:r>
            <a:r>
              <a:rPr lang="en-US" altLang="ko-KR" sz="3000" dirty="0"/>
              <a:t>UX</a:t>
            </a:r>
            <a:r>
              <a:rPr lang="ko-KR" altLang="en-US" sz="3000" dirty="0"/>
              <a:t>를 꾀하는데 주력하고 있습니다</a:t>
            </a:r>
            <a:r>
              <a:rPr lang="en-US" altLang="ko-KR" sz="3000" dirty="0"/>
              <a:t>. </a:t>
            </a:r>
            <a:r>
              <a:rPr lang="ko-KR" altLang="en-US" sz="3000" dirty="0"/>
              <a:t>이를 위해서 기획자 및 현업의 상위 결정권자들에게 개발자의 입장에서 의견도 내는 데에 주저하지 않고</a:t>
            </a:r>
            <a:r>
              <a:rPr lang="en-US" altLang="ko-KR" sz="3000" dirty="0"/>
              <a:t>, </a:t>
            </a:r>
            <a:r>
              <a:rPr lang="ko-KR" altLang="en-US" sz="3000" dirty="0"/>
              <a:t>개선된 기능을 가진 새로운 기술에 대한 관심을 가지고 계속해서 배우려고 노력하고 있습니다</a:t>
            </a:r>
            <a:r>
              <a:rPr lang="en-US" altLang="ko-KR" sz="3000" dirty="0"/>
              <a:t>. </a:t>
            </a:r>
            <a:r>
              <a:rPr lang="ko-KR" altLang="en-US" sz="3000" dirty="0"/>
              <a:t> 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500" b="1" dirty="0"/>
              <a:t>- </a:t>
            </a:r>
            <a:r>
              <a:rPr lang="ko-KR" altLang="en-US" sz="3500" b="1" u="sng" dirty="0"/>
              <a:t>꾸준한 운동으로 다져진 개발체력</a:t>
            </a:r>
            <a:endParaRPr lang="en-US" altLang="ko-KR" sz="3500" b="1" u="sng" dirty="0"/>
          </a:p>
          <a:p>
            <a:pPr>
              <a:lnSpc>
                <a:spcPct val="150000"/>
              </a:lnSpc>
            </a:pPr>
            <a:r>
              <a:rPr lang="ko-KR" altLang="en-US" sz="3000" dirty="0"/>
              <a:t>개발을 하다 보면 컴퓨터 앞에 앉아 오랜 시간 일을 하는 경우가 있는데 체력이 뒷받침되어야 지속적인 퍼포먼스를 낼 수 있다고 생각합니다</a:t>
            </a:r>
            <a:r>
              <a:rPr lang="en-US" altLang="ko-KR" sz="3000" dirty="0"/>
              <a:t>. </a:t>
            </a:r>
            <a:r>
              <a:rPr lang="ko-KR" altLang="en-US" sz="3000" dirty="0"/>
              <a:t>대학교 시절 허약한 체력을 극복하려 복싱 동아리에 들어갔었고 체력 향상과 동대문구청장배 생활체육대회에서 은메달을 따는 성과를 이뤘습니다</a:t>
            </a:r>
            <a:r>
              <a:rPr lang="en-US" altLang="ko-KR" sz="3000" dirty="0"/>
              <a:t>. </a:t>
            </a:r>
            <a:r>
              <a:rPr lang="ko-KR" altLang="en-US" sz="3000" dirty="0"/>
              <a:t>그 이후 꾸준히 운동을 지속해와 현재는 한번에 턱걸이 </a:t>
            </a:r>
            <a:r>
              <a:rPr lang="en-US" altLang="ko-KR" sz="3000" dirty="0"/>
              <a:t>18</a:t>
            </a:r>
            <a:r>
              <a:rPr lang="ko-KR" altLang="en-US" sz="3000" dirty="0"/>
              <a:t>회 이상 가능한 체력을 지니고 있습니다</a:t>
            </a:r>
            <a:r>
              <a:rPr lang="en-US" altLang="ko-KR" sz="3000" dirty="0"/>
              <a:t>. </a:t>
            </a:r>
            <a:r>
              <a:rPr lang="ko-KR" altLang="en-US" sz="3000" dirty="0"/>
              <a:t>제가 장시간</a:t>
            </a:r>
            <a:r>
              <a:rPr lang="en-US" altLang="ko-KR" sz="3000" dirty="0"/>
              <a:t>, </a:t>
            </a:r>
            <a:r>
              <a:rPr lang="ko-KR" altLang="en-US" sz="3000" dirty="0"/>
              <a:t>장기간 일해도 지치지 않고 개발 업무를 이어 나갈 수 있는 요인은 이러한 탄탄한 체력과 운동을 통한 건강한 스트레스 해소법입니다</a:t>
            </a:r>
            <a:r>
              <a:rPr lang="en-US" altLang="ko-K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40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B658F-7055-83BB-F163-50ECBB99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6801" y="0"/>
            <a:ext cx="4972050" cy="1011677"/>
          </a:xfrm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ko-KR" altLang="en-US" sz="3200" b="1" dirty="0"/>
              <a:t> 직무역량기술서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김성민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ECA70-E159-5E5C-6DD3-198DAED78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16294"/>
            <a:ext cx="5770880" cy="596506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3000" dirty="0"/>
              <a:t> </a:t>
            </a:r>
            <a:r>
              <a:rPr lang="ko-KR" altLang="en-US" sz="3000" dirty="0"/>
              <a:t>입사 후 기여할 수 있는 분야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E56EB-1C57-FB1B-66A2-AFC0EE1C8E71}"/>
              </a:ext>
            </a:extLst>
          </p:cNvPr>
          <p:cNvSpPr txBox="1"/>
          <p:nvPr/>
        </p:nvSpPr>
        <p:spPr>
          <a:xfrm>
            <a:off x="304800" y="812800"/>
            <a:ext cx="28289250" cy="15177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dirty="0"/>
              <a:t>- </a:t>
            </a:r>
            <a:r>
              <a:rPr lang="ko-KR" altLang="en-US" sz="3500" b="1" u="sng" dirty="0"/>
              <a:t>컴포넌트 기반 디자인 시스템 구축</a:t>
            </a:r>
            <a:endParaRPr lang="en-US" altLang="ko-KR" sz="3000" b="0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컴포넌트 기반의 디자인 시스템을 구축하고 싶습니다</a:t>
            </a:r>
            <a:r>
              <a:rPr lang="en-US" altLang="ko-KR" sz="3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3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Vue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프로젝트를 진행하면서 둘 다 모두 작은 단위의 기본 컴포넌트를 만들고 이를 바탕으로 상위 컴포넌트를 구성하는 </a:t>
            </a:r>
            <a:r>
              <a:rPr lang="ko-KR" altLang="en-US" sz="3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아토믹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디자인 시스템을 팀원들과 함께 구현해본 경험이 있습니다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구현된 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공통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컴포넌트를 활용하여 페이지들을 작업하는 경우 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계속해서 같은 컴포넌트를 재사용할 수 있기 때문에 페이지 작업 속도를 높일 수 있었고 이후에 유지보수 하는 데에도 적은 노력이 쓰였습니다</a:t>
            </a:r>
            <a:r>
              <a:rPr lang="en-US" altLang="ko-KR" sz="3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프로젝트에는 이를 </a:t>
            </a:r>
            <a:r>
              <a:rPr lang="ko-KR" altLang="en-US" sz="3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시각화하는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storybook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 세팅해본 적이 있습니다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이러한 경험을 바탕으로 </a:t>
            </a:r>
            <a:r>
              <a:rPr lang="ko-KR" altLang="en-US" sz="3000" b="1" dirty="0">
                <a:solidFill>
                  <a:srgbClr val="000000"/>
                </a:solidFill>
                <a:latin typeface="Arial" panose="020B0604020202020204" pitchFamily="34" charset="0"/>
              </a:rPr>
              <a:t>고유한 디자인 시스템을 구축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하고</a:t>
            </a:r>
            <a:r>
              <a:rPr lang="en-US" altLang="ko-KR" sz="3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구축된 디자인 시스템을 통해 이후</a:t>
            </a:r>
            <a:r>
              <a:rPr lang="ko-KR" altLang="en-US" sz="3000" b="1" dirty="0">
                <a:solidFill>
                  <a:srgbClr val="000000"/>
                </a:solidFill>
                <a:latin typeface="Arial" panose="020B0604020202020204" pitchFamily="34" charset="0"/>
              </a:rPr>
              <a:t> 개발자들 각자의 생산성을 향상시키고 협업효율성을 높이겠습니다</a:t>
            </a:r>
            <a:r>
              <a:rPr lang="en-US" altLang="ko-KR" sz="30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5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3500" b="1" u="sng" dirty="0">
                <a:solidFill>
                  <a:srgbClr val="000000"/>
                </a:solidFill>
                <a:latin typeface="Arial" panose="020B0604020202020204" pitchFamily="34" charset="0"/>
              </a:rPr>
              <a:t>우수한 성능의 </a:t>
            </a:r>
            <a:r>
              <a:rPr lang="ko-KR" altLang="en-US" sz="35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웹 </a:t>
            </a:r>
            <a:r>
              <a:rPr lang="ko-KR" altLang="en-US" sz="3500" b="1" u="sng" dirty="0">
                <a:solidFill>
                  <a:srgbClr val="000000"/>
                </a:solidFill>
                <a:latin typeface="Arial" panose="020B0604020202020204" pitchFamily="34" charset="0"/>
              </a:rPr>
              <a:t>페이지 구현</a:t>
            </a:r>
            <a:endParaRPr lang="en-US" altLang="ko-KR" sz="3500" b="1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현재 사용되고 있는 웹 페이지는 성능을 개선시키고 신규 웹 페이지는 최적화된 상태로 만들겠습니다</a:t>
            </a:r>
            <a:r>
              <a:rPr lang="en-US" altLang="ko-KR" sz="3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3000" i="0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저는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Vue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대한 지식을 지녔고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해당 프레임워크들을 이용한 프로젝트를 진행해본 경험이 있습니다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또 저는 업무에서 활용되는 기술 스택 외에도 </a:t>
            </a:r>
            <a:r>
              <a:rPr lang="ko-KR" altLang="en-US" sz="3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프론트엔드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분야에 대해 지속적으로 학습하고 있습니다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Webpack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Vanilla </a:t>
            </a:r>
            <a:r>
              <a:rPr lang="en-US" altLang="ko-KR" sz="3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기반의 개인 프로젝트를 진행하며 자바스크립트의 소스가 </a:t>
            </a:r>
            <a:r>
              <a:rPr lang="ko-KR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웹팩</a:t>
            </a:r>
            <a:r>
              <a:rPr lang="ko-KR" altLang="en-US" sz="3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의해 </a:t>
            </a:r>
            <a:r>
              <a:rPr lang="ko-KR" altLang="en-US" sz="3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번들링되는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개념을 학습하여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Vue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각각 </a:t>
            </a:r>
            <a:r>
              <a:rPr lang="en-US" altLang="ko-KR" sz="3000" dirty="0">
                <a:solidFill>
                  <a:srgbClr val="000000"/>
                </a:solidFill>
                <a:latin typeface="Arial" panose="020B0604020202020204" pitchFamily="34" charset="0"/>
              </a:rPr>
              <a:t>Vue </a:t>
            </a:r>
            <a:r>
              <a:rPr lang="en-US" altLang="ko-KR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Cli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와</a:t>
            </a:r>
            <a:r>
              <a:rPr lang="en-US" altLang="ko-KR" sz="3000" dirty="0">
                <a:solidFill>
                  <a:srgbClr val="000000"/>
                </a:solidFill>
                <a:latin typeface="Arial" panose="020B0604020202020204" pitchFamily="34" charset="0"/>
              </a:rPr>
              <a:t> create-react-app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등의 패키지로 프로젝트를 생성하였을 때 </a:t>
            </a:r>
            <a:r>
              <a:rPr lang="ko-KR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웹팩에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의한 개발환경이 어떤 구조로 생성되는지에 대한 이해도를 상승시켰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습니다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최근에는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Next.js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react-query </a:t>
            </a:r>
            <a:r>
              <a:rPr lang="ko-KR" alt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등의 기술 스택을 사용한 개인 프로젝트를 진행하여 신규 기술 트렌드를 따라가려 노력하고 있습니다</a:t>
            </a:r>
            <a:r>
              <a:rPr lang="en-US" altLang="ko-KR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ko-KR" sz="30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이처럼 웹 프레임워크에 대한 이해도와 신규 기술에 대한 지식을 지니고 </a:t>
            </a:r>
            <a:r>
              <a:rPr lang="ko-KR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프론트엔드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 개발을 하겠습니다</a:t>
            </a:r>
            <a:r>
              <a:rPr lang="en-US" altLang="ko-KR" sz="30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기존 소스코드를 개선하고 더 나은 기능을 가진 신규 기술을 적재적소에 도입하여 </a:t>
            </a:r>
            <a:r>
              <a:rPr lang="ko-KR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렌더링 속도를 향상시키고 자원 할당량을 줄이는 등 </a:t>
            </a:r>
            <a:r>
              <a:rPr lang="ko-KR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최적화된 웹 페이지를 구현하겠습니다</a:t>
            </a:r>
            <a:r>
              <a:rPr lang="en-US" altLang="ko-KR" sz="32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3500" b="1" dirty="0"/>
              <a:t>- </a:t>
            </a:r>
            <a:r>
              <a:rPr lang="ko-KR" altLang="en-US" sz="3500" b="1" u="sng" dirty="0"/>
              <a:t>데이터 </a:t>
            </a:r>
            <a:r>
              <a:rPr lang="ko-KR" altLang="en-US" sz="3500" b="1" u="sng" dirty="0" err="1"/>
              <a:t>전처리</a:t>
            </a:r>
            <a:r>
              <a:rPr lang="ko-KR" altLang="en-US" sz="3500" b="1" u="sng" dirty="0"/>
              <a:t> 및 </a:t>
            </a:r>
            <a:r>
              <a:rPr lang="en-US" altLang="ko-KR" sz="3500" b="1" u="sng" dirty="0"/>
              <a:t>LLM Chat </a:t>
            </a:r>
            <a:r>
              <a:rPr lang="ko-KR" altLang="en-US" sz="3500" b="1" u="sng" dirty="0"/>
              <a:t>관련 </a:t>
            </a:r>
            <a:r>
              <a:rPr lang="en-US" altLang="ko-KR" sz="3500" b="1" u="sng" dirty="0"/>
              <a:t>MVP </a:t>
            </a:r>
            <a:r>
              <a:rPr lang="ko-KR" altLang="en-US" sz="3500" b="1" u="sng" dirty="0"/>
              <a:t>참여 경험</a:t>
            </a:r>
            <a:br>
              <a:rPr lang="ko-KR" altLang="en-US" sz="3200" dirty="0"/>
            </a:br>
            <a:r>
              <a:rPr lang="en-US" altLang="ko-KR" sz="3200" dirty="0"/>
              <a:t>embedding Model </a:t>
            </a:r>
            <a:r>
              <a:rPr lang="ko-KR" altLang="en-US" sz="3200" dirty="0"/>
              <a:t>기반의 문장 사전을 만들어 </a:t>
            </a:r>
            <a:r>
              <a:rPr lang="en-US" altLang="ko-KR" sz="3200" dirty="0"/>
              <a:t>Vector DB</a:t>
            </a:r>
            <a:r>
              <a:rPr lang="ko-KR" altLang="en-US" sz="3200" dirty="0"/>
              <a:t>에 </a:t>
            </a:r>
            <a:r>
              <a:rPr lang="ko-KR" altLang="en-US" sz="3200" dirty="0" err="1"/>
              <a:t>밀어넣고</a:t>
            </a:r>
            <a:r>
              <a:rPr lang="ko-KR" altLang="en-US" sz="3200" dirty="0"/>
              <a:t> 이를 기반으로 검색증강생성 </a:t>
            </a:r>
            <a:r>
              <a:rPr lang="en-US" altLang="ko-KR" sz="3200" dirty="0"/>
              <a:t>Chat</a:t>
            </a:r>
            <a:r>
              <a:rPr lang="ko-KR" altLang="en-US" sz="3200" dirty="0"/>
              <a:t>을 가능하게 하는 </a:t>
            </a:r>
            <a:r>
              <a:rPr lang="en-US" altLang="ko-KR" sz="3200" dirty="0"/>
              <a:t>LLM Platform MVP</a:t>
            </a:r>
            <a:r>
              <a:rPr lang="ko-KR" altLang="en-US" sz="3200" dirty="0"/>
              <a:t>에 참여한 적이 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저는 한국어 말뭉치 데이터의 정제</a:t>
            </a:r>
            <a:r>
              <a:rPr lang="en-US" altLang="ko-KR" sz="3200" dirty="0"/>
              <a:t>, </a:t>
            </a:r>
            <a:r>
              <a:rPr lang="ko-KR" altLang="en-US" sz="3200" dirty="0"/>
              <a:t>정규화 등의 </a:t>
            </a:r>
            <a:r>
              <a:rPr lang="ko-KR" altLang="en-US" sz="3200" dirty="0" err="1"/>
              <a:t>전처리</a:t>
            </a:r>
            <a:r>
              <a:rPr lang="ko-KR" altLang="en-US" sz="3200" dirty="0"/>
              <a:t> 작업과 </a:t>
            </a:r>
            <a:r>
              <a:rPr lang="en-US" altLang="ko-KR" sz="3200" dirty="0"/>
              <a:t>LLM Platform </a:t>
            </a:r>
            <a:r>
              <a:rPr lang="ko-KR" altLang="en-US" sz="3200" dirty="0"/>
              <a:t>의 </a:t>
            </a:r>
            <a:r>
              <a:rPr lang="en-US" altLang="ko-KR" sz="3200" dirty="0"/>
              <a:t>UI/UX </a:t>
            </a:r>
            <a:r>
              <a:rPr lang="ko-KR" altLang="en-US" sz="3200" dirty="0"/>
              <a:t>개발</a:t>
            </a:r>
            <a:r>
              <a:rPr lang="en-US" altLang="ko-KR" sz="3200" dirty="0"/>
              <a:t>, API </a:t>
            </a:r>
            <a:r>
              <a:rPr lang="ko-KR" altLang="en-US" sz="3200" dirty="0"/>
              <a:t>연동 등 </a:t>
            </a:r>
            <a:r>
              <a:rPr lang="ko-KR" altLang="en-US" sz="3200" dirty="0" err="1"/>
              <a:t>프론트엔드</a:t>
            </a:r>
            <a:r>
              <a:rPr lang="ko-KR" altLang="en-US" sz="3200" dirty="0"/>
              <a:t> 개발을 진행하였습니다</a:t>
            </a:r>
            <a:r>
              <a:rPr lang="en-US" altLang="ko-KR" sz="3200" dirty="0"/>
              <a:t>. IT</a:t>
            </a:r>
            <a:r>
              <a:rPr lang="ko-KR" altLang="en-US" sz="3200" dirty="0"/>
              <a:t>업계에서 </a:t>
            </a:r>
            <a:r>
              <a:rPr lang="en-US" altLang="ko-KR" sz="3200" dirty="0"/>
              <a:t>AI</a:t>
            </a:r>
            <a:r>
              <a:rPr lang="ko-KR" altLang="en-US" sz="3200" dirty="0"/>
              <a:t>가 중요한 화두로 떠오른 지금 이러한 </a:t>
            </a:r>
            <a:r>
              <a:rPr lang="ko-KR" altLang="en-US" sz="3200" b="1" dirty="0"/>
              <a:t>신기술에 대한 배경지식이 새로운 분야를 개척하는 프로젝트를 진행함에 있어서 도움을 줄 수 있을 거라 생각합니다</a:t>
            </a:r>
            <a:r>
              <a:rPr lang="en-US" altLang="ko-KR" sz="3200" b="1" dirty="0"/>
              <a:t>. 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7717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664</TotalTime>
  <Words>674</Words>
  <Application>Microsoft Office PowerPoint</Application>
  <PresentationFormat>사용자 지정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Helvetica Neue Medium</vt:lpstr>
      <vt:lpstr>Arial</vt:lpstr>
      <vt:lpstr>Calibri</vt:lpstr>
      <vt:lpstr>Calibri Light</vt:lpstr>
      <vt:lpstr>Office 테마</vt:lpstr>
      <vt:lpstr>자기소개서</vt:lpstr>
      <vt:lpstr> 직무역량기술서 - 김성민</vt:lpstr>
      <vt:lpstr> 직무역량기술서 - 김성민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직무역량기술서 - 김성민</dc:title>
  <dc:creator>성민 김</dc:creator>
  <cp:lastModifiedBy>김정범(***2***015)</cp:lastModifiedBy>
  <cp:revision>18</cp:revision>
  <dcterms:created xsi:type="dcterms:W3CDTF">2023-09-09T11:12:18Z</dcterms:created>
  <dcterms:modified xsi:type="dcterms:W3CDTF">2024-01-21T12:24:34Z</dcterms:modified>
</cp:coreProperties>
</file>