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D63AF7-2AA6-4D34-AFFE-C749EDB9E0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581678-ABE2-46D3-8F73-09D4E86C2B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728B55-7000-4D59-92EF-A65E2E3676C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7A269E-3319-4DC0-9877-F5755A347B6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D0237A-D58E-46DB-B9FA-483701F17F4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54B9086-79D0-4A78-BF0B-4180931C7D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11816F9-90ED-4700-8A29-9B7D03BF48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0B20E4F-5317-4EAF-AADD-069BBAE3E5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B7F55A8-F20D-4F9D-BB08-1AF57E6234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588EC1E-A729-4AC5-BA25-6B0C0692B9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BFBCA5-D0E5-46A5-9FA7-A567F0A4D6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219405-1417-4E30-BC22-6444451085A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2634CC8-DD37-4DE5-8E40-04763B9568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2E97A69-B0C5-4D90-9D08-41BB6755E0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A81582F-CB7B-477E-96C6-D8E86570DC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5DB2193-0A3A-490F-B2C0-5E733B8F1F4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8A2DCA6-37B7-4BCD-8C75-5AA8B0AC6F2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F06D9B8-3D8C-4C25-A4B1-F0004DE7793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4C5D1BB-CCB5-40BA-901F-213511639E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D37CF22-7C2E-44B2-8A2B-50DA5FFA5D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5CF6347-AC95-49B1-B6A7-F4FC623681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1D30C4E-7D88-4FCB-91B9-FE34FD189D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0F442A-5B9A-464D-A013-C9E50EE75F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3831271-416A-487B-96E8-1EF377433F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C0BBC79-29F9-4298-83F8-F26AC81FA5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51BA52A-C729-4690-89F0-F1E1A36F52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547AE79-6913-4BBD-BED6-500B9123D6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7A503B6-B94D-4C9D-95F2-34F18BAE77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0933EE7-E909-40C9-A607-837AE304525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369F8C7-FB8B-4CD3-A511-275C5479077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AE8C99A-BD0E-445A-B619-4C998C1F5AC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AF6F2B0-B883-4608-9762-55ED9EB4B7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F6F967E-ACD9-4A37-A4B6-7273437C272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084B3D-C3B0-40FA-81AC-32B49F7A6D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EBF0FDA-1F2F-47DE-93BB-A921EA5356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56B1E97-B731-4ED4-BED0-1FB52E6662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483AE6C-C5A0-4B09-BF1A-440B03474B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F91C895-3B3B-4016-83AA-090F25C835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B96A616-AF9D-4734-83B1-0C86D4C3E6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A91D151-885F-411C-8E98-C3A7BA2F88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ED694C5-4F4A-4240-8485-1C2F822793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07255DE-76F9-41B5-B740-C78796284E1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07EFA32-93AE-49E6-81B7-A4FEBFD9690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E2C95E-26D7-49C2-9212-064DC484DE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92A843-33D7-4CC7-A09D-704B7B8310C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C23F85-992B-444C-9301-82A0DD9BF3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05E441-536C-4BC4-A1B6-73AD8639ED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0F62A6-7A67-4A0E-9FFE-87E00395C0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00092ADD-D7D8-4CBF-AC9E-E83103B66DCC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A449558B-C06A-4EC8-9A0F-B83A9D3CE168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B51CDC68-888F-46AB-9AE9-1714D8DC39CC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27E61AB3-7A34-4726-8F18-159CE0B5EABC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Ubuntu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Ubuntu Linux!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Ubuntu Linux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Ubuntu (/ʊˈbʊntuː/ (listen) uu-BUUN-too)[7] is a Linux distribution based on Debian and composed mostly of free and open-source software.[8][9][10] Ubuntu is officially released in three editions: Desktop,[11] Server,[12] and Core[13] for Internet of things devices[14] and robots.[15][16] All the editions can run on the computer alone, or in a virtual machine.[17] Ubuntu is a popular operating system for cloud computing, with support for OpenStack.[18] Ubuntu's default desktop has been GNOME since version 17.10.[19]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2376000" y="2376000"/>
            <a:ext cx="7199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This work is licensed under a Creative Commons Attribution-ShareAlike 3.0 Unported License.</a:t>
            </a:r>
            <a:br>
              <a:rPr sz="2200"/>
            </a:b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It makes use of the works of Mateus Machado Luna.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1017000" y="457200"/>
            <a:ext cx="7369200" cy="41500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2022-10-05T20:54:11Z</dcterms:created>
  <dc:creator/>
  <dc:description/>
  <dc:language>en-US</dc:language>
  <cp:lastModifiedBy/>
  <dcterms:modified xsi:type="dcterms:W3CDTF">2022-10-05T21:06:58Z</dcterms:modified>
  <cp:revision>2</cp:revision>
  <dc:subject/>
  <dc:title>Blueprint Plans</dc:title>
</cp:coreProperties>
</file>