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ACACA"/>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6E6E6"/>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CCCC"/>
          </a:solidFill>
        </a:fill>
      </a:tcStyle>
    </a:wholeTbl>
    <a:band2H>
      <a:tcTxStyle/>
      <a:tcStyle>
        <a:tcBdr/>
        <a:fill>
          <a:solidFill>
            <a:srgbClr val="F8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BD5"/>
          </a:solidFill>
        </a:fill>
      </a:tcStyle>
    </a:wholeTbl>
    <a:band2H>
      <a:tcTxStyle/>
      <a:tcStyle>
        <a:tcBdr/>
        <a:fill>
          <a:solidFill>
            <a:srgbClr val="E8EE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5CD"/>
          </a:solidFill>
        </a:fill>
      </a:tcStyle>
    </a:wholeTbl>
    <a:band2H>
      <a:tcTxStyle/>
      <a:tcStyle>
        <a:tcBdr/>
        <a:fill>
          <a:solidFill>
            <a:srgbClr val="FFF2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xfrm>
            <a:off x="1143000" y="685800"/>
            <a:ext cx="4572000" cy="3429000"/>
          </a:xfrm>
          <a:prstGeom prst="rect">
            <a:avLst/>
          </a:prstGeom>
        </p:spPr>
        <p:txBody>
          <a:bodyPr/>
          <a:lstStyle/>
          <a:p>
            <a:endParaRPr/>
          </a:p>
        </p:txBody>
      </p:sp>
      <p:sp>
        <p:nvSpPr>
          <p:cNvPr id="193" name="Shape 19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slide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0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2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3_Contents slide layout">
    <p:bg>
      <p:bgPr>
        <a:solidFill>
          <a:srgbClr val="FFFFFF"/>
        </a:solidFill>
        <a:effectLst/>
      </p:bgPr>
    </p:bg>
    <p:spTree>
      <p:nvGrpSpPr>
        <p:cNvPr id="1" name=""/>
        <p:cNvGrpSpPr/>
        <p:nvPr/>
      </p:nvGrpSpPr>
      <p:grpSpPr>
        <a:xfrm>
          <a:off x="0" y="0"/>
          <a:ext cx="0" cy="0"/>
          <a:chOff x="0" y="0"/>
          <a:chExt cx="0" cy="0"/>
        </a:xfrm>
      </p:grpSpPr>
      <p:grpSp>
        <p:nvGrpSpPr>
          <p:cNvPr id="132" name="Group 1"/>
          <p:cNvGrpSpPr/>
          <p:nvPr/>
        </p:nvGrpSpPr>
        <p:grpSpPr>
          <a:xfrm>
            <a:off x="730613" y="1846279"/>
            <a:ext cx="5230203" cy="2877095"/>
            <a:chOff x="0" y="0"/>
            <a:chExt cx="5230202" cy="2877095"/>
          </a:xfrm>
        </p:grpSpPr>
        <p:sp>
          <p:nvSpPr>
            <p:cNvPr id="120" name="Freeform: Shape 2"/>
            <p:cNvSpPr/>
            <p:nvPr/>
          </p:nvSpPr>
          <p:spPr>
            <a:xfrm>
              <a:off x="29920" y="2727495"/>
              <a:ext cx="5167171" cy="149601"/>
            </a:xfrm>
            <a:custGeom>
              <a:avLst/>
              <a:gdLst/>
              <a:ahLst/>
              <a:cxnLst>
                <a:cxn ang="0">
                  <a:pos x="wd2" y="hd2"/>
                </a:cxn>
                <a:cxn ang="5400000">
                  <a:pos x="wd2" y="hd2"/>
                </a:cxn>
                <a:cxn ang="10800000">
                  <a:pos x="wd2" y="hd2"/>
                </a:cxn>
                <a:cxn ang="16200000">
                  <a:pos x="wd2" y="hd2"/>
                </a:cxn>
              </a:cxnLst>
              <a:rect l="0" t="0" r="r" b="b"/>
              <a:pathLst>
                <a:path w="21600" h="21600" extrusionOk="0">
                  <a:moveTo>
                    <a:pt x="20987" y="21600"/>
                  </a:moveTo>
                  <a:cubicBezTo>
                    <a:pt x="20987" y="21600"/>
                    <a:pt x="21425" y="19872"/>
                    <a:pt x="21600" y="6912"/>
                  </a:cubicBezTo>
                  <a:cubicBezTo>
                    <a:pt x="21600" y="3024"/>
                    <a:pt x="21512" y="0"/>
                    <a:pt x="21400" y="0"/>
                  </a:cubicBezTo>
                  <a:lnTo>
                    <a:pt x="488" y="2592"/>
                  </a:lnTo>
                  <a:lnTo>
                    <a:pt x="213" y="2592"/>
                  </a:lnTo>
                  <a:cubicBezTo>
                    <a:pt x="100" y="2592"/>
                    <a:pt x="0" y="5184"/>
                    <a:pt x="0" y="8640"/>
                  </a:cubicBezTo>
                  <a:cubicBezTo>
                    <a:pt x="138" y="17280"/>
                    <a:pt x="438" y="20304"/>
                    <a:pt x="575" y="21168"/>
                  </a:cubicBezTo>
                  <a:lnTo>
                    <a:pt x="588" y="21600"/>
                  </a:lnTo>
                  <a:cubicBezTo>
                    <a:pt x="588" y="21600"/>
                    <a:pt x="588" y="21600"/>
                    <a:pt x="588" y="21600"/>
                  </a:cubicBezTo>
                  <a:lnTo>
                    <a:pt x="650" y="21600"/>
                  </a:lnTo>
                </a:path>
              </a:pathLst>
            </a:custGeom>
            <a:solidFill>
              <a:srgbClr val="5F6767"/>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121" name="Freeform: Shape 3"/>
            <p:cNvSpPr/>
            <p:nvPr/>
          </p:nvSpPr>
          <p:spPr>
            <a:xfrm>
              <a:off x="568478" y="13754"/>
              <a:ext cx="4096039" cy="2656893"/>
            </a:xfrm>
            <a:custGeom>
              <a:avLst/>
              <a:gdLst/>
              <a:ahLst/>
              <a:cxnLst>
                <a:cxn ang="0">
                  <a:pos x="wd2" y="hd2"/>
                </a:cxn>
                <a:cxn ang="5400000">
                  <a:pos x="wd2" y="hd2"/>
                </a:cxn>
                <a:cxn ang="10800000">
                  <a:pos x="wd2" y="hd2"/>
                </a:cxn>
                <a:cxn ang="16200000">
                  <a:pos x="wd2" y="hd2"/>
                </a:cxn>
              </a:cxnLst>
              <a:rect l="0" t="0" r="r" b="b"/>
              <a:pathLst>
                <a:path w="21600" h="21600" extrusionOk="0">
                  <a:moveTo>
                    <a:pt x="21600" y="20603"/>
                  </a:moveTo>
                  <a:cubicBezTo>
                    <a:pt x="21600" y="21138"/>
                    <a:pt x="21379" y="21600"/>
                    <a:pt x="21111" y="21600"/>
                  </a:cubicBezTo>
                  <a:lnTo>
                    <a:pt x="489" y="21600"/>
                  </a:lnTo>
                  <a:cubicBezTo>
                    <a:pt x="221" y="21600"/>
                    <a:pt x="0" y="21162"/>
                    <a:pt x="0" y="20603"/>
                  </a:cubicBezTo>
                  <a:lnTo>
                    <a:pt x="0" y="997"/>
                  </a:lnTo>
                  <a:cubicBezTo>
                    <a:pt x="0" y="462"/>
                    <a:pt x="221" y="0"/>
                    <a:pt x="489" y="0"/>
                  </a:cubicBezTo>
                  <a:lnTo>
                    <a:pt x="21111" y="0"/>
                  </a:lnTo>
                  <a:cubicBezTo>
                    <a:pt x="21379" y="0"/>
                    <a:pt x="21600" y="438"/>
                    <a:pt x="21600" y="997"/>
                  </a:cubicBezTo>
                  <a:lnTo>
                    <a:pt x="21600" y="20603"/>
                  </a:lnTo>
                  <a:close/>
                </a:path>
              </a:pathLst>
            </a:custGeom>
            <a:solidFill>
              <a:srgbClr val="000000"/>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122" name="Freeform: Shape 4"/>
            <p:cNvSpPr/>
            <p:nvPr/>
          </p:nvSpPr>
          <p:spPr>
            <a:xfrm>
              <a:off x="745007" y="178316"/>
              <a:ext cx="3736999" cy="2270923"/>
            </a:xfrm>
            <a:prstGeom prst="rect">
              <a:avLst/>
            </a:prstGeom>
            <a:solidFill>
              <a:srgbClr val="F2F2F2"/>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123" name="Freeform: Shape 5"/>
            <p:cNvSpPr/>
            <p:nvPr/>
          </p:nvSpPr>
          <p:spPr>
            <a:xfrm>
              <a:off x="0" y="2601831"/>
              <a:ext cx="5230203" cy="177836"/>
            </a:xfrm>
            <a:custGeom>
              <a:avLst/>
              <a:gdLst/>
              <a:ahLst/>
              <a:cxnLst>
                <a:cxn ang="0">
                  <a:pos x="wd2" y="hd2"/>
                </a:cxn>
                <a:cxn ang="5400000">
                  <a:pos x="wd2" y="hd2"/>
                </a:cxn>
                <a:cxn ang="10800000">
                  <a:pos x="wd2" y="hd2"/>
                </a:cxn>
                <a:cxn ang="16200000">
                  <a:pos x="wd2" y="hd2"/>
                </a:cxn>
              </a:cxnLst>
              <a:rect l="0" t="0" r="r" b="b"/>
              <a:pathLst>
                <a:path w="21576" h="21397" extrusionOk="0">
                  <a:moveTo>
                    <a:pt x="555" y="0"/>
                  </a:moveTo>
                  <a:lnTo>
                    <a:pt x="21032" y="0"/>
                  </a:lnTo>
                  <a:cubicBezTo>
                    <a:pt x="21328" y="0"/>
                    <a:pt x="21575" y="7200"/>
                    <a:pt x="21575" y="15840"/>
                  </a:cubicBezTo>
                  <a:lnTo>
                    <a:pt x="21575" y="19080"/>
                  </a:lnTo>
                  <a:cubicBezTo>
                    <a:pt x="21575" y="19080"/>
                    <a:pt x="21600" y="21600"/>
                    <a:pt x="21378" y="20880"/>
                  </a:cubicBezTo>
                  <a:cubicBezTo>
                    <a:pt x="21365" y="20880"/>
                    <a:pt x="21353" y="20880"/>
                    <a:pt x="21341" y="20880"/>
                  </a:cubicBezTo>
                  <a:lnTo>
                    <a:pt x="284" y="20880"/>
                  </a:lnTo>
                  <a:cubicBezTo>
                    <a:pt x="247" y="20880"/>
                    <a:pt x="222" y="20880"/>
                    <a:pt x="185" y="21240"/>
                  </a:cubicBezTo>
                  <a:cubicBezTo>
                    <a:pt x="123" y="21600"/>
                    <a:pt x="12" y="21600"/>
                    <a:pt x="0" y="18360"/>
                  </a:cubicBezTo>
                  <a:lnTo>
                    <a:pt x="0" y="15480"/>
                  </a:lnTo>
                  <a:cubicBezTo>
                    <a:pt x="12" y="6840"/>
                    <a:pt x="247" y="0"/>
                    <a:pt x="555" y="0"/>
                  </a:cubicBezTo>
                  <a:close/>
                </a:path>
              </a:pathLst>
            </a:custGeom>
            <a:solidFill>
              <a:srgbClr val="CCCCCC"/>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124" name="Freeform: Shape 6"/>
            <p:cNvSpPr/>
            <p:nvPr/>
          </p:nvSpPr>
          <p:spPr>
            <a:xfrm>
              <a:off x="2247289" y="2602396"/>
              <a:ext cx="736569" cy="83777"/>
            </a:xfrm>
            <a:custGeom>
              <a:avLst/>
              <a:gdLst/>
              <a:ahLst/>
              <a:cxnLst>
                <a:cxn ang="0">
                  <a:pos x="wd2" y="hd2"/>
                </a:cxn>
                <a:cxn ang="5400000">
                  <a:pos x="wd2" y="hd2"/>
                </a:cxn>
                <a:cxn ang="10800000">
                  <a:pos x="wd2" y="hd2"/>
                </a:cxn>
                <a:cxn ang="16200000">
                  <a:pos x="wd2" y="hd2"/>
                </a:cxn>
              </a:cxnLst>
              <a:rect l="0" t="0" r="r" b="b"/>
              <a:pathLst>
                <a:path w="20997" h="21600" extrusionOk="0">
                  <a:moveTo>
                    <a:pt x="19182" y="20828"/>
                  </a:moveTo>
                  <a:lnTo>
                    <a:pt x="19267" y="20828"/>
                  </a:lnTo>
                  <a:lnTo>
                    <a:pt x="19496" y="20901"/>
                  </a:lnTo>
                  <a:lnTo>
                    <a:pt x="19459" y="20949"/>
                  </a:lnTo>
                  <a:cubicBezTo>
                    <a:pt x="19294" y="21021"/>
                    <a:pt x="19182" y="20828"/>
                    <a:pt x="19182" y="20828"/>
                  </a:cubicBezTo>
                  <a:close/>
                  <a:moveTo>
                    <a:pt x="1100" y="20057"/>
                  </a:moveTo>
                  <a:cubicBezTo>
                    <a:pt x="1271" y="20828"/>
                    <a:pt x="1356" y="20828"/>
                    <a:pt x="1527" y="20828"/>
                  </a:cubicBezTo>
                  <a:lnTo>
                    <a:pt x="1356" y="20828"/>
                  </a:lnTo>
                  <a:cubicBezTo>
                    <a:pt x="1271" y="20828"/>
                    <a:pt x="1185" y="20828"/>
                    <a:pt x="1100" y="20057"/>
                  </a:cubicBezTo>
                  <a:close/>
                  <a:moveTo>
                    <a:pt x="20802" y="0"/>
                  </a:moveTo>
                  <a:lnTo>
                    <a:pt x="20973" y="0"/>
                  </a:lnTo>
                  <a:cubicBezTo>
                    <a:pt x="21165" y="17936"/>
                    <a:pt x="20158" y="20684"/>
                    <a:pt x="19606" y="20937"/>
                  </a:cubicBezTo>
                  <a:lnTo>
                    <a:pt x="19496" y="20901"/>
                  </a:lnTo>
                  <a:lnTo>
                    <a:pt x="19740" y="20584"/>
                  </a:lnTo>
                  <a:cubicBezTo>
                    <a:pt x="20249" y="19454"/>
                    <a:pt x="20909" y="15235"/>
                    <a:pt x="20802" y="771"/>
                  </a:cubicBezTo>
                  <a:close/>
                  <a:moveTo>
                    <a:pt x="77" y="0"/>
                  </a:moveTo>
                  <a:lnTo>
                    <a:pt x="247" y="771"/>
                  </a:lnTo>
                  <a:cubicBezTo>
                    <a:pt x="247" y="771"/>
                    <a:pt x="-264" y="16971"/>
                    <a:pt x="1186" y="21600"/>
                  </a:cubicBezTo>
                  <a:cubicBezTo>
                    <a:pt x="-435" y="17742"/>
                    <a:pt x="77" y="0"/>
                    <a:pt x="77" y="0"/>
                  </a:cubicBezTo>
                  <a:close/>
                </a:path>
              </a:pathLst>
            </a:custGeom>
            <a:solidFill>
              <a:srgbClr val="4D4D4D"/>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nvGrpSpPr>
            <p:cNvPr id="127" name="Group 7"/>
            <p:cNvGrpSpPr/>
            <p:nvPr/>
          </p:nvGrpSpPr>
          <p:grpSpPr>
            <a:xfrm>
              <a:off x="227925" y="2678830"/>
              <a:ext cx="188390" cy="52450"/>
              <a:chOff x="0" y="0"/>
              <a:chExt cx="188389" cy="52448"/>
            </a:xfrm>
          </p:grpSpPr>
          <p:sp>
            <p:nvSpPr>
              <p:cNvPr id="125" name="Rectangle: Rounded Corners 12"/>
              <p:cNvSpPr/>
              <p:nvPr/>
            </p:nvSpPr>
            <p:spPr>
              <a:xfrm>
                <a:off x="0" y="0"/>
                <a:ext cx="188390" cy="52449"/>
              </a:xfrm>
              <a:prstGeom prst="roundRect">
                <a:avLst>
                  <a:gd name="adj" fmla="val 28154"/>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126" name="Rectangle: Rounded Corners 13"/>
              <p:cNvSpPr/>
              <p:nvPr/>
            </p:nvSpPr>
            <p:spPr>
              <a:xfrm>
                <a:off x="42536" y="13019"/>
                <a:ext cx="103318" cy="25156"/>
              </a:xfrm>
              <a:prstGeom prst="roundRect">
                <a:avLst>
                  <a:gd name="adj" fmla="val 28154"/>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grpSp>
          <p:nvGrpSpPr>
            <p:cNvPr id="130" name="Group 8"/>
            <p:cNvGrpSpPr/>
            <p:nvPr/>
          </p:nvGrpSpPr>
          <p:grpSpPr>
            <a:xfrm>
              <a:off x="4712504" y="2678203"/>
              <a:ext cx="403230" cy="52450"/>
              <a:chOff x="0" y="0"/>
              <a:chExt cx="403228" cy="52448"/>
            </a:xfrm>
          </p:grpSpPr>
          <p:sp>
            <p:nvSpPr>
              <p:cNvPr id="128" name="Rectangle: Rounded Corners 10"/>
              <p:cNvSpPr/>
              <p:nvPr/>
            </p:nvSpPr>
            <p:spPr>
              <a:xfrm>
                <a:off x="0" y="0"/>
                <a:ext cx="403229" cy="52449"/>
              </a:xfrm>
              <a:prstGeom prst="roundRect">
                <a:avLst>
                  <a:gd name="adj" fmla="val 28154"/>
                </a:avLst>
              </a:prstGeom>
              <a:solidFill>
                <a:srgbClr val="BFBFBF"/>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129" name="Rectangle: Rounded Corners 11"/>
              <p:cNvSpPr/>
              <p:nvPr/>
            </p:nvSpPr>
            <p:spPr>
              <a:xfrm>
                <a:off x="76767" y="13019"/>
                <a:ext cx="249696" cy="25156"/>
              </a:xfrm>
              <a:prstGeom prst="roundRect">
                <a:avLst>
                  <a:gd name="adj" fmla="val 28154"/>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sp>
          <p:nvSpPr>
            <p:cNvPr id="131" name="Freeform: Shape 9"/>
            <p:cNvSpPr/>
            <p:nvPr/>
          </p:nvSpPr>
          <p:spPr>
            <a:xfrm>
              <a:off x="1998875" y="0"/>
              <a:ext cx="2493604" cy="2471840"/>
            </a:xfrm>
            <a:custGeom>
              <a:avLst/>
              <a:gdLst/>
              <a:ahLst/>
              <a:cxnLst>
                <a:cxn ang="0">
                  <a:pos x="wd2" y="hd2"/>
                </a:cxn>
                <a:cxn ang="5400000">
                  <a:pos x="wd2" y="hd2"/>
                </a:cxn>
                <a:cxn ang="10800000">
                  <a:pos x="wd2" y="hd2"/>
                </a:cxn>
                <a:cxn ang="16200000">
                  <a:pos x="wd2" y="hd2"/>
                </a:cxn>
              </a:cxnLst>
              <a:rect l="0" t="0" r="r" b="b"/>
              <a:pathLst>
                <a:path w="21600" h="21600" extrusionOk="0">
                  <a:moveTo>
                    <a:pt x="13435" y="0"/>
                  </a:moveTo>
                  <a:lnTo>
                    <a:pt x="21600" y="57"/>
                  </a:lnTo>
                  <a:cubicBezTo>
                    <a:pt x="21585" y="7189"/>
                    <a:pt x="21570" y="14468"/>
                    <a:pt x="21556" y="21600"/>
                  </a:cubicBezTo>
                  <a:lnTo>
                    <a:pt x="0" y="21600"/>
                  </a:lnTo>
                </a:path>
              </a:pathLst>
            </a:custGeom>
            <a:solidFill>
              <a:srgbClr val="999999">
                <a:alpha val="10000"/>
              </a:srgbClr>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sp>
        <p:nvSpPr>
          <p:cNvPr id="133" name="그림 개체 틀 2"/>
          <p:cNvSpPr>
            <a:spLocks noGrp="1"/>
          </p:cNvSpPr>
          <p:nvPr>
            <p:ph type="pic" sz="quarter" idx="21"/>
          </p:nvPr>
        </p:nvSpPr>
        <p:spPr>
          <a:xfrm>
            <a:off x="1401911" y="1976846"/>
            <a:ext cx="3887857" cy="2367497"/>
          </a:xfrm>
          <a:prstGeom prst="rect">
            <a:avLst/>
          </a:prstGeom>
        </p:spPr>
        <p:txBody>
          <a:bodyPr lIns="91439" rIns="91439"/>
          <a:lstStyle/>
          <a:p>
            <a:endParaRPr/>
          </a:p>
        </p:txBody>
      </p:sp>
      <p:sp>
        <p:nvSpPr>
          <p:cNvPr id="134" name="Body Level One…"/>
          <p:cNvSpPr txBox="1">
            <a:spLocks noGrp="1"/>
          </p:cNvSpPr>
          <p:nvPr>
            <p:ph type="body" sz="quarter" idx="1" hasCustomPrompt="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BASIC LAYOUT</a:t>
            </a:r>
          </a:p>
          <a:p>
            <a:pPr lvl="1"/>
            <a:endParaRPr/>
          </a:p>
          <a:p>
            <a:pPr lvl="2"/>
            <a:endParaRPr/>
          </a:p>
          <a:p>
            <a:pPr lvl="3"/>
            <a:endParaRPr/>
          </a:p>
          <a:p>
            <a:pPr lvl="4"/>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4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6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7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NG sets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3" name="Body Level One…"/>
          <p:cNvSpPr txBox="1">
            <a:spLocks noGrp="1"/>
          </p:cNvSpPr>
          <p:nvPr>
            <p:ph type="body" sz="quarter" idx="1" hasCustomPrompt="1"/>
          </p:nvPr>
        </p:nvSpPr>
        <p:spPr>
          <a:xfrm>
            <a:off x="323528" y="332482"/>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PNG &amp; Shapes Layout</a:t>
            </a:r>
          </a:p>
          <a:p>
            <a:pPr lvl="1"/>
            <a:endParaRPr/>
          </a:p>
          <a:p>
            <a:pPr lvl="2"/>
            <a:endParaRPr/>
          </a:p>
          <a:p>
            <a:pPr lvl="3"/>
            <a:endParaRPr/>
          </a:p>
          <a:p>
            <a:pPr lvl="4"/>
            <a:endParaRP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Icon sets layout">
    <p:bg>
      <p:bgPr>
        <a:solidFill>
          <a:srgbClr val="FFFFFF"/>
        </a:solidFill>
        <a:effectLst/>
      </p:bgPr>
    </p:bg>
    <p:spTree>
      <p:nvGrpSpPr>
        <p:cNvPr id="1" name=""/>
        <p:cNvGrpSpPr/>
        <p:nvPr/>
      </p:nvGrpSpPr>
      <p:grpSpPr>
        <a:xfrm>
          <a:off x="0" y="0"/>
          <a:ext cx="0" cy="0"/>
          <a:chOff x="0" y="0"/>
          <a:chExt cx="0" cy="0"/>
        </a:xfrm>
      </p:grpSpPr>
      <p:sp>
        <p:nvSpPr>
          <p:cNvPr id="171" name="Body Level One…"/>
          <p:cNvSpPr txBox="1">
            <a:spLocks noGrp="1"/>
          </p:cNvSpPr>
          <p:nvPr>
            <p:ph type="body" sz="quarter" idx="1" hasCustomPrompt="1"/>
          </p:nvPr>
        </p:nvSpPr>
        <p:spPr>
          <a:xfrm>
            <a:off x="323528" y="123478"/>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Icon Sets Layout</a:t>
            </a:r>
          </a:p>
          <a:p>
            <a:pPr lvl="1"/>
            <a:endParaRPr/>
          </a:p>
          <a:p>
            <a:pPr lvl="2"/>
            <a:endParaRPr/>
          </a:p>
          <a:p>
            <a:pPr lvl="3"/>
            <a:endParaRPr/>
          </a:p>
          <a:p>
            <a:pPr lvl="4"/>
            <a:endParaRPr/>
          </a:p>
        </p:txBody>
      </p:sp>
      <p:sp>
        <p:nvSpPr>
          <p:cNvPr id="172" name="Rounded Rectangle 2"/>
          <p:cNvSpPr/>
          <p:nvPr/>
        </p:nvSpPr>
        <p:spPr>
          <a:xfrm>
            <a:off x="354010" y="1131591"/>
            <a:ext cx="3560768" cy="5402561"/>
          </a:xfrm>
          <a:prstGeom prst="roundRect">
            <a:avLst>
              <a:gd name="adj" fmla="val 3968"/>
            </a:avLst>
          </a:prstGeom>
          <a:solidFill>
            <a:schemeClr val="accent1"/>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73" name="Rounded Rectangle 3"/>
          <p:cNvSpPr/>
          <p:nvPr/>
        </p:nvSpPr>
        <p:spPr>
          <a:xfrm>
            <a:off x="531932" y="1347500"/>
            <a:ext cx="153869" cy="5015201"/>
          </a:xfrm>
          <a:prstGeom prst="roundRect">
            <a:avLst>
              <a:gd name="adj" fmla="val 50000"/>
            </a:avLst>
          </a:prstGeom>
          <a:solidFill>
            <a:srgbClr val="FFFFFF">
              <a:alpha val="41000"/>
            </a:srgbClr>
          </a:solidFill>
          <a:ln w="12700">
            <a:miter lim="400000"/>
          </a:ln>
        </p:spPr>
        <p:txBody>
          <a:bodyPr lIns="45719" rIns="45719" anchor="ctr"/>
          <a:lstStyle/>
          <a:p>
            <a:pPr algn="ctr">
              <a:defRPr sz="1300">
                <a:solidFill>
                  <a:srgbClr val="FFFFFF"/>
                </a:solidFill>
                <a:latin typeface="Arial"/>
                <a:ea typeface="Arial"/>
                <a:cs typeface="Arial"/>
                <a:sym typeface="Arial"/>
              </a:defRPr>
            </a:pPr>
            <a:endParaRPr/>
          </a:p>
        </p:txBody>
      </p:sp>
      <p:sp>
        <p:nvSpPr>
          <p:cNvPr id="174" name="Half Frame 4"/>
          <p:cNvSpPr/>
          <p:nvPr/>
        </p:nvSpPr>
        <p:spPr>
          <a:xfrm rot="5400000">
            <a:off x="3057176" y="1276652"/>
            <a:ext cx="685850" cy="6851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6475" y="5125"/>
                </a:lnTo>
                <a:lnTo>
                  <a:pt x="5317" y="5125"/>
                </a:lnTo>
                <a:lnTo>
                  <a:pt x="5317" y="16283"/>
                </a:lnTo>
                <a:lnTo>
                  <a:pt x="0" y="21600"/>
                </a:lnTo>
                <a:close/>
              </a:path>
            </a:pathLst>
          </a:custGeom>
          <a:solidFill>
            <a:srgbClr val="FFFFFF">
              <a:alpha val="23000"/>
            </a:srgbClr>
          </a:solidFill>
          <a:ln w="12700">
            <a:miter lim="400000"/>
          </a:ln>
        </p:spPr>
        <p:txBody>
          <a:bodyPr lIns="45719" rIns="45719" anchor="ctr"/>
          <a:lstStyle/>
          <a:p>
            <a:pPr algn="ctr">
              <a:defRPr sz="1300">
                <a:solidFill>
                  <a:srgbClr val="262626"/>
                </a:solidFill>
                <a:latin typeface="Arial"/>
                <a:ea typeface="Arial"/>
                <a:cs typeface="Arial"/>
                <a:sym typeface="Arial"/>
              </a:defRPr>
            </a:pPr>
            <a:endParaRPr/>
          </a:p>
        </p:txBody>
      </p:sp>
      <p:sp>
        <p:nvSpPr>
          <p:cNvPr id="175" name="TextBox 57"/>
          <p:cNvSpPr txBox="1"/>
          <p:nvPr/>
        </p:nvSpPr>
        <p:spPr>
          <a:xfrm>
            <a:off x="757423" y="1652812"/>
            <a:ext cx="2140810" cy="4920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400" b="1">
                <a:solidFill>
                  <a:srgbClr val="FFFFFF"/>
                </a:solidFill>
                <a:latin typeface="Arial"/>
                <a:ea typeface="Arial"/>
                <a:cs typeface="Arial"/>
                <a:sym typeface="Arial"/>
              </a:defRPr>
            </a:lvl1pPr>
          </a:lstStyle>
          <a:p>
            <a:r>
              <a:t>You can Resize without losing quality</a:t>
            </a:r>
          </a:p>
        </p:txBody>
      </p:sp>
      <p:sp>
        <p:nvSpPr>
          <p:cNvPr id="176" name="TextBox 58"/>
          <p:cNvSpPr txBox="1"/>
          <p:nvPr/>
        </p:nvSpPr>
        <p:spPr>
          <a:xfrm>
            <a:off x="757423" y="2149183"/>
            <a:ext cx="2140810" cy="695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1400" b="1">
                <a:solidFill>
                  <a:srgbClr val="FFFFFF"/>
                </a:solidFill>
                <a:latin typeface="Arial"/>
                <a:ea typeface="Arial"/>
                <a:cs typeface="Arial"/>
                <a:sym typeface="Arial"/>
              </a:defRPr>
            </a:pPr>
            <a:r>
              <a:t>You can Change Fill Color &amp;</a:t>
            </a:r>
          </a:p>
          <a:p>
            <a:pPr>
              <a:defRPr sz="1400" b="1">
                <a:solidFill>
                  <a:srgbClr val="FFFFFF"/>
                </a:solidFill>
                <a:latin typeface="Arial"/>
                <a:ea typeface="Arial"/>
                <a:cs typeface="Arial"/>
                <a:sym typeface="Arial"/>
              </a:defRPr>
            </a:pPr>
            <a:r>
              <a:t>Line Color</a:t>
            </a:r>
          </a:p>
        </p:txBody>
      </p:sp>
      <p:sp>
        <p:nvSpPr>
          <p:cNvPr id="177" name="TextBox 59"/>
          <p:cNvSpPr txBox="1"/>
          <p:nvPr/>
        </p:nvSpPr>
        <p:spPr>
          <a:xfrm>
            <a:off x="766948" y="5817915"/>
            <a:ext cx="2140562"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400">
                <a:solidFill>
                  <a:srgbClr val="FFFFFF"/>
                </a:solidFill>
                <a:latin typeface="Arial"/>
                <a:ea typeface="Arial"/>
                <a:cs typeface="Arial"/>
                <a:sym typeface="Arial"/>
              </a:defRPr>
            </a:lvl1pPr>
          </a:lstStyle>
          <a:p>
            <a:r>
              <a:t>www.allppt.com</a:t>
            </a:r>
          </a:p>
        </p:txBody>
      </p:sp>
      <p:sp>
        <p:nvSpPr>
          <p:cNvPr id="178" name="TextBox 60"/>
          <p:cNvSpPr txBox="1"/>
          <p:nvPr/>
        </p:nvSpPr>
        <p:spPr>
          <a:xfrm>
            <a:off x="766949" y="4493318"/>
            <a:ext cx="2625857" cy="12990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2800" b="1">
                <a:solidFill>
                  <a:srgbClr val="FFFFFF"/>
                </a:solidFill>
                <a:latin typeface="Arial"/>
                <a:ea typeface="Arial"/>
                <a:cs typeface="Arial"/>
                <a:sym typeface="Arial"/>
              </a:defRPr>
            </a:pPr>
            <a:r>
              <a:t>FREE </a:t>
            </a:r>
          </a:p>
          <a:p>
            <a:pPr>
              <a:defRPr sz="2800" b="1">
                <a:solidFill>
                  <a:srgbClr val="FFFFFF"/>
                </a:solidFill>
                <a:latin typeface="Arial"/>
                <a:ea typeface="Arial"/>
                <a:cs typeface="Arial"/>
                <a:sym typeface="Arial"/>
              </a:defRPr>
            </a:pPr>
            <a:r>
              <a:t>PPT TEMPLATES</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Break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End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s slide layout">
    <p:bg>
      <p:bgPr>
        <a:solidFill>
          <a:srgbClr val="FFFFFF"/>
        </a:solidFill>
        <a:effectLst/>
      </p:bgPr>
    </p:bg>
    <p:spTree>
      <p:nvGrpSpPr>
        <p:cNvPr id="1" name=""/>
        <p:cNvGrpSpPr/>
        <p:nvPr/>
      </p:nvGrpSpPr>
      <p:grpSpPr>
        <a:xfrm>
          <a:off x="0" y="0"/>
          <a:ext cx="0" cy="0"/>
          <a:chOff x="0" y="0"/>
          <a:chExt cx="0" cy="0"/>
        </a:xfrm>
      </p:grpSpPr>
      <p:sp>
        <p:nvSpPr>
          <p:cNvPr id="25" name="Body Level One…"/>
          <p:cNvSpPr txBox="1">
            <a:spLocks noGrp="1"/>
          </p:cNvSpPr>
          <p:nvPr>
            <p:ph type="body" sz="quarter" idx="1" hasCustomPrompt="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BASIC LAYOUT</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Contents slide layout">
    <p:bg>
      <p:bgPr>
        <a:solidFill>
          <a:srgbClr val="FFFFFF"/>
        </a:solidFill>
        <a:effectLst/>
      </p:bgPr>
    </p:bg>
    <p:spTree>
      <p:nvGrpSpPr>
        <p:cNvPr id="1" name=""/>
        <p:cNvGrpSpPr/>
        <p:nvPr/>
      </p:nvGrpSpPr>
      <p:grpSpPr>
        <a:xfrm>
          <a:off x="0" y="0"/>
          <a:ext cx="0" cy="0"/>
          <a:chOff x="0" y="0"/>
          <a:chExt cx="0" cy="0"/>
        </a:xfrm>
      </p:grpSpPr>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Agenda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4_Taam slide layout">
    <p:bg>
      <p:bgPr>
        <a:solidFill>
          <a:srgbClr val="FFFFFF"/>
        </a:solidFill>
        <a:effectLst/>
      </p:bgPr>
    </p:bg>
    <p:spTree>
      <p:nvGrpSpPr>
        <p:cNvPr id="1" name=""/>
        <p:cNvGrpSpPr/>
        <p:nvPr/>
      </p:nvGrpSpPr>
      <p:grpSpPr>
        <a:xfrm>
          <a:off x="0" y="0"/>
          <a:ext cx="0" cy="0"/>
          <a:chOff x="0" y="0"/>
          <a:chExt cx="0" cy="0"/>
        </a:xfrm>
      </p:grpSpPr>
      <p:sp>
        <p:nvSpPr>
          <p:cNvPr id="47" name="Rectangle: Rounded Corners 1"/>
          <p:cNvSpPr/>
          <p:nvPr/>
        </p:nvSpPr>
        <p:spPr>
          <a:xfrm>
            <a:off x="1085064" y="1621764"/>
            <a:ext cx="2045867" cy="4641012"/>
          </a:xfrm>
          <a:prstGeom prst="roundRect">
            <a:avLst>
              <a:gd name="adj" fmla="val 50000"/>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defRPr>
                <a:solidFill>
                  <a:srgbClr val="FFFFFF"/>
                </a:solidFill>
                <a:latin typeface="Arial"/>
                <a:ea typeface="Arial"/>
                <a:cs typeface="Arial"/>
                <a:sym typeface="Arial"/>
              </a:defRPr>
            </a:lvl1pPr>
          </a:lstStyle>
          <a:p>
            <a:r>
              <a:t>1) </a:t>
            </a:r>
          </a:p>
        </p:txBody>
      </p:sp>
      <p:sp>
        <p:nvSpPr>
          <p:cNvPr id="48" name="Rectangle: Rounded Corners 7"/>
          <p:cNvSpPr/>
          <p:nvPr/>
        </p:nvSpPr>
        <p:spPr>
          <a:xfrm>
            <a:off x="3743733" y="1621764"/>
            <a:ext cx="2045866" cy="4641012"/>
          </a:xfrm>
          <a:prstGeom prst="roundRect">
            <a:avLst>
              <a:gd name="adj" fmla="val 50000"/>
            </a:avLst>
          </a:prstGeom>
          <a:solidFill>
            <a:schemeClr val="accent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49" name="Rectangle: Rounded Corners 8"/>
          <p:cNvSpPr/>
          <p:nvPr/>
        </p:nvSpPr>
        <p:spPr>
          <a:xfrm>
            <a:off x="6402401" y="1621764"/>
            <a:ext cx="2045866" cy="4641012"/>
          </a:xfrm>
          <a:prstGeom prst="roundRect">
            <a:avLst>
              <a:gd name="adj" fmla="val 50000"/>
            </a:avLst>
          </a:prstGeom>
          <a:solidFill>
            <a:schemeClr val="accent3"/>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50" name="Rectangle: Rounded Corners 9"/>
          <p:cNvSpPr/>
          <p:nvPr/>
        </p:nvSpPr>
        <p:spPr>
          <a:xfrm>
            <a:off x="9061068" y="1621764"/>
            <a:ext cx="2045866" cy="4641012"/>
          </a:xfrm>
          <a:prstGeom prst="roundRect">
            <a:avLst>
              <a:gd name="adj" fmla="val 50000"/>
            </a:avLst>
          </a:prstGeom>
          <a:solidFill>
            <a:schemeClr val="accent4"/>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51" name="Body Level One…"/>
          <p:cNvSpPr txBox="1">
            <a:spLocks noGrp="1"/>
          </p:cNvSpPr>
          <p:nvPr>
            <p:ph type="body" sz="quarter" idx="1" hasCustomPrompt="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Our Team LAYOUT</a:t>
            </a:r>
          </a:p>
          <a:p>
            <a:pPr lvl="1"/>
            <a:endParaRPr/>
          </a:p>
          <a:p>
            <a:pPr lvl="2"/>
            <a:endParaRPr/>
          </a:p>
          <a:p>
            <a:pPr lvl="3"/>
            <a:endParaRPr/>
          </a:p>
          <a:p>
            <a:pPr lvl="4"/>
            <a:endParaRPr/>
          </a:p>
        </p:txBody>
      </p:sp>
      <p:sp>
        <p:nvSpPr>
          <p:cNvPr id="52" name="그림 개체 틀 2"/>
          <p:cNvSpPr>
            <a:spLocks noGrp="1"/>
          </p:cNvSpPr>
          <p:nvPr>
            <p:ph type="pic" sz="quarter" idx="21"/>
          </p:nvPr>
        </p:nvSpPr>
        <p:spPr>
          <a:xfrm>
            <a:off x="1137445" y="1690610"/>
            <a:ext cx="1941106" cy="1941107"/>
          </a:xfrm>
          <a:prstGeom prst="rect">
            <a:avLst/>
          </a:prstGeom>
        </p:spPr>
        <p:txBody>
          <a:bodyPr lIns="91439" rIns="91439"/>
          <a:lstStyle/>
          <a:p>
            <a:endParaRPr/>
          </a:p>
        </p:txBody>
      </p:sp>
      <p:sp>
        <p:nvSpPr>
          <p:cNvPr id="53" name="그림 개체 틀 2"/>
          <p:cNvSpPr>
            <a:spLocks noGrp="1"/>
          </p:cNvSpPr>
          <p:nvPr>
            <p:ph type="pic" sz="quarter" idx="22"/>
          </p:nvPr>
        </p:nvSpPr>
        <p:spPr>
          <a:xfrm>
            <a:off x="3796112" y="4269899"/>
            <a:ext cx="1941107" cy="1941106"/>
          </a:xfrm>
          <a:prstGeom prst="rect">
            <a:avLst/>
          </a:prstGeom>
        </p:spPr>
        <p:txBody>
          <a:bodyPr lIns="91439" rIns="91439"/>
          <a:lstStyle/>
          <a:p>
            <a:endParaRPr/>
          </a:p>
        </p:txBody>
      </p:sp>
      <p:sp>
        <p:nvSpPr>
          <p:cNvPr id="54" name="그림 개체 틀 2"/>
          <p:cNvSpPr>
            <a:spLocks noGrp="1"/>
          </p:cNvSpPr>
          <p:nvPr>
            <p:ph type="pic" sz="quarter" idx="23"/>
          </p:nvPr>
        </p:nvSpPr>
        <p:spPr>
          <a:xfrm>
            <a:off x="6454780" y="1690610"/>
            <a:ext cx="1941107" cy="1941107"/>
          </a:xfrm>
          <a:prstGeom prst="rect">
            <a:avLst/>
          </a:prstGeom>
        </p:spPr>
        <p:txBody>
          <a:bodyPr lIns="91439" rIns="91439"/>
          <a:lstStyle/>
          <a:p>
            <a:endParaRPr/>
          </a:p>
        </p:txBody>
      </p:sp>
      <p:sp>
        <p:nvSpPr>
          <p:cNvPr id="55" name="그림 개체 틀 2"/>
          <p:cNvSpPr>
            <a:spLocks noGrp="1"/>
          </p:cNvSpPr>
          <p:nvPr>
            <p:ph type="pic" sz="quarter" idx="24"/>
          </p:nvPr>
        </p:nvSpPr>
        <p:spPr>
          <a:xfrm>
            <a:off x="9113448" y="4269899"/>
            <a:ext cx="1941107" cy="1941106"/>
          </a:xfrm>
          <a:prstGeom prst="rect">
            <a:avLst/>
          </a:prstGeom>
        </p:spPr>
        <p:txBody>
          <a:bodyPr lIns="91439" rIns="91439"/>
          <a:lstStyle/>
          <a:p>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8_Contents slide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9_Contents slide layout">
    <p:bg>
      <p:bgPr>
        <a:solidFill>
          <a:srgbClr val="FFFFFF"/>
        </a:solidFill>
        <a:effectLst/>
      </p:bgPr>
    </p:bg>
    <p:spTree>
      <p:nvGrpSpPr>
        <p:cNvPr id="1" name=""/>
        <p:cNvGrpSpPr/>
        <p:nvPr/>
      </p:nvGrpSpPr>
      <p:grpSpPr>
        <a:xfrm>
          <a:off x="0" y="0"/>
          <a:ext cx="0" cy="0"/>
          <a:chOff x="0" y="0"/>
          <a:chExt cx="0" cy="0"/>
        </a:xfrm>
      </p:grpSpPr>
      <p:grpSp>
        <p:nvGrpSpPr>
          <p:cNvPr id="82" name="Group 57"/>
          <p:cNvGrpSpPr/>
          <p:nvPr/>
        </p:nvGrpSpPr>
        <p:grpSpPr>
          <a:xfrm>
            <a:off x="850796" y="2029743"/>
            <a:ext cx="2126863" cy="3673671"/>
            <a:chOff x="0" y="0"/>
            <a:chExt cx="2126862" cy="3673669"/>
          </a:xfrm>
        </p:grpSpPr>
        <p:sp>
          <p:nvSpPr>
            <p:cNvPr id="77" name="Rounded Rectangle 58"/>
            <p:cNvSpPr/>
            <p:nvPr/>
          </p:nvSpPr>
          <p:spPr>
            <a:xfrm>
              <a:off x="0" y="0"/>
              <a:ext cx="2126863" cy="3673670"/>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78" name="Rectangle 59"/>
            <p:cNvSpPr/>
            <p:nvPr/>
          </p:nvSpPr>
          <p:spPr>
            <a:xfrm>
              <a:off x="936288" y="185372"/>
              <a:ext cx="254284" cy="49111"/>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nvGrpSpPr>
            <p:cNvPr id="81" name="Group 60"/>
            <p:cNvGrpSpPr/>
            <p:nvPr/>
          </p:nvGrpSpPr>
          <p:grpSpPr>
            <a:xfrm>
              <a:off x="960407" y="3336206"/>
              <a:ext cx="206049" cy="226653"/>
              <a:chOff x="0" y="0"/>
              <a:chExt cx="206048" cy="226652"/>
            </a:xfrm>
          </p:grpSpPr>
          <p:sp>
            <p:nvSpPr>
              <p:cNvPr id="79" name="Oval 61"/>
              <p:cNvSpPr/>
              <p:nvPr/>
            </p:nvSpPr>
            <p:spPr>
              <a:xfrm>
                <a:off x="-1" y="-1"/>
                <a:ext cx="206050" cy="226654"/>
              </a:xfrm>
              <a:prstGeom prst="ellipse">
                <a:avLst/>
              </a:prstGeom>
              <a:gradFill flip="none" rotWithShape="1">
                <a:gsLst>
                  <a:gs pos="0">
                    <a:srgbClr val="0F0F0F"/>
                  </a:gs>
                  <a:gs pos="56000">
                    <a:srgbClr val="595959"/>
                  </a:gs>
                  <a:gs pos="91000">
                    <a:srgbClr val="808080"/>
                  </a:gs>
                  <a:gs pos="100000">
                    <a:srgbClr val="BFBFBF"/>
                  </a:gs>
                </a:gsLst>
                <a:lin ang="10800000" scaled="0"/>
              </a:gradFill>
              <a:ln w="3175" cap="flat">
                <a:solidFill>
                  <a:srgbClr val="262626"/>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80" name="Rounded Rectangle 62"/>
              <p:cNvSpPr/>
              <p:nvPr/>
            </p:nvSpPr>
            <p:spPr>
              <a:xfrm>
                <a:off x="55902" y="61112"/>
                <a:ext cx="94242" cy="104427"/>
              </a:xfrm>
              <a:prstGeom prst="roundRect">
                <a:avLst>
                  <a:gd name="adj" fmla="val 16667"/>
                </a:avLst>
              </a:prstGeom>
              <a:solidFill>
                <a:srgbClr val="737373"/>
              </a:solidFill>
              <a:ln w="6350" cap="flat">
                <a:solidFill>
                  <a:srgbClr val="B0B0B0"/>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grpSp>
      <p:grpSp>
        <p:nvGrpSpPr>
          <p:cNvPr id="88" name="Group 51"/>
          <p:cNvGrpSpPr/>
          <p:nvPr/>
        </p:nvGrpSpPr>
        <p:grpSpPr>
          <a:xfrm>
            <a:off x="3428276" y="1995876"/>
            <a:ext cx="2126863" cy="3673670"/>
            <a:chOff x="0" y="0"/>
            <a:chExt cx="2126862" cy="3673669"/>
          </a:xfrm>
        </p:grpSpPr>
        <p:sp>
          <p:nvSpPr>
            <p:cNvPr id="83" name="Rounded Rectangle 52"/>
            <p:cNvSpPr/>
            <p:nvPr/>
          </p:nvSpPr>
          <p:spPr>
            <a:xfrm>
              <a:off x="0" y="0"/>
              <a:ext cx="2126863" cy="3673670"/>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84" name="Rectangle 53"/>
            <p:cNvSpPr/>
            <p:nvPr/>
          </p:nvSpPr>
          <p:spPr>
            <a:xfrm>
              <a:off x="936288" y="185372"/>
              <a:ext cx="254284" cy="49111"/>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nvGrpSpPr>
            <p:cNvPr id="87" name="Group 54"/>
            <p:cNvGrpSpPr/>
            <p:nvPr/>
          </p:nvGrpSpPr>
          <p:grpSpPr>
            <a:xfrm>
              <a:off x="960407" y="3336206"/>
              <a:ext cx="206049" cy="226653"/>
              <a:chOff x="0" y="0"/>
              <a:chExt cx="206048" cy="226652"/>
            </a:xfrm>
          </p:grpSpPr>
          <p:sp>
            <p:nvSpPr>
              <p:cNvPr id="85" name="Oval 55"/>
              <p:cNvSpPr/>
              <p:nvPr/>
            </p:nvSpPr>
            <p:spPr>
              <a:xfrm>
                <a:off x="-1" y="-1"/>
                <a:ext cx="206050" cy="226654"/>
              </a:xfrm>
              <a:prstGeom prst="ellipse">
                <a:avLst/>
              </a:prstGeom>
              <a:gradFill flip="none" rotWithShape="1">
                <a:gsLst>
                  <a:gs pos="0">
                    <a:srgbClr val="0F0F0F"/>
                  </a:gs>
                  <a:gs pos="56000">
                    <a:srgbClr val="595959"/>
                  </a:gs>
                  <a:gs pos="91000">
                    <a:srgbClr val="808080"/>
                  </a:gs>
                  <a:gs pos="100000">
                    <a:srgbClr val="BFBFBF"/>
                  </a:gs>
                </a:gsLst>
                <a:lin ang="10800000" scaled="0"/>
              </a:gradFill>
              <a:ln w="3175" cap="flat">
                <a:solidFill>
                  <a:srgbClr val="262626"/>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86" name="Rounded Rectangle 56"/>
              <p:cNvSpPr/>
              <p:nvPr/>
            </p:nvSpPr>
            <p:spPr>
              <a:xfrm>
                <a:off x="55902" y="61112"/>
                <a:ext cx="94242" cy="104427"/>
              </a:xfrm>
              <a:prstGeom prst="roundRect">
                <a:avLst>
                  <a:gd name="adj" fmla="val 16667"/>
                </a:avLst>
              </a:prstGeom>
              <a:solidFill>
                <a:srgbClr val="737373"/>
              </a:solidFill>
              <a:ln w="6350" cap="flat">
                <a:solidFill>
                  <a:srgbClr val="B0B0B0"/>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grpSp>
      <p:sp>
        <p:nvSpPr>
          <p:cNvPr id="89" name="Picture Placeholder 9"/>
          <p:cNvSpPr>
            <a:spLocks noGrp="1"/>
          </p:cNvSpPr>
          <p:nvPr>
            <p:ph type="pic" sz="quarter" idx="21"/>
          </p:nvPr>
        </p:nvSpPr>
        <p:spPr>
          <a:xfrm>
            <a:off x="4356027" y="2279236"/>
            <a:ext cx="1060914" cy="2905557"/>
          </a:xfrm>
          <a:prstGeom prst="rect">
            <a:avLst/>
          </a:prstGeom>
        </p:spPr>
        <p:txBody>
          <a:bodyPr lIns="91439" rIns="91439"/>
          <a:lstStyle/>
          <a:p>
            <a:endParaRPr/>
          </a:p>
        </p:txBody>
      </p:sp>
      <p:sp>
        <p:nvSpPr>
          <p:cNvPr id="90" name="Picture Placeholder 9"/>
          <p:cNvSpPr>
            <a:spLocks noGrp="1"/>
          </p:cNvSpPr>
          <p:nvPr>
            <p:ph type="pic" sz="quarter" idx="22"/>
          </p:nvPr>
        </p:nvSpPr>
        <p:spPr>
          <a:xfrm>
            <a:off x="1002844" y="2328133"/>
            <a:ext cx="1087043" cy="2905558"/>
          </a:xfrm>
          <a:prstGeom prst="rect">
            <a:avLst/>
          </a:prstGeom>
        </p:spPr>
        <p:txBody>
          <a:bodyPr lIns="91439" rIns="91439"/>
          <a:lstStyle/>
          <a:p>
            <a:endParaRPr/>
          </a:p>
        </p:txBody>
      </p:sp>
      <p:grpSp>
        <p:nvGrpSpPr>
          <p:cNvPr id="96" name="Group 5"/>
          <p:cNvGrpSpPr/>
          <p:nvPr/>
        </p:nvGrpSpPr>
        <p:grpSpPr>
          <a:xfrm>
            <a:off x="2077784" y="1858048"/>
            <a:ext cx="2304290" cy="3980138"/>
            <a:chOff x="0" y="0"/>
            <a:chExt cx="2304288" cy="3980136"/>
          </a:xfrm>
        </p:grpSpPr>
        <p:sp>
          <p:nvSpPr>
            <p:cNvPr id="91" name="Rounded Rectangle 41"/>
            <p:cNvSpPr/>
            <p:nvPr/>
          </p:nvSpPr>
          <p:spPr>
            <a:xfrm>
              <a:off x="0" y="0"/>
              <a:ext cx="2304289" cy="3980137"/>
            </a:xfrm>
            <a:prstGeom prst="roundRect">
              <a:avLst>
                <a:gd name="adj" fmla="val 13580"/>
              </a:avLst>
            </a:prstGeom>
            <a:solidFill>
              <a:srgbClr val="262626"/>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92" name="Rectangle 42"/>
            <p:cNvSpPr/>
            <p:nvPr/>
          </p:nvSpPr>
          <p:spPr>
            <a:xfrm>
              <a:off x="1014395" y="200836"/>
              <a:ext cx="275497" cy="53207"/>
            </a:xfrm>
            <a:prstGeom prst="rect">
              <a:avLst/>
            </a:prstGeom>
            <a:solidFill>
              <a:srgbClr val="B0B0B0"/>
            </a:solidFill>
            <a:ln w="12700" cap="flat">
              <a:noFill/>
              <a:miter lim="4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nvGrpSpPr>
            <p:cNvPr id="95" name="Group 6"/>
            <p:cNvGrpSpPr/>
            <p:nvPr/>
          </p:nvGrpSpPr>
          <p:grpSpPr>
            <a:xfrm>
              <a:off x="1040526" y="3614521"/>
              <a:ext cx="223237" cy="245561"/>
              <a:chOff x="0" y="0"/>
              <a:chExt cx="223236" cy="245560"/>
            </a:xfrm>
          </p:grpSpPr>
          <p:sp>
            <p:nvSpPr>
              <p:cNvPr id="93" name="Oval 44"/>
              <p:cNvSpPr/>
              <p:nvPr/>
            </p:nvSpPr>
            <p:spPr>
              <a:xfrm>
                <a:off x="-1" y="-1"/>
                <a:ext cx="223238" cy="245562"/>
              </a:xfrm>
              <a:prstGeom prst="ellipse">
                <a:avLst/>
              </a:prstGeom>
              <a:gradFill flip="none" rotWithShape="1">
                <a:gsLst>
                  <a:gs pos="0">
                    <a:srgbClr val="0F0F0F"/>
                  </a:gs>
                  <a:gs pos="56000">
                    <a:srgbClr val="595959"/>
                  </a:gs>
                  <a:gs pos="91000">
                    <a:srgbClr val="808080"/>
                  </a:gs>
                  <a:gs pos="100000">
                    <a:srgbClr val="BFBFBF"/>
                  </a:gs>
                </a:gsLst>
                <a:lin ang="10800000" scaled="0"/>
              </a:gradFill>
              <a:ln w="3175" cap="flat">
                <a:solidFill>
                  <a:srgbClr val="262626"/>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sp>
            <p:nvSpPr>
              <p:cNvPr id="94" name="Rounded Rectangle 45"/>
              <p:cNvSpPr/>
              <p:nvPr/>
            </p:nvSpPr>
            <p:spPr>
              <a:xfrm>
                <a:off x="60565" y="66211"/>
                <a:ext cx="102104" cy="113138"/>
              </a:xfrm>
              <a:prstGeom prst="roundRect">
                <a:avLst>
                  <a:gd name="adj" fmla="val 16667"/>
                </a:avLst>
              </a:prstGeom>
              <a:solidFill>
                <a:srgbClr val="737373"/>
              </a:solidFill>
              <a:ln w="6350" cap="flat">
                <a:solidFill>
                  <a:srgbClr val="B0B0B0"/>
                </a:solidFill>
                <a:prstDash val="solid"/>
                <a:miter lim="800000"/>
              </a:ln>
              <a:effectLst/>
            </p:spPr>
            <p:txBody>
              <a:bodyPr wrap="square" lIns="45719" tIns="45719" rIns="45719" bIns="45719" numCol="1" anchor="ctr">
                <a:noAutofit/>
              </a:bodyPr>
              <a:lstStyle/>
              <a:p>
                <a:pPr algn="ctr">
                  <a:defRPr sz="2700">
                    <a:solidFill>
                      <a:srgbClr val="FFFFFF"/>
                    </a:solidFill>
                    <a:latin typeface="Arial"/>
                    <a:ea typeface="Arial"/>
                    <a:cs typeface="Arial"/>
                    <a:sym typeface="Arial"/>
                  </a:defRPr>
                </a:pPr>
                <a:endParaRPr/>
              </a:p>
            </p:txBody>
          </p:sp>
        </p:grpSp>
      </p:grpSp>
      <p:sp>
        <p:nvSpPr>
          <p:cNvPr id="97" name="Picture Placeholder 9"/>
          <p:cNvSpPr>
            <a:spLocks noGrp="1"/>
          </p:cNvSpPr>
          <p:nvPr>
            <p:ph type="pic" sz="quarter" idx="23"/>
          </p:nvPr>
        </p:nvSpPr>
        <p:spPr>
          <a:xfrm>
            <a:off x="2217447" y="2189684"/>
            <a:ext cx="2023387" cy="3142251"/>
          </a:xfrm>
          <a:prstGeom prst="rect">
            <a:avLst/>
          </a:prstGeom>
        </p:spPr>
        <p:txBody>
          <a:bodyPr lIns="91439" rIns="91439"/>
          <a:lstStyle/>
          <a:p>
            <a:endParaRPr/>
          </a:p>
        </p:txBody>
      </p:sp>
      <p:sp>
        <p:nvSpPr>
          <p:cNvPr id="98" name="Body Level One…"/>
          <p:cNvSpPr txBox="1">
            <a:spLocks noGrp="1"/>
          </p:cNvSpPr>
          <p:nvPr>
            <p:ph type="body" sz="quarter" idx="1" hasCustomPrompt="1"/>
          </p:nvPr>
        </p:nvSpPr>
        <p:spPr>
          <a:xfrm>
            <a:off x="323528" y="339509"/>
            <a:ext cx="11573198" cy="724248"/>
          </a:xfrm>
          <a:prstGeom prst="rect">
            <a:avLst/>
          </a:prstGeom>
        </p:spPr>
        <p:txBody>
          <a:bodyPr anchor="ctr">
            <a:normAutofit/>
          </a:bodyPr>
          <a:lstStyle>
            <a:lvl1pPr marL="0" indent="0" algn="ctr">
              <a:buSzTx/>
              <a:buFontTx/>
              <a:buNone/>
              <a:defRPr sz="5400">
                <a:solidFill>
                  <a:srgbClr val="262626"/>
                </a:solidFill>
                <a:latin typeface="Arial"/>
                <a:ea typeface="Arial"/>
                <a:cs typeface="Arial"/>
                <a:sym typeface="Arial"/>
              </a:defRPr>
            </a:lvl1pPr>
            <a:lvl2pPr marL="971550" indent="-514350" algn="ctr">
              <a:buFontTx/>
              <a:defRPr sz="5400">
                <a:solidFill>
                  <a:srgbClr val="262626"/>
                </a:solidFill>
                <a:latin typeface="Arial"/>
                <a:ea typeface="Arial"/>
                <a:cs typeface="Arial"/>
                <a:sym typeface="Arial"/>
              </a:defRPr>
            </a:lvl2pPr>
            <a:lvl3pPr marL="1531619" indent="-617219" algn="ctr">
              <a:buFontTx/>
              <a:defRPr sz="5400">
                <a:solidFill>
                  <a:srgbClr val="262626"/>
                </a:solidFill>
                <a:latin typeface="Arial"/>
                <a:ea typeface="Arial"/>
                <a:cs typeface="Arial"/>
                <a:sym typeface="Arial"/>
              </a:defRPr>
            </a:lvl3pPr>
            <a:lvl4pPr marL="2057400" indent="-685800" algn="ctr">
              <a:buFontTx/>
              <a:defRPr sz="5400">
                <a:solidFill>
                  <a:srgbClr val="262626"/>
                </a:solidFill>
                <a:latin typeface="Arial"/>
                <a:ea typeface="Arial"/>
                <a:cs typeface="Arial"/>
                <a:sym typeface="Arial"/>
              </a:defRPr>
            </a:lvl4pPr>
            <a:lvl5pPr marL="2514600" indent="-685800" algn="ctr">
              <a:buFontTx/>
              <a:defRPr sz="5400">
                <a:solidFill>
                  <a:srgbClr val="262626"/>
                </a:solidFill>
                <a:latin typeface="Arial"/>
                <a:ea typeface="Arial"/>
                <a:cs typeface="Arial"/>
                <a:sym typeface="Arial"/>
              </a:defRPr>
            </a:lvl5pPr>
          </a:lstStyle>
          <a:p>
            <a:r>
              <a:t>BASIC LAYOUT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Box 7"/>
          <p:cNvSpPr txBox="1"/>
          <p:nvPr/>
        </p:nvSpPr>
        <p:spPr>
          <a:xfrm>
            <a:off x="45241" y="5104459"/>
            <a:ext cx="12100561" cy="7909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5400">
                <a:solidFill>
                  <a:srgbClr val="FFFFFF"/>
                </a:solidFill>
                <a:latin typeface="Calibri Light"/>
                <a:ea typeface="Calibri Light"/>
                <a:cs typeface="Calibri Light"/>
                <a:sym typeface="Calibri Light"/>
              </a:defRPr>
            </a:lvl1pPr>
          </a:lstStyle>
          <a:p>
            <a:r>
              <a:t>THE SMART PILL BOX(Extended)</a:t>
            </a:r>
          </a:p>
        </p:txBody>
      </p:sp>
      <p:sp>
        <p:nvSpPr>
          <p:cNvPr id="196" name="TextBox 8"/>
          <p:cNvSpPr txBox="1"/>
          <p:nvPr/>
        </p:nvSpPr>
        <p:spPr>
          <a:xfrm>
            <a:off x="46195" y="6091694"/>
            <a:ext cx="12100085"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a:solidFill>
                  <a:srgbClr val="FFFFFF"/>
                </a:solidFill>
              </a:defRPr>
            </a:lvl1pPr>
          </a:lstStyle>
          <a:p>
            <a:r>
              <a:t>Stores , Organizes	&amp; Dispenses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Box 7"/>
          <p:cNvSpPr txBox="1"/>
          <p:nvPr/>
        </p:nvSpPr>
        <p:spPr>
          <a:xfrm>
            <a:off x="-452384" y="374426"/>
            <a:ext cx="4685712" cy="769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4800" b="1">
                <a:solidFill>
                  <a:srgbClr val="FFFFFF"/>
                </a:solidFill>
                <a:latin typeface="Arial"/>
                <a:ea typeface="Arial"/>
                <a:cs typeface="Arial"/>
                <a:sym typeface="Arial"/>
              </a:defRPr>
            </a:lvl1pPr>
          </a:lstStyle>
          <a:p>
            <a:r>
              <a:t>Abstract</a:t>
            </a:r>
          </a:p>
        </p:txBody>
      </p:sp>
      <p:sp>
        <p:nvSpPr>
          <p:cNvPr id="199" name="Rectangle: Rounded Corners 1"/>
          <p:cNvSpPr/>
          <p:nvPr/>
        </p:nvSpPr>
        <p:spPr>
          <a:xfrm>
            <a:off x="573740" y="1299881"/>
            <a:ext cx="11134167" cy="5002307"/>
          </a:xfrm>
          <a:prstGeom prst="roundRect">
            <a:avLst>
              <a:gd name="adj" fmla="val 16667"/>
            </a:avLst>
          </a:prstGeom>
          <a:solidFill>
            <a:srgbClr val="FF0000">
              <a:alpha val="29000"/>
            </a:srgbClr>
          </a:solidFill>
          <a:ln w="12700">
            <a:solidFill>
              <a:srgbClr val="42719B"/>
            </a:solidFill>
            <a:miter/>
          </a:ln>
        </p:spPr>
        <p:txBody>
          <a:bodyPr lIns="45719" rIns="45719" anchor="ctr"/>
          <a:lstStyle/>
          <a:p>
            <a:pPr>
              <a:defRPr>
                <a:solidFill>
                  <a:srgbClr val="FFFFFF"/>
                </a:solidFill>
                <a:latin typeface="Arial"/>
                <a:ea typeface="Arial"/>
                <a:cs typeface="Arial"/>
                <a:sym typeface="Arial"/>
              </a:defRPr>
            </a:pPr>
            <a:endParaRPr/>
          </a:p>
        </p:txBody>
      </p:sp>
      <p:sp>
        <p:nvSpPr>
          <p:cNvPr id="200" name="TextBox 4"/>
          <p:cNvSpPr txBox="1"/>
          <p:nvPr/>
        </p:nvSpPr>
        <p:spPr>
          <a:xfrm>
            <a:off x="1350645" y="1857375"/>
            <a:ext cx="9643110" cy="3284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latin typeface="Arial"/>
                <a:ea typeface="Arial"/>
                <a:cs typeface="Arial"/>
                <a:sym typeface="Arial"/>
              </a:defRPr>
            </a:pPr>
            <a:r>
              <a:t>The purpose of this project is to design and develop a mobile smart pill box to help individuals with autism, the elderly, and people with disabilities keep track of their medicine and manage their health. This innovative solution will solve the problem of missed or incorrect doses of medicine, which can have serious consequences for these populations. The design will be compact, user-friendly and easy to operate, making it accessible to people of all ages and abilities. The smart pill box will be equipped with advanced features such as </a:t>
            </a:r>
            <a:r>
              <a:rPr b="1"/>
              <a:t>RFID tracker</a:t>
            </a:r>
            <a:r>
              <a:t>, </a:t>
            </a:r>
            <a:r>
              <a:rPr b="1"/>
              <a:t>path detection</a:t>
            </a:r>
            <a:r>
              <a:t>,  and </a:t>
            </a:r>
            <a:r>
              <a:rPr b="1"/>
              <a:t>object detection</a:t>
            </a:r>
            <a:r>
              <a:t>.</a:t>
            </a:r>
          </a:p>
          <a:p>
            <a:pPr>
              <a:defRPr>
                <a:solidFill>
                  <a:srgbClr val="FFFFFF"/>
                </a:solidFill>
                <a:latin typeface="Arial"/>
                <a:ea typeface="Arial"/>
                <a:cs typeface="Arial"/>
                <a:sym typeface="Arial"/>
              </a:defRPr>
            </a:pPr>
            <a:r>
              <a:t>The smart pill box will be an essential tool for ensuring the health and well-being of individuals with autism, the elderly, and people with disabilities. By reducing the risk of missed or incorrect doses of medicine, this project will make a significant impact on the quality of life for these populations.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3"/>
          <p:cNvSpPr txBox="1"/>
          <p:nvPr/>
        </p:nvSpPr>
        <p:spPr>
          <a:xfrm>
            <a:off x="7141594" y="1011112"/>
            <a:ext cx="4187164" cy="856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5400">
                <a:latin typeface="Arial"/>
                <a:ea typeface="Arial"/>
                <a:cs typeface="Arial"/>
                <a:sym typeface="Arial"/>
              </a:defRPr>
            </a:lvl1pPr>
          </a:lstStyle>
          <a:p>
            <a:r>
              <a:t>Features</a:t>
            </a:r>
          </a:p>
        </p:txBody>
      </p:sp>
      <p:grpSp>
        <p:nvGrpSpPr>
          <p:cNvPr id="239" name="Group 1"/>
          <p:cNvGrpSpPr/>
          <p:nvPr/>
        </p:nvGrpSpPr>
        <p:grpSpPr>
          <a:xfrm>
            <a:off x="742700" y="1141814"/>
            <a:ext cx="5451048" cy="4982677"/>
            <a:chOff x="0" y="0"/>
            <a:chExt cx="5451047" cy="4982676"/>
          </a:xfrm>
        </p:grpSpPr>
        <p:grpSp>
          <p:nvGrpSpPr>
            <p:cNvPr id="211" name="Group 20"/>
            <p:cNvGrpSpPr/>
            <p:nvPr/>
          </p:nvGrpSpPr>
          <p:grpSpPr>
            <a:xfrm>
              <a:off x="0" y="0"/>
              <a:ext cx="5451048" cy="960825"/>
              <a:chOff x="0" y="0"/>
              <a:chExt cx="5451047" cy="960824"/>
            </a:xfrm>
          </p:grpSpPr>
          <p:grpSp>
            <p:nvGrpSpPr>
              <p:cNvPr id="206" name="Group 21"/>
              <p:cNvGrpSpPr/>
              <p:nvPr/>
            </p:nvGrpSpPr>
            <p:grpSpPr>
              <a:xfrm>
                <a:off x="0" y="-1"/>
                <a:ext cx="5451048" cy="960826"/>
                <a:chOff x="0" y="0"/>
                <a:chExt cx="5451047" cy="960824"/>
              </a:xfrm>
            </p:grpSpPr>
            <p:sp>
              <p:nvSpPr>
                <p:cNvPr id="203" name="Rectangle: Rounded Corners 26"/>
                <p:cNvSpPr/>
                <p:nvPr/>
              </p:nvSpPr>
              <p:spPr>
                <a:xfrm>
                  <a:off x="1" y="2374"/>
                  <a:ext cx="5451047" cy="958450"/>
                </a:xfrm>
                <a:prstGeom prst="roundRect">
                  <a:avLst>
                    <a:gd name="adj" fmla="val 50000"/>
                  </a:avLst>
                </a:prstGeom>
                <a:solidFill>
                  <a:srgbClr val="FFFFFF"/>
                </a:solidFill>
                <a:ln w="25400" cap="flat">
                  <a:solidFill>
                    <a:schemeClr val="accent1"/>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04" name="Teardrop 27"/>
                <p:cNvSpPr/>
                <p:nvPr/>
              </p:nvSpPr>
              <p:spPr>
                <a:xfrm>
                  <a:off x="0" y="-1"/>
                  <a:ext cx="988135" cy="9608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FFFF"/>
                </a:solidFill>
                <a:ln w="25400" cap="flat">
                  <a:solidFill>
                    <a:schemeClr val="accent1"/>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05" name="Oval 28"/>
                <p:cNvSpPr/>
                <p:nvPr/>
              </p:nvSpPr>
              <p:spPr>
                <a:xfrm>
                  <a:off x="74215" y="60559"/>
                  <a:ext cx="839703" cy="839703"/>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sp>
            <p:nvSpPr>
              <p:cNvPr id="207" name="TextBox 22"/>
              <p:cNvSpPr txBox="1"/>
              <p:nvPr/>
            </p:nvSpPr>
            <p:spPr>
              <a:xfrm>
                <a:off x="185395" y="218801"/>
                <a:ext cx="617341" cy="4862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2800" b="1">
                    <a:solidFill>
                      <a:srgbClr val="FFFFFF"/>
                    </a:solidFill>
                    <a:latin typeface="Arial"/>
                    <a:ea typeface="Arial"/>
                    <a:cs typeface="Arial"/>
                    <a:sym typeface="Arial"/>
                  </a:defRPr>
                </a:lvl1pPr>
              </a:lstStyle>
              <a:p>
                <a:r>
                  <a:t>01</a:t>
                </a:r>
              </a:p>
            </p:txBody>
          </p:sp>
          <p:grpSp>
            <p:nvGrpSpPr>
              <p:cNvPr id="210" name="Group 23"/>
              <p:cNvGrpSpPr/>
              <p:nvPr/>
            </p:nvGrpSpPr>
            <p:grpSpPr>
              <a:xfrm>
                <a:off x="1219832" y="116313"/>
                <a:ext cx="4185497" cy="724041"/>
                <a:chOff x="0" y="0"/>
                <a:chExt cx="4185496" cy="724040"/>
              </a:xfrm>
            </p:grpSpPr>
            <p:sp>
              <p:nvSpPr>
                <p:cNvPr id="208" name="TextBox 24"/>
                <p:cNvSpPr txBox="1"/>
                <p:nvPr/>
              </p:nvSpPr>
              <p:spPr>
                <a:xfrm>
                  <a:off x="0" y="0"/>
                  <a:ext cx="4185497" cy="264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b="1">
                      <a:solidFill>
                        <a:srgbClr val="404040"/>
                      </a:solidFill>
                      <a:latin typeface="Arial"/>
                      <a:ea typeface="Arial"/>
                      <a:cs typeface="Arial"/>
                      <a:sym typeface="Arial"/>
                    </a:defRPr>
                  </a:lvl1pPr>
                </a:lstStyle>
                <a:p>
                  <a:r>
                    <a:t>RFID tracker</a:t>
                  </a:r>
                </a:p>
              </p:txBody>
            </p:sp>
            <p:sp>
              <p:nvSpPr>
                <p:cNvPr id="209" name="TextBox 25"/>
                <p:cNvSpPr txBox="1"/>
                <p:nvPr/>
              </p:nvSpPr>
              <p:spPr>
                <a:xfrm>
                  <a:off x="0" y="277000"/>
                  <a:ext cx="4185497" cy="447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374151"/>
                      </a:solidFill>
                      <a:latin typeface="Söhne"/>
                      <a:ea typeface="Söhne"/>
                      <a:cs typeface="Söhne"/>
                      <a:sym typeface="Söhne"/>
                    </a:defRPr>
                  </a:lvl1pPr>
                </a:lstStyle>
                <a:p>
                  <a:r>
                    <a:t>RFID tracker that allows for real-time monitoring of the patient's medication intake while they are on the move.</a:t>
                  </a:r>
                </a:p>
              </p:txBody>
            </p:sp>
          </p:grpSp>
        </p:grpSp>
        <p:grpSp>
          <p:nvGrpSpPr>
            <p:cNvPr id="220" name="Group 29"/>
            <p:cNvGrpSpPr/>
            <p:nvPr/>
          </p:nvGrpSpPr>
          <p:grpSpPr>
            <a:xfrm>
              <a:off x="0" y="1336127"/>
              <a:ext cx="5451048" cy="960825"/>
              <a:chOff x="0" y="0"/>
              <a:chExt cx="5451047" cy="960824"/>
            </a:xfrm>
          </p:grpSpPr>
          <p:grpSp>
            <p:nvGrpSpPr>
              <p:cNvPr id="215" name="Group 30"/>
              <p:cNvGrpSpPr/>
              <p:nvPr/>
            </p:nvGrpSpPr>
            <p:grpSpPr>
              <a:xfrm>
                <a:off x="0" y="-1"/>
                <a:ext cx="5451048" cy="960826"/>
                <a:chOff x="0" y="0"/>
                <a:chExt cx="5451047" cy="960824"/>
              </a:xfrm>
            </p:grpSpPr>
            <p:sp>
              <p:nvSpPr>
                <p:cNvPr id="212" name="Rectangle: Rounded Corners 35"/>
                <p:cNvSpPr/>
                <p:nvPr/>
              </p:nvSpPr>
              <p:spPr>
                <a:xfrm>
                  <a:off x="1" y="2374"/>
                  <a:ext cx="5451047" cy="958450"/>
                </a:xfrm>
                <a:prstGeom prst="roundRect">
                  <a:avLst>
                    <a:gd name="adj" fmla="val 50000"/>
                  </a:avLst>
                </a:prstGeom>
                <a:solidFill>
                  <a:srgbClr val="FFFFFF"/>
                </a:solidFill>
                <a:ln w="254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13" name="Teardrop 36"/>
                <p:cNvSpPr/>
                <p:nvPr/>
              </p:nvSpPr>
              <p:spPr>
                <a:xfrm>
                  <a:off x="0" y="-1"/>
                  <a:ext cx="988135" cy="9608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FFFF"/>
                </a:solidFill>
                <a:ln w="25400" cap="flat">
                  <a:solidFill>
                    <a:schemeClr val="accent2"/>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14" name="Oval 37"/>
                <p:cNvSpPr/>
                <p:nvPr/>
              </p:nvSpPr>
              <p:spPr>
                <a:xfrm>
                  <a:off x="74215" y="60559"/>
                  <a:ext cx="839703" cy="839703"/>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sp>
            <p:nvSpPr>
              <p:cNvPr id="216" name="TextBox 31"/>
              <p:cNvSpPr txBox="1"/>
              <p:nvPr/>
            </p:nvSpPr>
            <p:spPr>
              <a:xfrm>
                <a:off x="185395" y="218801"/>
                <a:ext cx="617341" cy="4862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2800" b="1">
                    <a:solidFill>
                      <a:srgbClr val="FFFFFF"/>
                    </a:solidFill>
                    <a:latin typeface="Arial"/>
                    <a:ea typeface="Arial"/>
                    <a:cs typeface="Arial"/>
                    <a:sym typeface="Arial"/>
                  </a:defRPr>
                </a:lvl1pPr>
              </a:lstStyle>
              <a:p>
                <a:r>
                  <a:t>02</a:t>
                </a:r>
              </a:p>
            </p:txBody>
          </p:sp>
          <p:grpSp>
            <p:nvGrpSpPr>
              <p:cNvPr id="219" name="Group 32"/>
              <p:cNvGrpSpPr/>
              <p:nvPr/>
            </p:nvGrpSpPr>
            <p:grpSpPr>
              <a:xfrm>
                <a:off x="1219830" y="111078"/>
                <a:ext cx="4185498" cy="724041"/>
                <a:chOff x="0" y="0"/>
                <a:chExt cx="4185496" cy="724040"/>
              </a:xfrm>
            </p:grpSpPr>
            <p:sp>
              <p:nvSpPr>
                <p:cNvPr id="217" name="TextBox 33"/>
                <p:cNvSpPr txBox="1"/>
                <p:nvPr/>
              </p:nvSpPr>
              <p:spPr>
                <a:xfrm>
                  <a:off x="0" y="0"/>
                  <a:ext cx="4185497" cy="264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b="1">
                      <a:solidFill>
                        <a:srgbClr val="404040"/>
                      </a:solidFill>
                      <a:latin typeface="Arial"/>
                      <a:ea typeface="Arial"/>
                      <a:cs typeface="Arial"/>
                      <a:sym typeface="Arial"/>
                    </a:defRPr>
                  </a:lvl1pPr>
                </a:lstStyle>
                <a:p>
                  <a:r>
                    <a:t>Path detection</a:t>
                  </a:r>
                </a:p>
              </p:txBody>
            </p:sp>
            <p:sp>
              <p:nvSpPr>
                <p:cNvPr id="218" name="TextBox 34"/>
                <p:cNvSpPr txBox="1"/>
                <p:nvPr/>
              </p:nvSpPr>
              <p:spPr>
                <a:xfrm>
                  <a:off x="0" y="277000"/>
                  <a:ext cx="4185497" cy="447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374151"/>
                      </a:solidFill>
                      <a:latin typeface="Söhne"/>
                      <a:ea typeface="Söhne"/>
                      <a:cs typeface="Söhne"/>
                      <a:sym typeface="Söhne"/>
                    </a:defRPr>
                  </a:lvl1pPr>
                </a:lstStyle>
                <a:p>
                  <a:r>
                    <a:t>Path detection technology that allows it to be easily transported while still maintaining its functionality.</a:t>
                  </a:r>
                </a:p>
              </p:txBody>
            </p:sp>
          </p:grpSp>
        </p:grpSp>
        <p:grpSp>
          <p:nvGrpSpPr>
            <p:cNvPr id="229" name="Group 38"/>
            <p:cNvGrpSpPr/>
            <p:nvPr/>
          </p:nvGrpSpPr>
          <p:grpSpPr>
            <a:xfrm>
              <a:off x="0" y="2672254"/>
              <a:ext cx="5451048" cy="960825"/>
              <a:chOff x="0" y="0"/>
              <a:chExt cx="5451047" cy="960824"/>
            </a:xfrm>
          </p:grpSpPr>
          <p:grpSp>
            <p:nvGrpSpPr>
              <p:cNvPr id="224" name="Group 39"/>
              <p:cNvGrpSpPr/>
              <p:nvPr/>
            </p:nvGrpSpPr>
            <p:grpSpPr>
              <a:xfrm>
                <a:off x="0" y="-1"/>
                <a:ext cx="5451048" cy="960826"/>
                <a:chOff x="0" y="0"/>
                <a:chExt cx="5451047" cy="960824"/>
              </a:xfrm>
            </p:grpSpPr>
            <p:sp>
              <p:nvSpPr>
                <p:cNvPr id="221" name="Rectangle: Rounded Corners 44"/>
                <p:cNvSpPr/>
                <p:nvPr/>
              </p:nvSpPr>
              <p:spPr>
                <a:xfrm>
                  <a:off x="1" y="2374"/>
                  <a:ext cx="5451047" cy="958450"/>
                </a:xfrm>
                <a:prstGeom prst="roundRect">
                  <a:avLst>
                    <a:gd name="adj" fmla="val 50000"/>
                  </a:avLst>
                </a:prstGeom>
                <a:solidFill>
                  <a:srgbClr val="FFFFFF"/>
                </a:solidFill>
                <a:ln w="25400" cap="flat">
                  <a:solidFill>
                    <a:schemeClr val="accent3"/>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22" name="Teardrop 45"/>
                <p:cNvSpPr/>
                <p:nvPr/>
              </p:nvSpPr>
              <p:spPr>
                <a:xfrm>
                  <a:off x="0" y="-1"/>
                  <a:ext cx="988135" cy="9608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FFFF"/>
                </a:solidFill>
                <a:ln w="25400" cap="flat">
                  <a:solidFill>
                    <a:schemeClr val="accent3"/>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23" name="Oval 46"/>
                <p:cNvSpPr/>
                <p:nvPr/>
              </p:nvSpPr>
              <p:spPr>
                <a:xfrm>
                  <a:off x="74215" y="60559"/>
                  <a:ext cx="839703" cy="839703"/>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sp>
            <p:nvSpPr>
              <p:cNvPr id="225" name="TextBox 40"/>
              <p:cNvSpPr txBox="1"/>
              <p:nvPr/>
            </p:nvSpPr>
            <p:spPr>
              <a:xfrm>
                <a:off x="185396" y="218801"/>
                <a:ext cx="617341" cy="4862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2800" b="1">
                    <a:solidFill>
                      <a:srgbClr val="FFFFFF"/>
                    </a:solidFill>
                    <a:latin typeface="Arial"/>
                    <a:ea typeface="Arial"/>
                    <a:cs typeface="Arial"/>
                    <a:sym typeface="Arial"/>
                  </a:defRPr>
                </a:lvl1pPr>
              </a:lstStyle>
              <a:p>
                <a:r>
                  <a:t>03</a:t>
                </a:r>
              </a:p>
            </p:txBody>
          </p:sp>
          <p:grpSp>
            <p:nvGrpSpPr>
              <p:cNvPr id="228" name="Group 41"/>
              <p:cNvGrpSpPr/>
              <p:nvPr/>
            </p:nvGrpSpPr>
            <p:grpSpPr>
              <a:xfrm>
                <a:off x="1219833" y="105110"/>
                <a:ext cx="4185497" cy="724041"/>
                <a:chOff x="0" y="0"/>
                <a:chExt cx="4185496" cy="724040"/>
              </a:xfrm>
            </p:grpSpPr>
            <p:sp>
              <p:nvSpPr>
                <p:cNvPr id="226" name="TextBox 42"/>
                <p:cNvSpPr txBox="1"/>
                <p:nvPr/>
              </p:nvSpPr>
              <p:spPr>
                <a:xfrm>
                  <a:off x="0" y="0"/>
                  <a:ext cx="4185497" cy="264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b="1">
                      <a:solidFill>
                        <a:srgbClr val="404040"/>
                      </a:solidFill>
                      <a:latin typeface="Arial"/>
                      <a:ea typeface="Arial"/>
                      <a:cs typeface="Arial"/>
                      <a:sym typeface="Arial"/>
                    </a:defRPr>
                  </a:lvl1pPr>
                </a:lstStyle>
                <a:p>
                  <a:r>
                    <a:t>Alert/Refill Mechanism</a:t>
                  </a:r>
                </a:p>
              </p:txBody>
            </p:sp>
            <p:sp>
              <p:nvSpPr>
                <p:cNvPr id="227" name="TextBox 43"/>
                <p:cNvSpPr txBox="1"/>
                <p:nvPr/>
              </p:nvSpPr>
              <p:spPr>
                <a:xfrm>
                  <a:off x="0" y="277000"/>
                  <a:ext cx="4185497" cy="447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374151"/>
                      </a:solidFill>
                      <a:latin typeface="Söhne"/>
                      <a:ea typeface="Söhne"/>
                      <a:cs typeface="Söhne"/>
                      <a:sym typeface="Söhne"/>
                    </a:defRPr>
                  </a:lvl1pPr>
                </a:lstStyle>
                <a:p>
                  <a:r>
                    <a:t>The refill and expiration alerts are a key aspect of the Smart Pill Box's comprehensive approach to health management.</a:t>
                  </a:r>
                </a:p>
              </p:txBody>
            </p:sp>
          </p:grpSp>
        </p:grpSp>
        <p:grpSp>
          <p:nvGrpSpPr>
            <p:cNvPr id="238" name="Group 47"/>
            <p:cNvGrpSpPr/>
            <p:nvPr/>
          </p:nvGrpSpPr>
          <p:grpSpPr>
            <a:xfrm>
              <a:off x="0" y="4008382"/>
              <a:ext cx="5451048" cy="974295"/>
              <a:chOff x="0" y="0"/>
              <a:chExt cx="5451047" cy="974294"/>
            </a:xfrm>
          </p:grpSpPr>
          <p:grpSp>
            <p:nvGrpSpPr>
              <p:cNvPr id="233" name="Group 48"/>
              <p:cNvGrpSpPr/>
              <p:nvPr/>
            </p:nvGrpSpPr>
            <p:grpSpPr>
              <a:xfrm>
                <a:off x="0" y="0"/>
                <a:ext cx="5451048" cy="960825"/>
                <a:chOff x="0" y="0"/>
                <a:chExt cx="5451047" cy="960824"/>
              </a:xfrm>
            </p:grpSpPr>
            <p:sp>
              <p:nvSpPr>
                <p:cNvPr id="230" name="Rectangle: Rounded Corners 53"/>
                <p:cNvSpPr/>
                <p:nvPr/>
              </p:nvSpPr>
              <p:spPr>
                <a:xfrm>
                  <a:off x="1" y="2374"/>
                  <a:ext cx="5451047" cy="958450"/>
                </a:xfrm>
                <a:prstGeom prst="roundRect">
                  <a:avLst>
                    <a:gd name="adj" fmla="val 50000"/>
                  </a:avLst>
                </a:prstGeom>
                <a:solidFill>
                  <a:srgbClr val="FFFFFF"/>
                </a:solid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31" name="Teardrop 54"/>
                <p:cNvSpPr/>
                <p:nvPr/>
              </p:nvSpPr>
              <p:spPr>
                <a:xfrm>
                  <a:off x="0" y="-1"/>
                  <a:ext cx="988135" cy="9608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FFFF"/>
                </a:solid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32" name="Oval 55"/>
                <p:cNvSpPr/>
                <p:nvPr/>
              </p:nvSpPr>
              <p:spPr>
                <a:xfrm>
                  <a:off x="74215" y="60559"/>
                  <a:ext cx="839703" cy="839703"/>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sp>
            <p:nvSpPr>
              <p:cNvPr id="234" name="TextBox 49"/>
              <p:cNvSpPr txBox="1"/>
              <p:nvPr/>
            </p:nvSpPr>
            <p:spPr>
              <a:xfrm>
                <a:off x="185395" y="218801"/>
                <a:ext cx="617341" cy="4862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2800" b="1">
                    <a:solidFill>
                      <a:srgbClr val="FFFFFF"/>
                    </a:solidFill>
                    <a:latin typeface="Arial"/>
                    <a:ea typeface="Arial"/>
                    <a:cs typeface="Arial"/>
                    <a:sym typeface="Arial"/>
                  </a:defRPr>
                </a:lvl1pPr>
              </a:lstStyle>
              <a:p>
                <a:r>
                  <a:t>04</a:t>
                </a:r>
              </a:p>
            </p:txBody>
          </p:sp>
          <p:grpSp>
            <p:nvGrpSpPr>
              <p:cNvPr id="237" name="Group 50"/>
              <p:cNvGrpSpPr/>
              <p:nvPr/>
            </p:nvGrpSpPr>
            <p:grpSpPr>
              <a:xfrm>
                <a:off x="1219828" y="111078"/>
                <a:ext cx="4185502" cy="863217"/>
                <a:chOff x="0" y="0"/>
                <a:chExt cx="4185500" cy="863216"/>
              </a:xfrm>
            </p:grpSpPr>
            <p:sp>
              <p:nvSpPr>
                <p:cNvPr id="235" name="TextBox 51"/>
                <p:cNvSpPr txBox="1"/>
                <p:nvPr/>
              </p:nvSpPr>
              <p:spPr>
                <a:xfrm>
                  <a:off x="4" y="0"/>
                  <a:ext cx="4185497" cy="264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b="1">
                      <a:solidFill>
                        <a:srgbClr val="404040"/>
                      </a:solidFill>
                      <a:latin typeface="Arial"/>
                      <a:ea typeface="Arial"/>
                      <a:cs typeface="Arial"/>
                      <a:sym typeface="Arial"/>
                    </a:defRPr>
                  </a:lvl1pPr>
                </a:lstStyle>
                <a:p>
                  <a:r>
                    <a:t>Real time monitoring</a:t>
                  </a:r>
                </a:p>
              </p:txBody>
            </p:sp>
            <p:sp>
              <p:nvSpPr>
                <p:cNvPr id="236" name="TextBox 52"/>
                <p:cNvSpPr txBox="1"/>
                <p:nvPr/>
              </p:nvSpPr>
              <p:spPr>
                <a:xfrm>
                  <a:off x="0" y="238376"/>
                  <a:ext cx="4185497" cy="624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374151"/>
                      </a:solidFill>
                      <a:latin typeface="Söhne"/>
                      <a:ea typeface="Söhne"/>
                      <a:cs typeface="Söhne"/>
                      <a:sym typeface="Söhne"/>
                    </a:defRPr>
                  </a:lvl1pPr>
                </a:lstStyle>
                <a:p>
                  <a:r>
                    <a:t>This helps to prevent missed doses and ensure that patients are taking their medication as prescribed, providing peace of mind and improving overall health outcomes.</a:t>
                  </a:r>
                </a:p>
              </p:txBody>
            </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Box 6"/>
          <p:cNvSpPr txBox="1"/>
          <p:nvPr/>
        </p:nvSpPr>
        <p:spPr>
          <a:xfrm>
            <a:off x="962185" y="404833"/>
            <a:ext cx="6100234" cy="856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5400">
                <a:solidFill>
                  <a:srgbClr val="FFFFFF"/>
                </a:solidFill>
                <a:latin typeface="Arial"/>
                <a:ea typeface="Arial"/>
                <a:cs typeface="Arial"/>
                <a:sym typeface="Arial"/>
              </a:defRPr>
            </a:lvl1pPr>
          </a:lstStyle>
          <a:p>
            <a:r>
              <a:t>List of Components </a:t>
            </a:r>
          </a:p>
        </p:txBody>
      </p:sp>
      <p:graphicFrame>
        <p:nvGraphicFramePr>
          <p:cNvPr id="242" name="Table 85"/>
          <p:cNvGraphicFramePr/>
          <p:nvPr/>
        </p:nvGraphicFramePr>
        <p:xfrm>
          <a:off x="2338689" y="1395725"/>
          <a:ext cx="7138106" cy="5291844"/>
        </p:xfrm>
        <a:graphic>
          <a:graphicData uri="http://schemas.openxmlformats.org/drawingml/2006/table">
            <a:tbl>
              <a:tblPr firstRow="1" bandRow="1">
                <a:tableStyleId>{4C3C2611-4C71-4FC5-86AE-919BDF0F9419}</a:tableStyleId>
              </a:tblPr>
              <a:tblGrid>
                <a:gridCol w="3569053">
                  <a:extLst>
                    <a:ext uri="{9D8B030D-6E8A-4147-A177-3AD203B41FA5}">
                      <a16:colId xmlns:a16="http://schemas.microsoft.com/office/drawing/2014/main" val="20000"/>
                    </a:ext>
                  </a:extLst>
                </a:gridCol>
                <a:gridCol w="3569053">
                  <a:extLst>
                    <a:ext uri="{9D8B030D-6E8A-4147-A177-3AD203B41FA5}">
                      <a16:colId xmlns:a16="http://schemas.microsoft.com/office/drawing/2014/main" val="20001"/>
                    </a:ext>
                  </a:extLst>
                </a:gridCol>
              </a:tblGrid>
              <a:tr h="326092">
                <a:tc>
                  <a:txBody>
                    <a:bodyPr/>
                    <a:lstStyle/>
                    <a:p>
                      <a:pPr algn="ctr">
                        <a:defRPr sz="1800" b="0">
                          <a:solidFill>
                            <a:srgbClr val="000000"/>
                          </a:solidFill>
                        </a:defRPr>
                      </a:pPr>
                      <a:r>
                        <a:rPr sz="1300" b="1">
                          <a:solidFill>
                            <a:srgbClr val="FFFFFF"/>
                          </a:solidFill>
                          <a:effectLst>
                            <a:outerShdw blurRad="50800" dist="50800" dir="5400000" rotWithShape="0">
                              <a:srgbClr val="000000">
                                <a:alpha val="0"/>
                              </a:srgbClr>
                            </a:outerShdw>
                          </a:effectLst>
                          <a:latin typeface="Arial"/>
                          <a:ea typeface="Arial"/>
                          <a:cs typeface="Arial"/>
                          <a:sym typeface="Arial"/>
                        </a:rPr>
                        <a:t>Name</a:t>
                      </a:r>
                    </a:p>
                  </a:txBody>
                  <a:tcPr marL="45720" marR="45720" horzOverflow="overflow"/>
                </a:tc>
                <a:tc>
                  <a:txBody>
                    <a:bodyPr/>
                    <a:lstStyle/>
                    <a:p>
                      <a:pPr algn="ctr">
                        <a:defRPr sz="1800" b="0">
                          <a:solidFill>
                            <a:srgbClr val="000000"/>
                          </a:solidFill>
                        </a:defRPr>
                      </a:pPr>
                      <a:r>
                        <a:rPr sz="1600" b="1">
                          <a:solidFill>
                            <a:srgbClr val="FFFFFF"/>
                          </a:solidFill>
                          <a:effectLst>
                            <a:outerShdw blurRad="50800" dist="50800" dir="5400000" rotWithShape="0">
                              <a:srgbClr val="000000">
                                <a:alpha val="0"/>
                              </a:srgbClr>
                            </a:outerShdw>
                          </a:effectLst>
                          <a:latin typeface="Arial"/>
                          <a:ea typeface="Arial"/>
                          <a:cs typeface="Arial"/>
                          <a:sym typeface="Arial"/>
                        </a:rPr>
                        <a:t>Quantity</a:t>
                      </a:r>
                    </a:p>
                  </a:txBody>
                  <a:tcPr marL="45720" marR="45720" horzOverflow="overflow"/>
                </a:tc>
                <a:extLst>
                  <a:ext uri="{0D108BD9-81ED-4DB2-BD59-A6C34878D82A}">
                    <a16:rowId xmlns:a16="http://schemas.microsoft.com/office/drawing/2014/main" val="10000"/>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Microchip AVR-IoT WA Development Board</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1"/>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Arduino Mega 2560</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2"/>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SG90 Micro Servo Motor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4</a:t>
                      </a:r>
                    </a:p>
                  </a:txBody>
                  <a:tcPr marL="45720" marR="45720" horzOverflow="overflow"/>
                </a:tc>
                <a:extLst>
                  <a:ext uri="{0D108BD9-81ED-4DB2-BD59-A6C34878D82A}">
                    <a16:rowId xmlns:a16="http://schemas.microsoft.com/office/drawing/2014/main" val="10003"/>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Itead Newton NX8048To070(Generic 7.0”)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4"/>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Adafruit 16-channel 12-bit PWM/Servo Driver</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5"/>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Speaker: 0.25W, 8 Ohms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6"/>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Adafruit Photo transistor IR Light Sensor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4</a:t>
                      </a:r>
                    </a:p>
                  </a:txBody>
                  <a:tcPr marL="45720" marR="45720" horzOverflow="overflow"/>
                </a:tc>
                <a:extLst>
                  <a:ext uri="{0D108BD9-81ED-4DB2-BD59-A6C34878D82A}">
                    <a16:rowId xmlns:a16="http://schemas.microsoft.com/office/drawing/2014/main" val="10007"/>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Adafruit 5mm IR LED( 940 nm)</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4</a:t>
                      </a:r>
                    </a:p>
                  </a:txBody>
                  <a:tcPr marL="45720" marR="45720" horzOverflow="overflow"/>
                </a:tc>
                <a:extLst>
                  <a:ext uri="{0D108BD9-81ED-4DB2-BD59-A6C34878D82A}">
                    <a16:rowId xmlns:a16="http://schemas.microsoft.com/office/drawing/2014/main" val="10008"/>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Ultrasonic Sensor- HC-SRo4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09"/>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Parallax Feedback 360 High Speed Servo</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10"/>
                  </a:ext>
                </a:extLst>
              </a:tr>
              <a:tr h="434934">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Adafruit 5V 2A Switching Wall Power Supply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11"/>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Raspberry pi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12"/>
                  </a:ext>
                </a:extLst>
              </a:tr>
              <a:tr h="326092">
                <a:tc>
                  <a:txBody>
                    <a:bodyPr/>
                    <a:lstStyle/>
                    <a:p>
                      <a:pPr algn="ctr">
                        <a:defRPr sz="1800"/>
                      </a:pPr>
                      <a:r>
                        <a:rPr sz="1300">
                          <a:effectLst>
                            <a:outerShdw blurRad="50800" dist="50800" dir="5400000" rotWithShape="0">
                              <a:srgbClr val="000000">
                                <a:alpha val="0"/>
                              </a:srgbClr>
                            </a:outerShdw>
                          </a:effectLst>
                          <a:latin typeface="Arial"/>
                          <a:ea typeface="Arial"/>
                          <a:cs typeface="Arial"/>
                          <a:sym typeface="Arial"/>
                        </a:rPr>
                        <a:t>RFID TRACKER </a:t>
                      </a:r>
                    </a:p>
                  </a:txBody>
                  <a:tcPr marL="45720" marR="45720" horzOverflow="overflow"/>
                </a:tc>
                <a:tc>
                  <a:txBody>
                    <a:bodyPr/>
                    <a:lstStyle/>
                    <a:p>
                      <a:pPr algn="ctr">
                        <a:defRPr sz="1800"/>
                      </a:pPr>
                      <a:r>
                        <a:rPr sz="1600">
                          <a:effectLst>
                            <a:outerShdw blurRad="50800" dist="50800" dir="5400000" rotWithShape="0">
                              <a:srgbClr val="000000">
                                <a:alpha val="0"/>
                              </a:srgbClr>
                            </a:outerShdw>
                          </a:effectLst>
                          <a:latin typeface="Arial"/>
                          <a:ea typeface="Arial"/>
                          <a:cs typeface="Arial"/>
                          <a:sym typeface="Arial"/>
                        </a:rPr>
                        <a:t>1</a:t>
                      </a:r>
                    </a:p>
                  </a:txBody>
                  <a:tcPr marL="45720" marR="45720" horzOverflow="overflow"/>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1"/>
          <p:cNvSpPr txBox="1">
            <a:spLocks noGrp="1"/>
          </p:cNvSpPr>
          <p:nvPr>
            <p:ph type="body" sz="quarter" idx="1"/>
          </p:nvPr>
        </p:nvSpPr>
        <p:spPr>
          <a:xfrm>
            <a:off x="323528" y="339509"/>
            <a:ext cx="11573199" cy="724248"/>
          </a:xfrm>
          <a:prstGeom prst="rect">
            <a:avLst/>
          </a:prstGeom>
        </p:spPr>
        <p:txBody>
          <a:bodyPr/>
          <a:lstStyle>
            <a:lvl1pPr defTabSz="758951">
              <a:spcBef>
                <a:spcPts val="800"/>
              </a:spcBef>
              <a:defRPr sz="4482"/>
            </a:lvl1pPr>
          </a:lstStyle>
          <a:p>
            <a:r>
              <a:t>Timeline</a:t>
            </a:r>
          </a:p>
        </p:txBody>
      </p:sp>
      <p:grpSp>
        <p:nvGrpSpPr>
          <p:cNvPr id="251" name="Group 15"/>
          <p:cNvGrpSpPr/>
          <p:nvPr/>
        </p:nvGrpSpPr>
        <p:grpSpPr>
          <a:xfrm>
            <a:off x="1677767" y="3348542"/>
            <a:ext cx="8755113" cy="697239"/>
            <a:chOff x="0" y="0"/>
            <a:chExt cx="8755112" cy="697238"/>
          </a:xfrm>
        </p:grpSpPr>
        <p:sp>
          <p:nvSpPr>
            <p:cNvPr id="245" name="Rectangle: Top Corners Rounded 16"/>
            <p:cNvSpPr/>
            <p:nvPr/>
          </p:nvSpPr>
          <p:spPr>
            <a:xfrm rot="16200000">
              <a:off x="1237595" y="-1228092"/>
              <a:ext cx="457201" cy="29323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754"/>
                    <a:pt x="21600" y="1684"/>
                  </a:cubicBezTo>
                  <a:lnTo>
                    <a:pt x="21600" y="21600"/>
                  </a:lnTo>
                  <a:lnTo>
                    <a:pt x="0" y="21600"/>
                  </a:lnTo>
                  <a:lnTo>
                    <a:pt x="0" y="1684"/>
                  </a:lnTo>
                  <a:cubicBezTo>
                    <a:pt x="0" y="754"/>
                    <a:pt x="4835" y="0"/>
                    <a:pt x="10800"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46" name="Rectangle: Top Corners Rounded 17"/>
            <p:cNvSpPr/>
            <p:nvPr/>
          </p:nvSpPr>
          <p:spPr>
            <a:xfrm rot="16200000">
              <a:off x="7060317" y="-1237596"/>
              <a:ext cx="457201" cy="29323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916"/>
                  </a:lnTo>
                  <a:cubicBezTo>
                    <a:pt x="21600" y="20846"/>
                    <a:pt x="16765" y="21600"/>
                    <a:pt x="10800" y="21600"/>
                  </a:cubicBezTo>
                  <a:cubicBezTo>
                    <a:pt x="4835" y="21600"/>
                    <a:pt x="0" y="20846"/>
                    <a:pt x="0" y="19916"/>
                  </a:cubicBez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47" name="Rectangle: Top Corners Rounded 18"/>
            <p:cNvSpPr/>
            <p:nvPr/>
          </p:nvSpPr>
          <p:spPr>
            <a:xfrm rot="16200000">
              <a:off x="4163888" y="-1228091"/>
              <a:ext cx="457201" cy="293239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48" name="Isosceles Triangle 21"/>
            <p:cNvSpPr/>
            <p:nvPr/>
          </p:nvSpPr>
          <p:spPr>
            <a:xfrm rot="10800000">
              <a:off x="1270426" y="449897"/>
              <a:ext cx="391538" cy="247342"/>
            </a:xfrm>
            <a:prstGeom prst="triangl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49" name="Isosceles Triangle 22"/>
            <p:cNvSpPr/>
            <p:nvPr/>
          </p:nvSpPr>
          <p:spPr>
            <a:xfrm rot="10800000">
              <a:off x="4196719" y="449897"/>
              <a:ext cx="391538" cy="247342"/>
            </a:xfrm>
            <a:prstGeom prst="triangle">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sp>
          <p:nvSpPr>
            <p:cNvPr id="250" name="Isosceles Triangle 25"/>
            <p:cNvSpPr/>
            <p:nvPr/>
          </p:nvSpPr>
          <p:spPr>
            <a:xfrm rot="10800000">
              <a:off x="7111127" y="449897"/>
              <a:ext cx="391537" cy="247342"/>
            </a:xfrm>
            <a:prstGeom prst="triangle">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Arial"/>
                  <a:ea typeface="Arial"/>
                  <a:cs typeface="Arial"/>
                  <a:sym typeface="Arial"/>
                </a:defRPr>
              </a:pPr>
              <a:endParaRPr/>
            </a:p>
          </p:txBody>
        </p:sp>
      </p:grpSp>
      <p:grpSp>
        <p:nvGrpSpPr>
          <p:cNvPr id="256" name="Group 26"/>
          <p:cNvGrpSpPr/>
          <p:nvPr/>
        </p:nvGrpSpPr>
        <p:grpSpPr>
          <a:xfrm>
            <a:off x="2304127" y="4421509"/>
            <a:ext cx="1718477" cy="1357464"/>
            <a:chOff x="0" y="-45212"/>
            <a:chExt cx="1718475" cy="1357463"/>
          </a:xfrm>
        </p:grpSpPr>
        <p:grpSp>
          <p:nvGrpSpPr>
            <p:cNvPr id="254" name="TextBox 27"/>
            <p:cNvGrpSpPr/>
            <p:nvPr/>
          </p:nvGrpSpPr>
          <p:grpSpPr>
            <a:xfrm>
              <a:off x="0" y="-45212"/>
              <a:ext cx="1718475" cy="523217"/>
              <a:chOff x="0" y="-45212"/>
              <a:chExt cx="1718474" cy="523216"/>
            </a:xfrm>
          </p:grpSpPr>
          <p:sp>
            <p:nvSpPr>
              <p:cNvPr id="252" name="Rounded Rectangle"/>
              <p:cNvSpPr/>
              <p:nvPr/>
            </p:nvSpPr>
            <p:spPr>
              <a:xfrm>
                <a:off x="0" y="0"/>
                <a:ext cx="1718474" cy="432792"/>
              </a:xfrm>
              <a:prstGeom prst="roundRect">
                <a:avLst>
                  <a:gd name="adj" fmla="val 50000"/>
                </a:avLst>
              </a:prstGeom>
              <a:solidFill>
                <a:schemeClr val="accent1"/>
              </a:solidFill>
              <a:ln w="12700" cap="flat">
                <a:noFill/>
                <a:miter lim="400000"/>
              </a:ln>
              <a:effectLst/>
            </p:spPr>
            <p:txBody>
              <a:bodyPr wrap="square" lIns="45719" tIns="45719" rIns="45719" bIns="45719" numCol="1" anchor="ctr">
                <a:noAutofit/>
              </a:bodyPr>
              <a:lstStyle/>
              <a:p>
                <a:pPr algn="ctr">
                  <a:defRPr sz="1400" b="1">
                    <a:solidFill>
                      <a:srgbClr val="FFFFFF"/>
                    </a:solidFill>
                    <a:latin typeface="Arial"/>
                    <a:ea typeface="Arial"/>
                    <a:cs typeface="Arial"/>
                    <a:sym typeface="Arial"/>
                  </a:defRPr>
                </a:pPr>
                <a:endParaRPr/>
              </a:p>
            </p:txBody>
          </p:sp>
          <p:sp>
            <p:nvSpPr>
              <p:cNvPr id="253" name="tit"/>
              <p:cNvSpPr txBox="1"/>
              <p:nvPr/>
            </p:nvSpPr>
            <p:spPr>
              <a:xfrm>
                <a:off x="109100" y="-45212"/>
                <a:ext cx="1500275" cy="523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b="1">
                    <a:solidFill>
                      <a:srgbClr val="FFFFFF"/>
                    </a:solidFill>
                    <a:latin typeface="Arial"/>
                    <a:ea typeface="Arial"/>
                    <a:cs typeface="Arial"/>
                    <a:sym typeface="Arial"/>
                  </a:defRPr>
                </a:lvl1pPr>
              </a:lstStyle>
              <a:p>
                <a:pPr algn="ctr"/>
                <a:r>
                  <a:rPr lang="en-IN" sz="1400" b="0" i="0" dirty="0">
                    <a:solidFill>
                      <a:srgbClr val="000000"/>
                    </a:solidFill>
                    <a:effectLst/>
                    <a:latin typeface="Arial" panose="020B0604020202020204" pitchFamily="34" charset="0"/>
                  </a:rPr>
                  <a:t>07-Feb-2023 to 11-Feb-2023</a:t>
                </a:r>
                <a:endParaRPr lang="ko-KR" altLang="en-US" sz="1400" b="1" dirty="0">
                  <a:solidFill>
                    <a:schemeClr val="bg1"/>
                  </a:solidFill>
                  <a:cs typeface="Arial" pitchFamily="34" charset="0"/>
                </a:endParaRPr>
              </a:p>
            </p:txBody>
          </p:sp>
        </p:grpSp>
        <p:sp>
          <p:nvSpPr>
            <p:cNvPr id="255" name="TextBox 28"/>
            <p:cNvSpPr txBox="1"/>
            <p:nvPr/>
          </p:nvSpPr>
          <p:spPr>
            <a:xfrm>
              <a:off x="45719" y="481257"/>
              <a:ext cx="1627035" cy="8309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1200">
                  <a:solidFill>
                    <a:srgbClr val="404040"/>
                  </a:solidFill>
                  <a:latin typeface="Arial"/>
                  <a:ea typeface="Arial"/>
                  <a:cs typeface="Arial"/>
                  <a:sym typeface="Arial"/>
                </a:defRPr>
              </a:lvl1pPr>
            </a:lstStyle>
            <a:p>
              <a:endParaRPr lang="en-US" dirty="0"/>
            </a:p>
            <a:p>
              <a:br>
                <a:rPr lang="en-US" altLang="ko-KR" sz="12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Added Functionalities</a:t>
              </a:r>
              <a:endParaRPr lang="ko-KR" altLang="en-US" sz="1200" dirty="0">
                <a:solidFill>
                  <a:schemeClr val="tx1">
                    <a:lumMod val="75000"/>
                    <a:lumOff val="25000"/>
                  </a:schemeClr>
                </a:solidFill>
                <a:cs typeface="Arial" pitchFamily="34" charset="0"/>
              </a:endParaRPr>
            </a:p>
            <a:p>
              <a:endParaRPr dirty="0"/>
            </a:p>
          </p:txBody>
        </p:sp>
      </p:grpSp>
      <p:grpSp>
        <p:nvGrpSpPr>
          <p:cNvPr id="261" name="Group 29"/>
          <p:cNvGrpSpPr/>
          <p:nvPr/>
        </p:nvGrpSpPr>
        <p:grpSpPr>
          <a:xfrm>
            <a:off x="5221589" y="4421509"/>
            <a:ext cx="1718477" cy="1172798"/>
            <a:chOff x="0" y="-45212"/>
            <a:chExt cx="1718475" cy="1172797"/>
          </a:xfrm>
        </p:grpSpPr>
        <p:grpSp>
          <p:nvGrpSpPr>
            <p:cNvPr id="259" name="TextBox 30"/>
            <p:cNvGrpSpPr/>
            <p:nvPr/>
          </p:nvGrpSpPr>
          <p:grpSpPr>
            <a:xfrm>
              <a:off x="0" y="-45212"/>
              <a:ext cx="1718475" cy="523217"/>
              <a:chOff x="0" y="-45212"/>
              <a:chExt cx="1718474" cy="523216"/>
            </a:xfrm>
          </p:grpSpPr>
          <p:sp>
            <p:nvSpPr>
              <p:cNvPr id="257" name="Rounded Rectangle"/>
              <p:cNvSpPr/>
              <p:nvPr/>
            </p:nvSpPr>
            <p:spPr>
              <a:xfrm>
                <a:off x="0" y="0"/>
                <a:ext cx="1718474" cy="432792"/>
              </a:xfrm>
              <a:prstGeom prst="roundRect">
                <a:avLst>
                  <a:gd name="adj" fmla="val 50000"/>
                </a:avLst>
              </a:prstGeom>
              <a:solidFill>
                <a:schemeClr val="accent2"/>
              </a:solidFill>
              <a:ln w="12700" cap="flat">
                <a:noFill/>
                <a:miter lim="400000"/>
              </a:ln>
              <a:effectLst/>
            </p:spPr>
            <p:txBody>
              <a:bodyPr wrap="square" lIns="45719" tIns="45719" rIns="45719" bIns="45719" numCol="1" anchor="ctr">
                <a:noAutofit/>
              </a:bodyPr>
              <a:lstStyle/>
              <a:p>
                <a:pPr algn="ctr">
                  <a:defRPr sz="1400" b="1">
                    <a:solidFill>
                      <a:srgbClr val="FFFFFF"/>
                    </a:solidFill>
                    <a:latin typeface="Arial"/>
                    <a:ea typeface="Arial"/>
                    <a:cs typeface="Arial"/>
                    <a:sym typeface="Arial"/>
                  </a:defRPr>
                </a:pPr>
                <a:endParaRPr/>
              </a:p>
            </p:txBody>
          </p:sp>
          <p:sp>
            <p:nvSpPr>
              <p:cNvPr id="258" name="tit"/>
              <p:cNvSpPr txBox="1"/>
              <p:nvPr/>
            </p:nvSpPr>
            <p:spPr>
              <a:xfrm>
                <a:off x="109100" y="-45212"/>
                <a:ext cx="1500275" cy="523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b="1">
                    <a:solidFill>
                      <a:srgbClr val="FFFFFF"/>
                    </a:solidFill>
                    <a:latin typeface="Arial"/>
                    <a:ea typeface="Arial"/>
                    <a:cs typeface="Arial"/>
                    <a:sym typeface="Arial"/>
                  </a:defRPr>
                </a:lvl1pPr>
              </a:lstStyle>
              <a:p>
                <a:pPr algn="ctr"/>
                <a:r>
                  <a:rPr lang="en-IN" sz="1400" b="0" i="0" dirty="0">
                    <a:solidFill>
                      <a:srgbClr val="000000"/>
                    </a:solidFill>
                    <a:effectLst/>
                    <a:latin typeface="Arial" panose="020B0604020202020204" pitchFamily="34" charset="0"/>
                  </a:rPr>
                  <a:t>10-Mar-2023 to 12-Mar-2023</a:t>
                </a:r>
                <a:endParaRPr lang="ko-KR" altLang="en-US" sz="1400" b="1" dirty="0">
                  <a:solidFill>
                    <a:schemeClr val="bg1"/>
                  </a:solidFill>
                  <a:cs typeface="Arial" pitchFamily="34" charset="0"/>
                </a:endParaRPr>
              </a:p>
            </p:txBody>
          </p:sp>
        </p:grpSp>
        <p:sp>
          <p:nvSpPr>
            <p:cNvPr id="260" name="TextBox 31"/>
            <p:cNvSpPr txBox="1"/>
            <p:nvPr/>
          </p:nvSpPr>
          <p:spPr>
            <a:xfrm>
              <a:off x="45719" y="481257"/>
              <a:ext cx="1627035"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1200">
                  <a:solidFill>
                    <a:srgbClr val="404040"/>
                  </a:solidFill>
                  <a:latin typeface="Arial"/>
                  <a:ea typeface="Arial"/>
                  <a:cs typeface="Arial"/>
                  <a:sym typeface="Arial"/>
                </a:defRPr>
              </a:lvl1pPr>
            </a:lstStyle>
            <a:p>
              <a:br>
                <a:rPr lang="en-US" altLang="ko-KR" sz="12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Integration</a:t>
              </a:r>
              <a:endParaRPr lang="ko-KR" altLang="en-US" sz="1200" dirty="0">
                <a:solidFill>
                  <a:schemeClr val="tx1">
                    <a:lumMod val="75000"/>
                    <a:lumOff val="25000"/>
                  </a:schemeClr>
                </a:solidFill>
                <a:cs typeface="Arial" pitchFamily="34" charset="0"/>
              </a:endParaRPr>
            </a:p>
            <a:p>
              <a:endParaRPr dirty="0"/>
            </a:p>
          </p:txBody>
        </p:sp>
      </p:grpSp>
      <p:grpSp>
        <p:nvGrpSpPr>
          <p:cNvPr id="266" name="Group 38"/>
          <p:cNvGrpSpPr/>
          <p:nvPr/>
        </p:nvGrpSpPr>
        <p:grpSpPr>
          <a:xfrm>
            <a:off x="8117365" y="4421509"/>
            <a:ext cx="1718477" cy="988132"/>
            <a:chOff x="0" y="-45212"/>
            <a:chExt cx="1718475" cy="988131"/>
          </a:xfrm>
        </p:grpSpPr>
        <p:grpSp>
          <p:nvGrpSpPr>
            <p:cNvPr id="264" name="TextBox 39"/>
            <p:cNvGrpSpPr/>
            <p:nvPr/>
          </p:nvGrpSpPr>
          <p:grpSpPr>
            <a:xfrm>
              <a:off x="0" y="-45212"/>
              <a:ext cx="1718475" cy="523217"/>
              <a:chOff x="0" y="-45212"/>
              <a:chExt cx="1718474" cy="523216"/>
            </a:xfrm>
          </p:grpSpPr>
          <p:sp>
            <p:nvSpPr>
              <p:cNvPr id="262" name="Rounded Rectangle"/>
              <p:cNvSpPr/>
              <p:nvPr/>
            </p:nvSpPr>
            <p:spPr>
              <a:xfrm>
                <a:off x="0" y="0"/>
                <a:ext cx="1718474" cy="432792"/>
              </a:xfrm>
              <a:prstGeom prst="roundRect">
                <a:avLst>
                  <a:gd name="adj" fmla="val 50000"/>
                </a:avLst>
              </a:prstGeom>
              <a:solidFill>
                <a:schemeClr val="accent5"/>
              </a:solidFill>
              <a:ln w="12700" cap="flat">
                <a:noFill/>
                <a:miter lim="400000"/>
              </a:ln>
              <a:effectLst/>
            </p:spPr>
            <p:txBody>
              <a:bodyPr wrap="square" lIns="45719" tIns="45719" rIns="45719" bIns="45719" numCol="1" anchor="ctr">
                <a:noAutofit/>
              </a:bodyPr>
              <a:lstStyle/>
              <a:p>
                <a:pPr algn="ctr">
                  <a:defRPr sz="1400" b="1">
                    <a:solidFill>
                      <a:srgbClr val="FFFFFF"/>
                    </a:solidFill>
                    <a:latin typeface="Arial"/>
                    <a:ea typeface="Arial"/>
                    <a:cs typeface="Arial"/>
                    <a:sym typeface="Arial"/>
                  </a:defRPr>
                </a:pPr>
                <a:endParaRPr/>
              </a:p>
            </p:txBody>
          </p:sp>
          <p:sp>
            <p:nvSpPr>
              <p:cNvPr id="263" name="tit"/>
              <p:cNvSpPr txBox="1"/>
              <p:nvPr/>
            </p:nvSpPr>
            <p:spPr>
              <a:xfrm>
                <a:off x="109100" y="-45212"/>
                <a:ext cx="1500275" cy="5232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b="1">
                    <a:solidFill>
                      <a:srgbClr val="FFFFFF"/>
                    </a:solidFill>
                    <a:latin typeface="Arial"/>
                    <a:ea typeface="Arial"/>
                    <a:cs typeface="Arial"/>
                    <a:sym typeface="Arial"/>
                  </a:defRPr>
                </a:lvl1pPr>
              </a:lstStyle>
              <a:p>
                <a:pPr algn="ctr"/>
                <a:r>
                  <a:rPr lang="en-IN" sz="1400" b="0" i="0" dirty="0">
                    <a:solidFill>
                      <a:srgbClr val="000000"/>
                    </a:solidFill>
                    <a:effectLst/>
                    <a:latin typeface="Arial" panose="020B0604020202020204" pitchFamily="34" charset="0"/>
                  </a:rPr>
                  <a:t>07-Apr-2023 to 09-Apr-2023</a:t>
                </a:r>
                <a:endParaRPr lang="ko-KR" altLang="en-US" sz="1400" b="1" dirty="0">
                  <a:solidFill>
                    <a:schemeClr val="bg1"/>
                  </a:solidFill>
                  <a:cs typeface="Arial" pitchFamily="34" charset="0"/>
                </a:endParaRPr>
              </a:p>
            </p:txBody>
          </p:sp>
        </p:grpSp>
        <p:sp>
          <p:nvSpPr>
            <p:cNvPr id="265" name="TextBox 40"/>
            <p:cNvSpPr txBox="1"/>
            <p:nvPr/>
          </p:nvSpPr>
          <p:spPr>
            <a:xfrm>
              <a:off x="45719" y="481257"/>
              <a:ext cx="1627035" cy="461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ctr">
                <a:defRPr sz="1200">
                  <a:solidFill>
                    <a:srgbClr val="404040"/>
                  </a:solidFill>
                  <a:latin typeface="Arial"/>
                  <a:ea typeface="Arial"/>
                  <a:cs typeface="Arial"/>
                  <a:sym typeface="Arial"/>
                </a:defRPr>
              </a:lvl1pPr>
            </a:lstStyle>
            <a:p>
              <a:pPr algn="ctr"/>
              <a:br>
                <a:rPr lang="en-US" altLang="ko-KR" sz="1200" dirty="0">
                  <a:solidFill>
                    <a:schemeClr val="tx1">
                      <a:lumMod val="75000"/>
                      <a:lumOff val="25000"/>
                    </a:schemeClr>
                  </a:solidFill>
                  <a:cs typeface="Arial" pitchFamily="34" charset="0"/>
                </a:rPr>
              </a:br>
              <a:r>
                <a:rPr lang="en-US" altLang="ko-KR" sz="1200" dirty="0">
                  <a:solidFill>
                    <a:schemeClr val="tx1">
                      <a:lumMod val="75000"/>
                      <a:lumOff val="25000"/>
                    </a:schemeClr>
                  </a:solidFill>
                  <a:cs typeface="Arial" pitchFamily="34" charset="0"/>
                </a:rPr>
                <a:t>Functioning Prototype</a:t>
              </a:r>
              <a:endParaRPr lang="ko-KR" altLang="en-US" sz="1200" dirty="0">
                <a:solidFill>
                  <a:schemeClr val="tx1">
                    <a:lumMod val="75000"/>
                    <a:lumOff val="25000"/>
                  </a:schemeClr>
                </a:solidFill>
                <a:cs typeface="Arial" pitchFamily="34" charset="0"/>
              </a:endParaRPr>
            </a:p>
          </p:txBody>
        </p:sp>
      </p:grpSp>
      <p:sp>
        <p:nvSpPr>
          <p:cNvPr id="267" name="TextBox 41"/>
          <p:cNvSpPr txBox="1"/>
          <p:nvPr/>
        </p:nvSpPr>
        <p:spPr>
          <a:xfrm>
            <a:off x="2731600" y="3452218"/>
            <a:ext cx="818629"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b="1">
                <a:solidFill>
                  <a:srgbClr val="FFFFFF"/>
                </a:solidFill>
                <a:latin typeface="Arial"/>
                <a:ea typeface="Arial"/>
                <a:cs typeface="Arial"/>
                <a:sym typeface="Arial"/>
              </a:defRPr>
            </a:lvl1pPr>
          </a:lstStyle>
          <a:p>
            <a:r>
              <a:rPr dirty="0"/>
              <a:t>Review 1</a:t>
            </a:r>
          </a:p>
        </p:txBody>
      </p:sp>
      <p:sp>
        <p:nvSpPr>
          <p:cNvPr id="268" name="TextBox 42"/>
          <p:cNvSpPr txBox="1"/>
          <p:nvPr/>
        </p:nvSpPr>
        <p:spPr>
          <a:xfrm>
            <a:off x="5642960" y="3452218"/>
            <a:ext cx="818630"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b="1">
                <a:solidFill>
                  <a:srgbClr val="FFFFFF"/>
                </a:solidFill>
                <a:latin typeface="Arial"/>
                <a:ea typeface="Arial"/>
                <a:cs typeface="Arial"/>
                <a:sym typeface="Arial"/>
              </a:defRPr>
            </a:lvl1pPr>
          </a:lstStyle>
          <a:p>
            <a:r>
              <a:t>Review 2</a:t>
            </a:r>
          </a:p>
        </p:txBody>
      </p:sp>
      <p:sp>
        <p:nvSpPr>
          <p:cNvPr id="269" name="TextBox 43"/>
          <p:cNvSpPr txBox="1"/>
          <p:nvPr/>
        </p:nvSpPr>
        <p:spPr>
          <a:xfrm>
            <a:off x="8575349" y="3417438"/>
            <a:ext cx="818629"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b="1">
                <a:solidFill>
                  <a:srgbClr val="FFFFFF"/>
                </a:solidFill>
                <a:latin typeface="Arial"/>
                <a:ea typeface="Arial"/>
                <a:cs typeface="Arial"/>
                <a:sym typeface="Arial"/>
              </a:defRPr>
            </a:lvl1pPr>
          </a:lstStyle>
          <a:p>
            <a:r>
              <a:t>Review 3</a:t>
            </a:r>
          </a:p>
        </p:txBody>
      </p:sp>
      <p:grpSp>
        <p:nvGrpSpPr>
          <p:cNvPr id="274" name="Group 142"/>
          <p:cNvGrpSpPr/>
          <p:nvPr/>
        </p:nvGrpSpPr>
        <p:grpSpPr>
          <a:xfrm>
            <a:off x="9365033" y="446896"/>
            <a:ext cx="655106" cy="998634"/>
            <a:chOff x="0" y="0"/>
            <a:chExt cx="655104" cy="998632"/>
          </a:xfrm>
        </p:grpSpPr>
        <p:grpSp>
          <p:nvGrpSpPr>
            <p:cNvPr id="272" name="Group 133"/>
            <p:cNvGrpSpPr/>
            <p:nvPr/>
          </p:nvGrpSpPr>
          <p:grpSpPr>
            <a:xfrm>
              <a:off x="-1" y="-1"/>
              <a:ext cx="655106" cy="998634"/>
              <a:chOff x="0" y="0"/>
              <a:chExt cx="655104" cy="998632"/>
            </a:xfrm>
          </p:grpSpPr>
          <p:sp>
            <p:nvSpPr>
              <p:cNvPr id="270" name="Freeform: Shape 132"/>
              <p:cNvSpPr/>
              <p:nvPr/>
            </p:nvSpPr>
            <p:spPr>
              <a:xfrm>
                <a:off x="-1" y="-1"/>
                <a:ext cx="655106" cy="998634"/>
              </a:xfrm>
              <a:custGeom>
                <a:avLst/>
                <a:gdLst/>
                <a:ahLst/>
                <a:cxnLst>
                  <a:cxn ang="0">
                    <a:pos x="wd2" y="hd2"/>
                  </a:cxn>
                  <a:cxn ang="5400000">
                    <a:pos x="wd2" y="hd2"/>
                  </a:cxn>
                  <a:cxn ang="10800000">
                    <a:pos x="wd2" y="hd2"/>
                  </a:cxn>
                  <a:cxn ang="16200000">
                    <a:pos x="wd2" y="hd2"/>
                  </a:cxn>
                </a:cxnLst>
                <a:rect l="0" t="0" r="r" b="b"/>
                <a:pathLst>
                  <a:path w="21575" h="21589" extrusionOk="0">
                    <a:moveTo>
                      <a:pt x="16400" y="4097"/>
                    </a:moveTo>
                    <a:cubicBezTo>
                      <a:pt x="16699" y="4098"/>
                      <a:pt x="16610" y="4143"/>
                      <a:pt x="16605" y="4334"/>
                    </a:cubicBezTo>
                    <a:cubicBezTo>
                      <a:pt x="16598" y="4610"/>
                      <a:pt x="16522" y="5036"/>
                      <a:pt x="16673" y="5072"/>
                    </a:cubicBezTo>
                    <a:cubicBezTo>
                      <a:pt x="17829" y="5418"/>
                      <a:pt x="18968" y="5780"/>
                      <a:pt x="19930" y="6343"/>
                    </a:cubicBezTo>
                    <a:cubicBezTo>
                      <a:pt x="21034" y="6988"/>
                      <a:pt x="21584" y="7762"/>
                      <a:pt x="21575" y="8755"/>
                    </a:cubicBezTo>
                    <a:cubicBezTo>
                      <a:pt x="21540" y="12560"/>
                      <a:pt x="21558" y="16365"/>
                      <a:pt x="21568" y="20171"/>
                    </a:cubicBezTo>
                    <a:cubicBezTo>
                      <a:pt x="21569" y="20388"/>
                      <a:pt x="21441" y="20539"/>
                      <a:pt x="21271" y="20715"/>
                    </a:cubicBezTo>
                    <a:cubicBezTo>
                      <a:pt x="20598" y="21413"/>
                      <a:pt x="19688" y="21600"/>
                      <a:pt x="18427" y="21588"/>
                    </a:cubicBezTo>
                    <a:cubicBezTo>
                      <a:pt x="12928" y="21538"/>
                      <a:pt x="7427" y="21565"/>
                      <a:pt x="1927" y="21571"/>
                    </a:cubicBezTo>
                    <a:cubicBezTo>
                      <a:pt x="1607" y="21572"/>
                      <a:pt x="1415" y="21492"/>
                      <a:pt x="1179" y="21357"/>
                    </a:cubicBezTo>
                    <a:cubicBezTo>
                      <a:pt x="228" y="20810"/>
                      <a:pt x="-16" y="20153"/>
                      <a:pt x="1" y="19330"/>
                    </a:cubicBezTo>
                    <a:cubicBezTo>
                      <a:pt x="70" y="15837"/>
                      <a:pt x="68" y="12343"/>
                      <a:pt x="9" y="8850"/>
                    </a:cubicBezTo>
                    <a:cubicBezTo>
                      <a:pt x="-11" y="7654"/>
                      <a:pt x="730" y="6787"/>
                      <a:pt x="2122" y="6096"/>
                    </a:cubicBezTo>
                    <a:cubicBezTo>
                      <a:pt x="2883" y="5719"/>
                      <a:pt x="3704" y="5405"/>
                      <a:pt x="4597" y="5187"/>
                    </a:cubicBezTo>
                    <a:cubicBezTo>
                      <a:pt x="4936" y="5104"/>
                      <a:pt x="5032" y="4988"/>
                      <a:pt x="5003" y="4766"/>
                    </a:cubicBezTo>
                    <a:cubicBezTo>
                      <a:pt x="4975" y="4547"/>
                      <a:pt x="5007" y="4324"/>
                      <a:pt x="5013" y="4103"/>
                    </a:cubicBezTo>
                    <a:cubicBezTo>
                      <a:pt x="5780" y="4097"/>
                      <a:pt x="15882" y="4097"/>
                      <a:pt x="16400" y="4097"/>
                    </a:cubicBezTo>
                    <a:close/>
                    <a:moveTo>
                      <a:pt x="4466" y="3136"/>
                    </a:moveTo>
                    <a:lnTo>
                      <a:pt x="17161" y="3136"/>
                    </a:lnTo>
                    <a:lnTo>
                      <a:pt x="17161" y="3914"/>
                    </a:lnTo>
                    <a:lnTo>
                      <a:pt x="4466" y="3914"/>
                    </a:lnTo>
                    <a:close/>
                    <a:moveTo>
                      <a:pt x="5326" y="0"/>
                    </a:moveTo>
                    <a:lnTo>
                      <a:pt x="16277" y="0"/>
                    </a:lnTo>
                    <a:cubicBezTo>
                      <a:pt x="16667" y="0"/>
                      <a:pt x="16982" y="208"/>
                      <a:pt x="16981" y="457"/>
                    </a:cubicBezTo>
                    <a:lnTo>
                      <a:pt x="16981" y="2942"/>
                    </a:lnTo>
                    <a:lnTo>
                      <a:pt x="16187" y="2942"/>
                    </a:lnTo>
                    <a:cubicBezTo>
                      <a:pt x="16187" y="2861"/>
                      <a:pt x="16187" y="2779"/>
                      <a:pt x="16187" y="2697"/>
                    </a:cubicBezTo>
                    <a:cubicBezTo>
                      <a:pt x="16187" y="2117"/>
                      <a:pt x="16188" y="1537"/>
                      <a:pt x="16185" y="957"/>
                    </a:cubicBezTo>
                    <a:cubicBezTo>
                      <a:pt x="16185" y="867"/>
                      <a:pt x="16235" y="727"/>
                      <a:pt x="16056" y="718"/>
                    </a:cubicBezTo>
                    <a:cubicBezTo>
                      <a:pt x="15854" y="709"/>
                      <a:pt x="15904" y="850"/>
                      <a:pt x="15904" y="937"/>
                    </a:cubicBezTo>
                    <a:cubicBezTo>
                      <a:pt x="15903" y="1605"/>
                      <a:pt x="15904" y="2275"/>
                      <a:pt x="15904" y="2943"/>
                    </a:cubicBezTo>
                    <a:lnTo>
                      <a:pt x="15025" y="2943"/>
                    </a:lnTo>
                    <a:cubicBezTo>
                      <a:pt x="15025" y="2861"/>
                      <a:pt x="15025" y="2780"/>
                      <a:pt x="15025" y="2698"/>
                    </a:cubicBezTo>
                    <a:cubicBezTo>
                      <a:pt x="15025" y="2118"/>
                      <a:pt x="15026" y="1538"/>
                      <a:pt x="15023" y="957"/>
                    </a:cubicBezTo>
                    <a:cubicBezTo>
                      <a:pt x="15023" y="868"/>
                      <a:pt x="15073" y="727"/>
                      <a:pt x="14894" y="719"/>
                    </a:cubicBezTo>
                    <a:cubicBezTo>
                      <a:pt x="14692" y="709"/>
                      <a:pt x="14742" y="851"/>
                      <a:pt x="14742" y="937"/>
                    </a:cubicBezTo>
                    <a:cubicBezTo>
                      <a:pt x="14741" y="1606"/>
                      <a:pt x="14742" y="2275"/>
                      <a:pt x="14742" y="2944"/>
                    </a:cubicBezTo>
                    <a:lnTo>
                      <a:pt x="13862" y="2944"/>
                    </a:lnTo>
                    <a:cubicBezTo>
                      <a:pt x="13862" y="2862"/>
                      <a:pt x="13862" y="2780"/>
                      <a:pt x="13862" y="2698"/>
                    </a:cubicBezTo>
                    <a:cubicBezTo>
                      <a:pt x="13862" y="2118"/>
                      <a:pt x="13863" y="1538"/>
                      <a:pt x="13861" y="958"/>
                    </a:cubicBezTo>
                    <a:cubicBezTo>
                      <a:pt x="13861" y="868"/>
                      <a:pt x="13910" y="728"/>
                      <a:pt x="13731" y="719"/>
                    </a:cubicBezTo>
                    <a:cubicBezTo>
                      <a:pt x="13529" y="710"/>
                      <a:pt x="13579" y="851"/>
                      <a:pt x="13579" y="938"/>
                    </a:cubicBezTo>
                    <a:cubicBezTo>
                      <a:pt x="13578" y="1607"/>
                      <a:pt x="13579" y="2276"/>
                      <a:pt x="13579" y="2944"/>
                    </a:cubicBezTo>
                    <a:lnTo>
                      <a:pt x="12695" y="2944"/>
                    </a:lnTo>
                    <a:cubicBezTo>
                      <a:pt x="12695" y="2863"/>
                      <a:pt x="12695" y="2781"/>
                      <a:pt x="12695" y="2699"/>
                    </a:cubicBezTo>
                    <a:cubicBezTo>
                      <a:pt x="12695" y="2119"/>
                      <a:pt x="12695" y="1539"/>
                      <a:pt x="12693" y="959"/>
                    </a:cubicBezTo>
                    <a:cubicBezTo>
                      <a:pt x="12693" y="869"/>
                      <a:pt x="12743" y="728"/>
                      <a:pt x="12564" y="720"/>
                    </a:cubicBezTo>
                    <a:cubicBezTo>
                      <a:pt x="12362" y="710"/>
                      <a:pt x="12411" y="852"/>
                      <a:pt x="12411" y="939"/>
                    </a:cubicBezTo>
                    <a:cubicBezTo>
                      <a:pt x="12410" y="1607"/>
                      <a:pt x="12411" y="2276"/>
                      <a:pt x="12411" y="2945"/>
                    </a:cubicBezTo>
                    <a:lnTo>
                      <a:pt x="11532" y="2945"/>
                    </a:lnTo>
                    <a:cubicBezTo>
                      <a:pt x="11532" y="2863"/>
                      <a:pt x="11532" y="2781"/>
                      <a:pt x="11532" y="2700"/>
                    </a:cubicBezTo>
                    <a:cubicBezTo>
                      <a:pt x="11532" y="2119"/>
                      <a:pt x="11533" y="1539"/>
                      <a:pt x="11530" y="959"/>
                    </a:cubicBezTo>
                    <a:cubicBezTo>
                      <a:pt x="11530" y="870"/>
                      <a:pt x="11580" y="729"/>
                      <a:pt x="11401" y="721"/>
                    </a:cubicBezTo>
                    <a:cubicBezTo>
                      <a:pt x="11199" y="711"/>
                      <a:pt x="11249" y="853"/>
                      <a:pt x="11249" y="939"/>
                    </a:cubicBezTo>
                    <a:cubicBezTo>
                      <a:pt x="11248" y="1608"/>
                      <a:pt x="11249" y="2277"/>
                      <a:pt x="11249" y="2945"/>
                    </a:cubicBezTo>
                    <a:lnTo>
                      <a:pt x="10370" y="2945"/>
                    </a:lnTo>
                    <a:cubicBezTo>
                      <a:pt x="10370" y="2864"/>
                      <a:pt x="10370" y="2782"/>
                      <a:pt x="10370" y="2700"/>
                    </a:cubicBezTo>
                    <a:cubicBezTo>
                      <a:pt x="10370" y="2120"/>
                      <a:pt x="10371" y="1540"/>
                      <a:pt x="10368" y="960"/>
                    </a:cubicBezTo>
                    <a:cubicBezTo>
                      <a:pt x="10368" y="870"/>
                      <a:pt x="10418" y="730"/>
                      <a:pt x="10239" y="721"/>
                    </a:cubicBezTo>
                    <a:cubicBezTo>
                      <a:pt x="10037" y="712"/>
                      <a:pt x="10087" y="853"/>
                      <a:pt x="10087" y="940"/>
                    </a:cubicBezTo>
                    <a:cubicBezTo>
                      <a:pt x="10086" y="1608"/>
                      <a:pt x="10087" y="2278"/>
                      <a:pt x="10087" y="2946"/>
                    </a:cubicBezTo>
                    <a:lnTo>
                      <a:pt x="9207" y="2946"/>
                    </a:lnTo>
                    <a:cubicBezTo>
                      <a:pt x="9207" y="2864"/>
                      <a:pt x="9207" y="2783"/>
                      <a:pt x="9207" y="2701"/>
                    </a:cubicBezTo>
                    <a:cubicBezTo>
                      <a:pt x="9207" y="2121"/>
                      <a:pt x="9208" y="1541"/>
                      <a:pt x="9206" y="960"/>
                    </a:cubicBezTo>
                    <a:cubicBezTo>
                      <a:pt x="9206" y="871"/>
                      <a:pt x="9255" y="730"/>
                      <a:pt x="9076" y="722"/>
                    </a:cubicBezTo>
                    <a:cubicBezTo>
                      <a:pt x="8874" y="712"/>
                      <a:pt x="8924" y="854"/>
                      <a:pt x="8924" y="940"/>
                    </a:cubicBezTo>
                    <a:cubicBezTo>
                      <a:pt x="8923" y="1609"/>
                      <a:pt x="8924" y="2278"/>
                      <a:pt x="8924" y="2947"/>
                    </a:cubicBezTo>
                    <a:lnTo>
                      <a:pt x="8045" y="2947"/>
                    </a:lnTo>
                    <a:cubicBezTo>
                      <a:pt x="8045" y="2865"/>
                      <a:pt x="8045" y="2783"/>
                      <a:pt x="8045" y="2701"/>
                    </a:cubicBezTo>
                    <a:cubicBezTo>
                      <a:pt x="8045" y="2121"/>
                      <a:pt x="8046" y="1541"/>
                      <a:pt x="8043" y="961"/>
                    </a:cubicBezTo>
                    <a:cubicBezTo>
                      <a:pt x="8043" y="871"/>
                      <a:pt x="8093" y="731"/>
                      <a:pt x="7914" y="722"/>
                    </a:cubicBezTo>
                    <a:cubicBezTo>
                      <a:pt x="7712" y="713"/>
                      <a:pt x="7762" y="854"/>
                      <a:pt x="7762" y="941"/>
                    </a:cubicBezTo>
                    <a:cubicBezTo>
                      <a:pt x="7761" y="1610"/>
                      <a:pt x="7762" y="2279"/>
                      <a:pt x="7762" y="2947"/>
                    </a:cubicBezTo>
                    <a:lnTo>
                      <a:pt x="6883" y="2947"/>
                    </a:lnTo>
                    <a:cubicBezTo>
                      <a:pt x="6883" y="2866"/>
                      <a:pt x="6883" y="2784"/>
                      <a:pt x="6883" y="2702"/>
                    </a:cubicBezTo>
                    <a:cubicBezTo>
                      <a:pt x="6883" y="2122"/>
                      <a:pt x="6884" y="1542"/>
                      <a:pt x="6881" y="962"/>
                    </a:cubicBezTo>
                    <a:cubicBezTo>
                      <a:pt x="6881" y="872"/>
                      <a:pt x="6931" y="732"/>
                      <a:pt x="6752" y="723"/>
                    </a:cubicBezTo>
                    <a:cubicBezTo>
                      <a:pt x="6550" y="713"/>
                      <a:pt x="6599" y="855"/>
                      <a:pt x="6599" y="942"/>
                    </a:cubicBezTo>
                    <a:cubicBezTo>
                      <a:pt x="6599" y="1610"/>
                      <a:pt x="6599" y="2279"/>
                      <a:pt x="6599" y="2948"/>
                    </a:cubicBezTo>
                    <a:lnTo>
                      <a:pt x="5720" y="2948"/>
                    </a:lnTo>
                    <a:cubicBezTo>
                      <a:pt x="5720" y="2866"/>
                      <a:pt x="5720" y="2784"/>
                      <a:pt x="5720" y="2703"/>
                    </a:cubicBezTo>
                    <a:cubicBezTo>
                      <a:pt x="5720" y="2123"/>
                      <a:pt x="5721" y="1542"/>
                      <a:pt x="5718" y="962"/>
                    </a:cubicBezTo>
                    <a:cubicBezTo>
                      <a:pt x="5718" y="873"/>
                      <a:pt x="5768" y="732"/>
                      <a:pt x="5589" y="724"/>
                    </a:cubicBezTo>
                    <a:cubicBezTo>
                      <a:pt x="5387" y="714"/>
                      <a:pt x="5437" y="856"/>
                      <a:pt x="5437" y="942"/>
                    </a:cubicBezTo>
                    <a:cubicBezTo>
                      <a:pt x="5436" y="1611"/>
                      <a:pt x="5437" y="2280"/>
                      <a:pt x="5437" y="2949"/>
                    </a:cubicBezTo>
                    <a:lnTo>
                      <a:pt x="4621" y="2949"/>
                    </a:lnTo>
                    <a:lnTo>
                      <a:pt x="4621" y="463"/>
                    </a:lnTo>
                    <a:cubicBezTo>
                      <a:pt x="4621" y="208"/>
                      <a:pt x="4936" y="0"/>
                      <a:pt x="5326" y="0"/>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71" name="Freeform: Shape 72"/>
              <p:cNvSpPr/>
              <p:nvPr/>
            </p:nvSpPr>
            <p:spPr>
              <a:xfrm>
                <a:off x="11928" y="197954"/>
                <a:ext cx="628365" cy="786554"/>
              </a:xfrm>
              <a:custGeom>
                <a:avLst/>
                <a:gdLst/>
                <a:ahLst/>
                <a:cxnLst>
                  <a:cxn ang="0">
                    <a:pos x="wd2" y="hd2"/>
                  </a:cxn>
                  <a:cxn ang="5400000">
                    <a:pos x="wd2" y="hd2"/>
                  </a:cxn>
                  <a:cxn ang="10800000">
                    <a:pos x="wd2" y="hd2"/>
                  </a:cxn>
                  <a:cxn ang="16200000">
                    <a:pos x="wd2" y="hd2"/>
                  </a:cxn>
                </a:cxnLst>
                <a:rect l="0" t="0" r="r" b="b"/>
                <a:pathLst>
                  <a:path w="21586" h="21576" extrusionOk="0">
                    <a:moveTo>
                      <a:pt x="21584" y="5628"/>
                    </a:moveTo>
                    <a:cubicBezTo>
                      <a:pt x="21599" y="4336"/>
                      <a:pt x="20939" y="3402"/>
                      <a:pt x="19742" y="2637"/>
                    </a:cubicBezTo>
                    <a:cubicBezTo>
                      <a:pt x="18851" y="2068"/>
                      <a:pt x="17860" y="1634"/>
                      <a:pt x="16789" y="1321"/>
                    </a:cubicBezTo>
                    <a:cubicBezTo>
                      <a:pt x="16490" y="1233"/>
                      <a:pt x="16353" y="1109"/>
                      <a:pt x="16380" y="845"/>
                    </a:cubicBezTo>
                    <a:cubicBezTo>
                      <a:pt x="16409" y="566"/>
                      <a:pt x="16384" y="284"/>
                      <a:pt x="16387" y="2"/>
                    </a:cubicBezTo>
                    <a:cubicBezTo>
                      <a:pt x="15525" y="-13"/>
                      <a:pt x="6369" y="52"/>
                      <a:pt x="5189" y="42"/>
                    </a:cubicBezTo>
                    <a:cubicBezTo>
                      <a:pt x="5309" y="839"/>
                      <a:pt x="5261" y="1153"/>
                      <a:pt x="3987" y="1571"/>
                    </a:cubicBezTo>
                    <a:cubicBezTo>
                      <a:pt x="2730" y="1984"/>
                      <a:pt x="1587" y="2627"/>
                      <a:pt x="744" y="3518"/>
                    </a:cubicBezTo>
                    <a:cubicBezTo>
                      <a:pt x="248" y="4043"/>
                      <a:pt x="-1" y="4623"/>
                      <a:pt x="0" y="5292"/>
                    </a:cubicBezTo>
                    <a:cubicBezTo>
                      <a:pt x="12" y="10225"/>
                      <a:pt x="8" y="15158"/>
                      <a:pt x="2" y="20091"/>
                    </a:cubicBezTo>
                    <a:cubicBezTo>
                      <a:pt x="2" y="20293"/>
                      <a:pt x="89" y="20442"/>
                      <a:pt x="223" y="20610"/>
                    </a:cubicBezTo>
                    <a:cubicBezTo>
                      <a:pt x="819" y="21350"/>
                      <a:pt x="1597" y="21587"/>
                      <a:pt x="2734" y="21575"/>
                    </a:cubicBezTo>
                    <a:cubicBezTo>
                      <a:pt x="8440" y="21519"/>
                      <a:pt x="14148" y="21548"/>
                      <a:pt x="19856" y="21554"/>
                    </a:cubicBezTo>
                    <a:cubicBezTo>
                      <a:pt x="20168" y="21554"/>
                      <a:pt x="20366" y="21468"/>
                      <a:pt x="20599" y="21301"/>
                    </a:cubicBezTo>
                    <a:cubicBezTo>
                      <a:pt x="21401" y="20729"/>
                      <a:pt x="21595" y="20046"/>
                      <a:pt x="21586" y="19200"/>
                    </a:cubicBezTo>
                    <a:cubicBezTo>
                      <a:pt x="21536" y="14675"/>
                      <a:pt x="21530" y="10151"/>
                      <a:pt x="21584" y="5628"/>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sp>
          <p:nvSpPr>
            <p:cNvPr id="273" name="Freeform: Shape 78"/>
            <p:cNvSpPr/>
            <p:nvPr/>
          </p:nvSpPr>
          <p:spPr>
            <a:xfrm>
              <a:off x="81354" y="485740"/>
              <a:ext cx="493151" cy="310250"/>
            </a:xfrm>
            <a:custGeom>
              <a:avLst/>
              <a:gdLst/>
              <a:ahLst/>
              <a:cxnLst>
                <a:cxn ang="0">
                  <a:pos x="wd2" y="hd2"/>
                </a:cxn>
                <a:cxn ang="5400000">
                  <a:pos x="wd2" y="hd2"/>
                </a:cxn>
                <a:cxn ang="10800000">
                  <a:pos x="wd2" y="hd2"/>
                </a:cxn>
                <a:cxn ang="16200000">
                  <a:pos x="wd2" y="hd2"/>
                </a:cxn>
              </a:cxnLst>
              <a:rect l="0" t="0" r="r" b="b"/>
              <a:pathLst>
                <a:path w="21599" h="21598" extrusionOk="0">
                  <a:moveTo>
                    <a:pt x="10784" y="1"/>
                  </a:moveTo>
                  <a:cubicBezTo>
                    <a:pt x="13910" y="1"/>
                    <a:pt x="17036" y="-1"/>
                    <a:pt x="20164" y="3"/>
                  </a:cubicBezTo>
                  <a:cubicBezTo>
                    <a:pt x="21195" y="5"/>
                    <a:pt x="21598" y="652"/>
                    <a:pt x="21598" y="2304"/>
                  </a:cubicBezTo>
                  <a:cubicBezTo>
                    <a:pt x="21599" y="7978"/>
                    <a:pt x="21599" y="13651"/>
                    <a:pt x="21598" y="19325"/>
                  </a:cubicBezTo>
                  <a:cubicBezTo>
                    <a:pt x="21598" y="20850"/>
                    <a:pt x="21141" y="21595"/>
                    <a:pt x="20188" y="21595"/>
                  </a:cubicBezTo>
                  <a:cubicBezTo>
                    <a:pt x="13936" y="21599"/>
                    <a:pt x="7683" y="21599"/>
                    <a:pt x="1431" y="21595"/>
                  </a:cubicBezTo>
                  <a:cubicBezTo>
                    <a:pt x="459" y="21595"/>
                    <a:pt x="3" y="20878"/>
                    <a:pt x="1" y="19360"/>
                  </a:cubicBezTo>
                  <a:cubicBezTo>
                    <a:pt x="-1" y="13655"/>
                    <a:pt x="-1" y="7949"/>
                    <a:pt x="1" y="2243"/>
                  </a:cubicBezTo>
                  <a:cubicBezTo>
                    <a:pt x="3" y="650"/>
                    <a:pt x="409" y="5"/>
                    <a:pt x="1407" y="5"/>
                  </a:cubicBezTo>
                  <a:cubicBezTo>
                    <a:pt x="4531" y="-1"/>
                    <a:pt x="7658" y="1"/>
                    <a:pt x="10784" y="1"/>
                  </a:cubicBezTo>
                  <a:close/>
                </a:path>
              </a:pathLst>
            </a:custGeom>
            <a:solidFill>
              <a:schemeClr val="accent2"/>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grpSp>
        <p:nvGrpSpPr>
          <p:cNvPr id="278" name="Group 131"/>
          <p:cNvGrpSpPr/>
          <p:nvPr/>
        </p:nvGrpSpPr>
        <p:grpSpPr>
          <a:xfrm>
            <a:off x="2352425" y="642064"/>
            <a:ext cx="635949" cy="857950"/>
            <a:chOff x="0" y="0"/>
            <a:chExt cx="635947" cy="857949"/>
          </a:xfrm>
        </p:grpSpPr>
        <p:sp>
          <p:nvSpPr>
            <p:cNvPr id="275" name="Freeform: Shape 73"/>
            <p:cNvSpPr/>
            <p:nvPr/>
          </p:nvSpPr>
          <p:spPr>
            <a:xfrm>
              <a:off x="-1" y="0"/>
              <a:ext cx="635949" cy="857950"/>
            </a:xfrm>
            <a:custGeom>
              <a:avLst/>
              <a:gdLst/>
              <a:ahLst/>
              <a:cxnLst>
                <a:cxn ang="0">
                  <a:pos x="wd2" y="hd2"/>
                </a:cxn>
                <a:cxn ang="5400000">
                  <a:pos x="wd2" y="hd2"/>
                </a:cxn>
                <a:cxn ang="10800000">
                  <a:pos x="wd2" y="hd2"/>
                </a:cxn>
                <a:cxn ang="16200000">
                  <a:pos x="wd2" y="hd2"/>
                </a:cxn>
              </a:cxnLst>
              <a:rect l="0" t="0" r="r" b="b"/>
              <a:pathLst>
                <a:path w="21594" h="21596" extrusionOk="0">
                  <a:moveTo>
                    <a:pt x="1249" y="5375"/>
                  </a:moveTo>
                  <a:cubicBezTo>
                    <a:pt x="1254" y="4930"/>
                    <a:pt x="1355" y="4718"/>
                    <a:pt x="799" y="4678"/>
                  </a:cubicBezTo>
                  <a:cubicBezTo>
                    <a:pt x="107" y="4649"/>
                    <a:pt x="7" y="4314"/>
                    <a:pt x="6" y="3991"/>
                  </a:cubicBezTo>
                  <a:cubicBezTo>
                    <a:pt x="1" y="2912"/>
                    <a:pt x="-4" y="1833"/>
                    <a:pt x="7" y="754"/>
                  </a:cubicBezTo>
                  <a:cubicBezTo>
                    <a:pt x="12" y="311"/>
                    <a:pt x="386" y="36"/>
                    <a:pt x="980" y="4"/>
                  </a:cubicBezTo>
                  <a:cubicBezTo>
                    <a:pt x="1106" y="-3"/>
                    <a:pt x="13972" y="2"/>
                    <a:pt x="20279" y="3"/>
                  </a:cubicBezTo>
                  <a:cubicBezTo>
                    <a:pt x="21319" y="3"/>
                    <a:pt x="21594" y="209"/>
                    <a:pt x="21594" y="984"/>
                  </a:cubicBezTo>
                  <a:cubicBezTo>
                    <a:pt x="21594" y="1957"/>
                    <a:pt x="21596" y="2930"/>
                    <a:pt x="21593" y="3904"/>
                  </a:cubicBezTo>
                  <a:cubicBezTo>
                    <a:pt x="21592" y="4461"/>
                    <a:pt x="21308" y="4686"/>
                    <a:pt x="20551" y="4717"/>
                  </a:cubicBezTo>
                  <a:cubicBezTo>
                    <a:pt x="20342" y="4725"/>
                    <a:pt x="20342" y="4725"/>
                    <a:pt x="20350" y="5382"/>
                  </a:cubicBezTo>
                  <a:cubicBezTo>
                    <a:pt x="20351" y="10260"/>
                    <a:pt x="20352" y="15138"/>
                    <a:pt x="20351" y="20015"/>
                  </a:cubicBezTo>
                  <a:cubicBezTo>
                    <a:pt x="20351" y="21045"/>
                    <a:pt x="19609" y="21595"/>
                    <a:pt x="18217" y="21596"/>
                  </a:cubicBezTo>
                  <a:cubicBezTo>
                    <a:pt x="13273" y="21596"/>
                    <a:pt x="8330" y="21597"/>
                    <a:pt x="3386" y="21596"/>
                  </a:cubicBezTo>
                  <a:cubicBezTo>
                    <a:pt x="2005" y="21596"/>
                    <a:pt x="1247" y="21032"/>
                    <a:pt x="1247" y="20008"/>
                  </a:cubicBezTo>
                  <a:cubicBezTo>
                    <a:pt x="1247" y="17570"/>
                    <a:pt x="1248" y="5469"/>
                    <a:pt x="1249" y="5375"/>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76" name="Freeform: Shape 130"/>
            <p:cNvSpPr/>
            <p:nvPr/>
          </p:nvSpPr>
          <p:spPr>
            <a:xfrm>
              <a:off x="29393" y="16152"/>
              <a:ext cx="577233" cy="830434"/>
            </a:xfrm>
            <a:custGeom>
              <a:avLst/>
              <a:gdLst/>
              <a:ahLst/>
              <a:cxnLst>
                <a:cxn ang="0">
                  <a:pos x="wd2" y="hd2"/>
                </a:cxn>
                <a:cxn ang="5400000">
                  <a:pos x="wd2" y="hd2"/>
                </a:cxn>
                <a:cxn ang="10800000">
                  <a:pos x="wd2" y="hd2"/>
                </a:cxn>
                <a:cxn ang="16200000">
                  <a:pos x="wd2" y="hd2"/>
                </a:cxn>
              </a:cxnLst>
              <a:rect l="0" t="0" r="r" b="b"/>
              <a:pathLst>
                <a:path w="21507" h="21590" extrusionOk="0">
                  <a:moveTo>
                    <a:pt x="1575" y="4453"/>
                  </a:moveTo>
                  <a:cubicBezTo>
                    <a:pt x="7746" y="4453"/>
                    <a:pt x="13916" y="4453"/>
                    <a:pt x="20088" y="4453"/>
                  </a:cubicBezTo>
                  <a:cubicBezTo>
                    <a:pt x="20771" y="4453"/>
                    <a:pt x="20814" y="4480"/>
                    <a:pt x="20814" y="5008"/>
                  </a:cubicBezTo>
                  <a:cubicBezTo>
                    <a:pt x="20816" y="7575"/>
                    <a:pt x="20815" y="17770"/>
                    <a:pt x="20814" y="20300"/>
                  </a:cubicBezTo>
                  <a:cubicBezTo>
                    <a:pt x="20814" y="21116"/>
                    <a:pt x="20147" y="21588"/>
                    <a:pt x="18986" y="21589"/>
                  </a:cubicBezTo>
                  <a:cubicBezTo>
                    <a:pt x="13511" y="21590"/>
                    <a:pt x="8035" y="21590"/>
                    <a:pt x="2560" y="21589"/>
                  </a:cubicBezTo>
                  <a:cubicBezTo>
                    <a:pt x="1397" y="21589"/>
                    <a:pt x="700" y="21120"/>
                    <a:pt x="700" y="20317"/>
                  </a:cubicBezTo>
                  <a:cubicBezTo>
                    <a:pt x="695" y="15232"/>
                    <a:pt x="696" y="10146"/>
                    <a:pt x="700" y="5061"/>
                  </a:cubicBezTo>
                  <a:cubicBezTo>
                    <a:pt x="700" y="4478"/>
                    <a:pt x="750" y="4453"/>
                    <a:pt x="1575" y="4453"/>
                  </a:cubicBezTo>
                  <a:close/>
                  <a:moveTo>
                    <a:pt x="21376" y="0"/>
                  </a:moveTo>
                  <a:cubicBezTo>
                    <a:pt x="21549" y="9"/>
                    <a:pt x="21501" y="152"/>
                    <a:pt x="21501" y="244"/>
                  </a:cubicBezTo>
                  <a:cubicBezTo>
                    <a:pt x="21503" y="836"/>
                    <a:pt x="21502" y="1428"/>
                    <a:pt x="21502" y="2021"/>
                  </a:cubicBezTo>
                  <a:cubicBezTo>
                    <a:pt x="21502" y="2626"/>
                    <a:pt x="21504" y="3230"/>
                    <a:pt x="21500" y="3834"/>
                  </a:cubicBezTo>
                  <a:cubicBezTo>
                    <a:pt x="21499" y="3921"/>
                    <a:pt x="21557" y="4060"/>
                    <a:pt x="21350" y="4057"/>
                  </a:cubicBezTo>
                  <a:cubicBezTo>
                    <a:pt x="21192" y="4054"/>
                    <a:pt x="21229" y="3929"/>
                    <a:pt x="21229" y="3850"/>
                  </a:cubicBezTo>
                  <a:cubicBezTo>
                    <a:pt x="21227" y="2641"/>
                    <a:pt x="21227" y="1432"/>
                    <a:pt x="21230" y="223"/>
                  </a:cubicBezTo>
                  <a:cubicBezTo>
                    <a:pt x="21230" y="135"/>
                    <a:pt x="21182" y="-10"/>
                    <a:pt x="21376" y="0"/>
                  </a:cubicBezTo>
                  <a:close/>
                  <a:moveTo>
                    <a:pt x="20259" y="0"/>
                  </a:moveTo>
                  <a:cubicBezTo>
                    <a:pt x="20431" y="9"/>
                    <a:pt x="20383" y="152"/>
                    <a:pt x="20383" y="244"/>
                  </a:cubicBezTo>
                  <a:cubicBezTo>
                    <a:pt x="20386" y="836"/>
                    <a:pt x="20384" y="1428"/>
                    <a:pt x="20384" y="2021"/>
                  </a:cubicBezTo>
                  <a:cubicBezTo>
                    <a:pt x="20384" y="2626"/>
                    <a:pt x="20386" y="3230"/>
                    <a:pt x="20382" y="3834"/>
                  </a:cubicBezTo>
                  <a:cubicBezTo>
                    <a:pt x="20381" y="3921"/>
                    <a:pt x="20439" y="4060"/>
                    <a:pt x="20233" y="4057"/>
                  </a:cubicBezTo>
                  <a:cubicBezTo>
                    <a:pt x="20074" y="4054"/>
                    <a:pt x="20112" y="3929"/>
                    <a:pt x="20112" y="3850"/>
                  </a:cubicBezTo>
                  <a:cubicBezTo>
                    <a:pt x="20109" y="2641"/>
                    <a:pt x="20109" y="1432"/>
                    <a:pt x="20113" y="223"/>
                  </a:cubicBezTo>
                  <a:cubicBezTo>
                    <a:pt x="20113" y="135"/>
                    <a:pt x="20065" y="-10"/>
                    <a:pt x="20259" y="0"/>
                  </a:cubicBezTo>
                  <a:close/>
                  <a:moveTo>
                    <a:pt x="19142" y="0"/>
                  </a:moveTo>
                  <a:cubicBezTo>
                    <a:pt x="19314" y="9"/>
                    <a:pt x="19266" y="152"/>
                    <a:pt x="19266" y="244"/>
                  </a:cubicBezTo>
                  <a:cubicBezTo>
                    <a:pt x="19268" y="836"/>
                    <a:pt x="19267" y="1428"/>
                    <a:pt x="19267" y="2021"/>
                  </a:cubicBezTo>
                  <a:cubicBezTo>
                    <a:pt x="19267" y="2626"/>
                    <a:pt x="19269" y="3230"/>
                    <a:pt x="19265" y="3834"/>
                  </a:cubicBezTo>
                  <a:cubicBezTo>
                    <a:pt x="19264" y="3921"/>
                    <a:pt x="19322" y="4060"/>
                    <a:pt x="19116" y="4057"/>
                  </a:cubicBezTo>
                  <a:cubicBezTo>
                    <a:pt x="18957" y="4054"/>
                    <a:pt x="18995" y="3929"/>
                    <a:pt x="18995" y="3850"/>
                  </a:cubicBezTo>
                  <a:cubicBezTo>
                    <a:pt x="18993" y="2641"/>
                    <a:pt x="18993" y="1432"/>
                    <a:pt x="18996" y="223"/>
                  </a:cubicBezTo>
                  <a:cubicBezTo>
                    <a:pt x="18996" y="135"/>
                    <a:pt x="18948" y="-10"/>
                    <a:pt x="19142" y="0"/>
                  </a:cubicBezTo>
                  <a:close/>
                  <a:moveTo>
                    <a:pt x="18025" y="0"/>
                  </a:moveTo>
                  <a:cubicBezTo>
                    <a:pt x="18197" y="9"/>
                    <a:pt x="18149" y="152"/>
                    <a:pt x="18149" y="244"/>
                  </a:cubicBezTo>
                  <a:cubicBezTo>
                    <a:pt x="18151" y="836"/>
                    <a:pt x="18150" y="1428"/>
                    <a:pt x="18150" y="2021"/>
                  </a:cubicBezTo>
                  <a:cubicBezTo>
                    <a:pt x="18150" y="2626"/>
                    <a:pt x="18153" y="3230"/>
                    <a:pt x="18148" y="3834"/>
                  </a:cubicBezTo>
                  <a:cubicBezTo>
                    <a:pt x="18147" y="3921"/>
                    <a:pt x="18206" y="4060"/>
                    <a:pt x="17999" y="4057"/>
                  </a:cubicBezTo>
                  <a:cubicBezTo>
                    <a:pt x="17840" y="4054"/>
                    <a:pt x="17878" y="3929"/>
                    <a:pt x="17878" y="3850"/>
                  </a:cubicBezTo>
                  <a:cubicBezTo>
                    <a:pt x="17876" y="2641"/>
                    <a:pt x="17876" y="1432"/>
                    <a:pt x="17879" y="223"/>
                  </a:cubicBezTo>
                  <a:cubicBezTo>
                    <a:pt x="17879" y="135"/>
                    <a:pt x="17831" y="-10"/>
                    <a:pt x="18025" y="0"/>
                  </a:cubicBezTo>
                  <a:close/>
                  <a:moveTo>
                    <a:pt x="16907" y="0"/>
                  </a:moveTo>
                  <a:cubicBezTo>
                    <a:pt x="17080" y="9"/>
                    <a:pt x="17032" y="152"/>
                    <a:pt x="17032" y="244"/>
                  </a:cubicBezTo>
                  <a:cubicBezTo>
                    <a:pt x="17035" y="836"/>
                    <a:pt x="17033" y="1428"/>
                    <a:pt x="17033" y="2021"/>
                  </a:cubicBezTo>
                  <a:cubicBezTo>
                    <a:pt x="17033" y="2626"/>
                    <a:pt x="17035" y="3230"/>
                    <a:pt x="17031" y="3834"/>
                  </a:cubicBezTo>
                  <a:cubicBezTo>
                    <a:pt x="17030" y="3921"/>
                    <a:pt x="17088" y="4060"/>
                    <a:pt x="16881" y="4057"/>
                  </a:cubicBezTo>
                  <a:cubicBezTo>
                    <a:pt x="16723" y="4054"/>
                    <a:pt x="16760" y="3929"/>
                    <a:pt x="16760" y="3850"/>
                  </a:cubicBezTo>
                  <a:cubicBezTo>
                    <a:pt x="16758" y="2641"/>
                    <a:pt x="16758" y="1432"/>
                    <a:pt x="16761" y="223"/>
                  </a:cubicBezTo>
                  <a:cubicBezTo>
                    <a:pt x="16761" y="135"/>
                    <a:pt x="16713" y="-10"/>
                    <a:pt x="16907" y="0"/>
                  </a:cubicBezTo>
                  <a:close/>
                  <a:moveTo>
                    <a:pt x="15791" y="0"/>
                  </a:moveTo>
                  <a:cubicBezTo>
                    <a:pt x="15963" y="9"/>
                    <a:pt x="15915" y="152"/>
                    <a:pt x="15915" y="244"/>
                  </a:cubicBezTo>
                  <a:cubicBezTo>
                    <a:pt x="15917" y="836"/>
                    <a:pt x="15916" y="1428"/>
                    <a:pt x="15916" y="2021"/>
                  </a:cubicBezTo>
                  <a:cubicBezTo>
                    <a:pt x="15916" y="2626"/>
                    <a:pt x="15918" y="3230"/>
                    <a:pt x="15914" y="3834"/>
                  </a:cubicBezTo>
                  <a:cubicBezTo>
                    <a:pt x="15913" y="3921"/>
                    <a:pt x="15971" y="4060"/>
                    <a:pt x="15765" y="4057"/>
                  </a:cubicBezTo>
                  <a:cubicBezTo>
                    <a:pt x="15606" y="4054"/>
                    <a:pt x="15644" y="3929"/>
                    <a:pt x="15644" y="3850"/>
                  </a:cubicBezTo>
                  <a:cubicBezTo>
                    <a:pt x="15641" y="2641"/>
                    <a:pt x="15641" y="1432"/>
                    <a:pt x="15645" y="223"/>
                  </a:cubicBezTo>
                  <a:cubicBezTo>
                    <a:pt x="15645" y="135"/>
                    <a:pt x="15597" y="-10"/>
                    <a:pt x="15791" y="0"/>
                  </a:cubicBezTo>
                  <a:close/>
                  <a:moveTo>
                    <a:pt x="14674" y="0"/>
                  </a:moveTo>
                  <a:cubicBezTo>
                    <a:pt x="14846" y="9"/>
                    <a:pt x="14798" y="152"/>
                    <a:pt x="14798" y="244"/>
                  </a:cubicBezTo>
                  <a:cubicBezTo>
                    <a:pt x="14800" y="836"/>
                    <a:pt x="14798" y="1428"/>
                    <a:pt x="14799" y="2021"/>
                  </a:cubicBezTo>
                  <a:cubicBezTo>
                    <a:pt x="14799" y="2626"/>
                    <a:pt x="14801" y="3230"/>
                    <a:pt x="14797" y="3834"/>
                  </a:cubicBezTo>
                  <a:cubicBezTo>
                    <a:pt x="14796" y="3921"/>
                    <a:pt x="14854" y="4060"/>
                    <a:pt x="14648" y="4057"/>
                  </a:cubicBezTo>
                  <a:cubicBezTo>
                    <a:pt x="14489" y="4054"/>
                    <a:pt x="14527" y="3929"/>
                    <a:pt x="14527" y="3850"/>
                  </a:cubicBezTo>
                  <a:cubicBezTo>
                    <a:pt x="14525" y="2641"/>
                    <a:pt x="14525" y="1432"/>
                    <a:pt x="14528" y="223"/>
                  </a:cubicBezTo>
                  <a:cubicBezTo>
                    <a:pt x="14528" y="135"/>
                    <a:pt x="14480" y="-10"/>
                    <a:pt x="14674" y="0"/>
                  </a:cubicBezTo>
                  <a:close/>
                  <a:moveTo>
                    <a:pt x="13556" y="0"/>
                  </a:moveTo>
                  <a:cubicBezTo>
                    <a:pt x="13728" y="9"/>
                    <a:pt x="13680" y="152"/>
                    <a:pt x="13680" y="244"/>
                  </a:cubicBezTo>
                  <a:cubicBezTo>
                    <a:pt x="13682" y="836"/>
                    <a:pt x="13681" y="1428"/>
                    <a:pt x="13681" y="2021"/>
                  </a:cubicBezTo>
                  <a:cubicBezTo>
                    <a:pt x="13681" y="2626"/>
                    <a:pt x="13683" y="3230"/>
                    <a:pt x="13679" y="3834"/>
                  </a:cubicBezTo>
                  <a:cubicBezTo>
                    <a:pt x="13678" y="3921"/>
                    <a:pt x="13737" y="4060"/>
                    <a:pt x="13530" y="4057"/>
                  </a:cubicBezTo>
                  <a:cubicBezTo>
                    <a:pt x="13371" y="4054"/>
                    <a:pt x="13409" y="3929"/>
                    <a:pt x="13409" y="3850"/>
                  </a:cubicBezTo>
                  <a:cubicBezTo>
                    <a:pt x="13407" y="2641"/>
                    <a:pt x="13407" y="1432"/>
                    <a:pt x="13410" y="223"/>
                  </a:cubicBezTo>
                  <a:cubicBezTo>
                    <a:pt x="13410" y="135"/>
                    <a:pt x="13362" y="-10"/>
                    <a:pt x="13556" y="0"/>
                  </a:cubicBezTo>
                  <a:close/>
                  <a:moveTo>
                    <a:pt x="12439" y="0"/>
                  </a:moveTo>
                  <a:cubicBezTo>
                    <a:pt x="12612" y="9"/>
                    <a:pt x="12564" y="152"/>
                    <a:pt x="12564" y="244"/>
                  </a:cubicBezTo>
                  <a:cubicBezTo>
                    <a:pt x="12566" y="836"/>
                    <a:pt x="12565" y="1428"/>
                    <a:pt x="12565" y="2021"/>
                  </a:cubicBezTo>
                  <a:cubicBezTo>
                    <a:pt x="12565" y="2626"/>
                    <a:pt x="12567" y="3230"/>
                    <a:pt x="12563" y="3834"/>
                  </a:cubicBezTo>
                  <a:cubicBezTo>
                    <a:pt x="12562" y="3921"/>
                    <a:pt x="12620" y="4060"/>
                    <a:pt x="12413" y="4057"/>
                  </a:cubicBezTo>
                  <a:cubicBezTo>
                    <a:pt x="12255" y="4054"/>
                    <a:pt x="12292" y="3929"/>
                    <a:pt x="12292" y="3850"/>
                  </a:cubicBezTo>
                  <a:cubicBezTo>
                    <a:pt x="12290" y="2641"/>
                    <a:pt x="12290" y="1432"/>
                    <a:pt x="12293" y="223"/>
                  </a:cubicBezTo>
                  <a:cubicBezTo>
                    <a:pt x="12293" y="135"/>
                    <a:pt x="12245" y="-10"/>
                    <a:pt x="12439" y="0"/>
                  </a:cubicBezTo>
                  <a:close/>
                  <a:moveTo>
                    <a:pt x="11322" y="0"/>
                  </a:moveTo>
                  <a:cubicBezTo>
                    <a:pt x="11494" y="9"/>
                    <a:pt x="11446" y="152"/>
                    <a:pt x="11446" y="244"/>
                  </a:cubicBezTo>
                  <a:cubicBezTo>
                    <a:pt x="11449" y="836"/>
                    <a:pt x="11447" y="1428"/>
                    <a:pt x="11447" y="2021"/>
                  </a:cubicBezTo>
                  <a:cubicBezTo>
                    <a:pt x="11447" y="2626"/>
                    <a:pt x="11449" y="3230"/>
                    <a:pt x="11445" y="3834"/>
                  </a:cubicBezTo>
                  <a:cubicBezTo>
                    <a:pt x="11444" y="3921"/>
                    <a:pt x="11502" y="4060"/>
                    <a:pt x="11296" y="4057"/>
                  </a:cubicBezTo>
                  <a:cubicBezTo>
                    <a:pt x="11137" y="4054"/>
                    <a:pt x="11174" y="3929"/>
                    <a:pt x="11174" y="3850"/>
                  </a:cubicBezTo>
                  <a:cubicBezTo>
                    <a:pt x="11172" y="2641"/>
                    <a:pt x="11172" y="1432"/>
                    <a:pt x="11176" y="223"/>
                  </a:cubicBezTo>
                  <a:cubicBezTo>
                    <a:pt x="11176" y="135"/>
                    <a:pt x="11128" y="-10"/>
                    <a:pt x="11322" y="0"/>
                  </a:cubicBezTo>
                  <a:close/>
                  <a:moveTo>
                    <a:pt x="10205" y="0"/>
                  </a:moveTo>
                  <a:cubicBezTo>
                    <a:pt x="10377" y="9"/>
                    <a:pt x="10329" y="152"/>
                    <a:pt x="10329" y="244"/>
                  </a:cubicBezTo>
                  <a:cubicBezTo>
                    <a:pt x="10331" y="836"/>
                    <a:pt x="10330" y="1428"/>
                    <a:pt x="10330" y="2021"/>
                  </a:cubicBezTo>
                  <a:cubicBezTo>
                    <a:pt x="10330" y="2626"/>
                    <a:pt x="10332" y="3230"/>
                    <a:pt x="10328" y="3834"/>
                  </a:cubicBezTo>
                  <a:cubicBezTo>
                    <a:pt x="10327" y="3921"/>
                    <a:pt x="10385" y="4060"/>
                    <a:pt x="10179" y="4057"/>
                  </a:cubicBezTo>
                  <a:cubicBezTo>
                    <a:pt x="10020" y="4054"/>
                    <a:pt x="10058" y="3929"/>
                    <a:pt x="10058" y="3850"/>
                  </a:cubicBezTo>
                  <a:cubicBezTo>
                    <a:pt x="10056" y="2641"/>
                    <a:pt x="10056" y="1432"/>
                    <a:pt x="10059" y="223"/>
                  </a:cubicBezTo>
                  <a:cubicBezTo>
                    <a:pt x="10059" y="135"/>
                    <a:pt x="10011" y="-10"/>
                    <a:pt x="10205" y="0"/>
                  </a:cubicBezTo>
                  <a:close/>
                  <a:moveTo>
                    <a:pt x="9088" y="0"/>
                  </a:moveTo>
                  <a:cubicBezTo>
                    <a:pt x="9260" y="9"/>
                    <a:pt x="9212" y="152"/>
                    <a:pt x="9212" y="244"/>
                  </a:cubicBezTo>
                  <a:cubicBezTo>
                    <a:pt x="9214" y="836"/>
                    <a:pt x="9213" y="1428"/>
                    <a:pt x="9213" y="2021"/>
                  </a:cubicBezTo>
                  <a:cubicBezTo>
                    <a:pt x="9213" y="2626"/>
                    <a:pt x="9215" y="3230"/>
                    <a:pt x="9211" y="3834"/>
                  </a:cubicBezTo>
                  <a:cubicBezTo>
                    <a:pt x="9210" y="3921"/>
                    <a:pt x="9269" y="4060"/>
                    <a:pt x="9062" y="4057"/>
                  </a:cubicBezTo>
                  <a:cubicBezTo>
                    <a:pt x="8903" y="4054"/>
                    <a:pt x="8941" y="3929"/>
                    <a:pt x="8941" y="3850"/>
                  </a:cubicBezTo>
                  <a:cubicBezTo>
                    <a:pt x="8939" y="2641"/>
                    <a:pt x="8939" y="1432"/>
                    <a:pt x="8942" y="223"/>
                  </a:cubicBezTo>
                  <a:cubicBezTo>
                    <a:pt x="8942" y="135"/>
                    <a:pt x="8894" y="-10"/>
                    <a:pt x="9088" y="0"/>
                  </a:cubicBezTo>
                  <a:close/>
                  <a:moveTo>
                    <a:pt x="7970" y="0"/>
                  </a:moveTo>
                  <a:cubicBezTo>
                    <a:pt x="8143" y="9"/>
                    <a:pt x="8095" y="152"/>
                    <a:pt x="8095" y="244"/>
                  </a:cubicBezTo>
                  <a:cubicBezTo>
                    <a:pt x="8098" y="836"/>
                    <a:pt x="8096" y="1428"/>
                    <a:pt x="8096" y="2021"/>
                  </a:cubicBezTo>
                  <a:cubicBezTo>
                    <a:pt x="8096" y="2626"/>
                    <a:pt x="8098" y="3230"/>
                    <a:pt x="8094" y="3834"/>
                  </a:cubicBezTo>
                  <a:cubicBezTo>
                    <a:pt x="8092" y="3921"/>
                    <a:pt x="8151" y="4060"/>
                    <a:pt x="7944" y="4057"/>
                  </a:cubicBezTo>
                  <a:cubicBezTo>
                    <a:pt x="7786" y="4054"/>
                    <a:pt x="7823" y="3929"/>
                    <a:pt x="7823" y="3850"/>
                  </a:cubicBezTo>
                  <a:cubicBezTo>
                    <a:pt x="7821" y="2641"/>
                    <a:pt x="7821" y="1432"/>
                    <a:pt x="7824" y="223"/>
                  </a:cubicBezTo>
                  <a:cubicBezTo>
                    <a:pt x="7824" y="135"/>
                    <a:pt x="7776" y="-10"/>
                    <a:pt x="7970" y="0"/>
                  </a:cubicBezTo>
                  <a:close/>
                  <a:moveTo>
                    <a:pt x="6854" y="0"/>
                  </a:moveTo>
                  <a:cubicBezTo>
                    <a:pt x="7026" y="9"/>
                    <a:pt x="6978" y="152"/>
                    <a:pt x="6978" y="244"/>
                  </a:cubicBezTo>
                  <a:cubicBezTo>
                    <a:pt x="6980" y="836"/>
                    <a:pt x="6979" y="1428"/>
                    <a:pt x="6979" y="2021"/>
                  </a:cubicBezTo>
                  <a:cubicBezTo>
                    <a:pt x="6979" y="2626"/>
                    <a:pt x="6981" y="3230"/>
                    <a:pt x="6977" y="3834"/>
                  </a:cubicBezTo>
                  <a:cubicBezTo>
                    <a:pt x="6976" y="3921"/>
                    <a:pt x="7034" y="4060"/>
                    <a:pt x="6828" y="4057"/>
                  </a:cubicBezTo>
                  <a:cubicBezTo>
                    <a:pt x="6669" y="4054"/>
                    <a:pt x="6706" y="3929"/>
                    <a:pt x="6706" y="3850"/>
                  </a:cubicBezTo>
                  <a:cubicBezTo>
                    <a:pt x="6704" y="2641"/>
                    <a:pt x="6704" y="1432"/>
                    <a:pt x="6708" y="223"/>
                  </a:cubicBezTo>
                  <a:cubicBezTo>
                    <a:pt x="6708" y="135"/>
                    <a:pt x="6660" y="-10"/>
                    <a:pt x="6854" y="0"/>
                  </a:cubicBezTo>
                  <a:close/>
                  <a:moveTo>
                    <a:pt x="5737" y="0"/>
                  </a:moveTo>
                  <a:cubicBezTo>
                    <a:pt x="5909" y="9"/>
                    <a:pt x="5861" y="152"/>
                    <a:pt x="5861" y="244"/>
                  </a:cubicBezTo>
                  <a:cubicBezTo>
                    <a:pt x="5863" y="836"/>
                    <a:pt x="5862" y="1428"/>
                    <a:pt x="5862" y="2021"/>
                  </a:cubicBezTo>
                  <a:cubicBezTo>
                    <a:pt x="5862" y="2626"/>
                    <a:pt x="5864" y="3230"/>
                    <a:pt x="5860" y="3834"/>
                  </a:cubicBezTo>
                  <a:cubicBezTo>
                    <a:pt x="5859" y="3921"/>
                    <a:pt x="5917" y="4060"/>
                    <a:pt x="5711" y="4057"/>
                  </a:cubicBezTo>
                  <a:cubicBezTo>
                    <a:pt x="5552" y="4054"/>
                    <a:pt x="5590" y="3929"/>
                    <a:pt x="5590" y="3850"/>
                  </a:cubicBezTo>
                  <a:cubicBezTo>
                    <a:pt x="5588" y="2641"/>
                    <a:pt x="5588" y="1432"/>
                    <a:pt x="5591" y="223"/>
                  </a:cubicBezTo>
                  <a:cubicBezTo>
                    <a:pt x="5591" y="135"/>
                    <a:pt x="5543" y="-10"/>
                    <a:pt x="5737" y="0"/>
                  </a:cubicBezTo>
                  <a:close/>
                  <a:moveTo>
                    <a:pt x="4619" y="0"/>
                  </a:moveTo>
                  <a:cubicBezTo>
                    <a:pt x="4791" y="9"/>
                    <a:pt x="4743" y="152"/>
                    <a:pt x="4743" y="244"/>
                  </a:cubicBezTo>
                  <a:cubicBezTo>
                    <a:pt x="4746" y="836"/>
                    <a:pt x="4744" y="1428"/>
                    <a:pt x="4744" y="2021"/>
                  </a:cubicBezTo>
                  <a:cubicBezTo>
                    <a:pt x="4744" y="2626"/>
                    <a:pt x="4746" y="3230"/>
                    <a:pt x="4742" y="3834"/>
                  </a:cubicBezTo>
                  <a:cubicBezTo>
                    <a:pt x="4741" y="3921"/>
                    <a:pt x="4800" y="4060"/>
                    <a:pt x="4593" y="4057"/>
                  </a:cubicBezTo>
                  <a:cubicBezTo>
                    <a:pt x="4434" y="4054"/>
                    <a:pt x="4472" y="3929"/>
                    <a:pt x="4472" y="3850"/>
                  </a:cubicBezTo>
                  <a:cubicBezTo>
                    <a:pt x="4470" y="2641"/>
                    <a:pt x="4470" y="1432"/>
                    <a:pt x="4473" y="223"/>
                  </a:cubicBezTo>
                  <a:cubicBezTo>
                    <a:pt x="4473" y="135"/>
                    <a:pt x="4425" y="-10"/>
                    <a:pt x="4619" y="0"/>
                  </a:cubicBezTo>
                  <a:close/>
                  <a:moveTo>
                    <a:pt x="3502" y="0"/>
                  </a:moveTo>
                  <a:cubicBezTo>
                    <a:pt x="3675" y="9"/>
                    <a:pt x="3627" y="152"/>
                    <a:pt x="3627" y="244"/>
                  </a:cubicBezTo>
                  <a:cubicBezTo>
                    <a:pt x="3629" y="836"/>
                    <a:pt x="3628" y="1428"/>
                    <a:pt x="3628" y="2021"/>
                  </a:cubicBezTo>
                  <a:cubicBezTo>
                    <a:pt x="3628" y="2626"/>
                    <a:pt x="3630" y="3230"/>
                    <a:pt x="3626" y="3834"/>
                  </a:cubicBezTo>
                  <a:cubicBezTo>
                    <a:pt x="3625" y="3921"/>
                    <a:pt x="3683" y="4060"/>
                    <a:pt x="3476" y="4057"/>
                  </a:cubicBezTo>
                  <a:cubicBezTo>
                    <a:pt x="3318" y="4054"/>
                    <a:pt x="3355" y="3929"/>
                    <a:pt x="3355" y="3850"/>
                  </a:cubicBezTo>
                  <a:cubicBezTo>
                    <a:pt x="3353" y="2641"/>
                    <a:pt x="3353" y="1432"/>
                    <a:pt x="3356" y="223"/>
                  </a:cubicBezTo>
                  <a:cubicBezTo>
                    <a:pt x="3356" y="135"/>
                    <a:pt x="3308" y="-10"/>
                    <a:pt x="3502" y="0"/>
                  </a:cubicBezTo>
                  <a:close/>
                  <a:moveTo>
                    <a:pt x="2386" y="0"/>
                  </a:moveTo>
                  <a:cubicBezTo>
                    <a:pt x="2558" y="9"/>
                    <a:pt x="2510" y="152"/>
                    <a:pt x="2510" y="244"/>
                  </a:cubicBezTo>
                  <a:cubicBezTo>
                    <a:pt x="2512" y="836"/>
                    <a:pt x="2510" y="1428"/>
                    <a:pt x="2511" y="2021"/>
                  </a:cubicBezTo>
                  <a:cubicBezTo>
                    <a:pt x="2511" y="2626"/>
                    <a:pt x="2513" y="3230"/>
                    <a:pt x="2509" y="3834"/>
                  </a:cubicBezTo>
                  <a:cubicBezTo>
                    <a:pt x="2508" y="3921"/>
                    <a:pt x="2566" y="4060"/>
                    <a:pt x="2360" y="4057"/>
                  </a:cubicBezTo>
                  <a:cubicBezTo>
                    <a:pt x="2201" y="4054"/>
                    <a:pt x="2239" y="3929"/>
                    <a:pt x="2239" y="3850"/>
                  </a:cubicBezTo>
                  <a:cubicBezTo>
                    <a:pt x="2236" y="2641"/>
                    <a:pt x="2236" y="1432"/>
                    <a:pt x="2240" y="223"/>
                  </a:cubicBezTo>
                  <a:cubicBezTo>
                    <a:pt x="2240" y="135"/>
                    <a:pt x="2192" y="-10"/>
                    <a:pt x="2386" y="0"/>
                  </a:cubicBezTo>
                  <a:close/>
                  <a:moveTo>
                    <a:pt x="1268" y="0"/>
                  </a:moveTo>
                  <a:cubicBezTo>
                    <a:pt x="1440" y="9"/>
                    <a:pt x="1392" y="152"/>
                    <a:pt x="1392" y="244"/>
                  </a:cubicBezTo>
                  <a:cubicBezTo>
                    <a:pt x="1394" y="836"/>
                    <a:pt x="1393" y="1428"/>
                    <a:pt x="1393" y="2021"/>
                  </a:cubicBezTo>
                  <a:cubicBezTo>
                    <a:pt x="1393" y="2626"/>
                    <a:pt x="1395" y="3230"/>
                    <a:pt x="1391" y="3834"/>
                  </a:cubicBezTo>
                  <a:cubicBezTo>
                    <a:pt x="1390" y="3921"/>
                    <a:pt x="1448" y="4060"/>
                    <a:pt x="1242" y="4057"/>
                  </a:cubicBezTo>
                  <a:cubicBezTo>
                    <a:pt x="1083" y="4054"/>
                    <a:pt x="1121" y="3929"/>
                    <a:pt x="1121" y="3850"/>
                  </a:cubicBezTo>
                  <a:cubicBezTo>
                    <a:pt x="1119" y="2641"/>
                    <a:pt x="1119" y="1432"/>
                    <a:pt x="1122" y="223"/>
                  </a:cubicBezTo>
                  <a:cubicBezTo>
                    <a:pt x="1122" y="135"/>
                    <a:pt x="1074" y="-10"/>
                    <a:pt x="1268" y="0"/>
                  </a:cubicBezTo>
                  <a:close/>
                  <a:moveTo>
                    <a:pt x="151" y="0"/>
                  </a:moveTo>
                  <a:cubicBezTo>
                    <a:pt x="323" y="9"/>
                    <a:pt x="275" y="152"/>
                    <a:pt x="275" y="244"/>
                  </a:cubicBezTo>
                  <a:cubicBezTo>
                    <a:pt x="277" y="836"/>
                    <a:pt x="276" y="1428"/>
                    <a:pt x="276" y="2021"/>
                  </a:cubicBezTo>
                  <a:cubicBezTo>
                    <a:pt x="276" y="2626"/>
                    <a:pt x="278" y="3230"/>
                    <a:pt x="274" y="3834"/>
                  </a:cubicBezTo>
                  <a:cubicBezTo>
                    <a:pt x="273" y="3921"/>
                    <a:pt x="332" y="4060"/>
                    <a:pt x="125" y="4057"/>
                  </a:cubicBezTo>
                  <a:cubicBezTo>
                    <a:pt x="-34" y="4054"/>
                    <a:pt x="4" y="3929"/>
                    <a:pt x="4" y="3850"/>
                  </a:cubicBezTo>
                  <a:cubicBezTo>
                    <a:pt x="2" y="2641"/>
                    <a:pt x="2" y="1432"/>
                    <a:pt x="5" y="223"/>
                  </a:cubicBezTo>
                  <a:cubicBezTo>
                    <a:pt x="5" y="135"/>
                    <a:pt x="-43" y="-10"/>
                    <a:pt x="151" y="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77" name="Freeform: Shape 91"/>
            <p:cNvSpPr/>
            <p:nvPr/>
          </p:nvSpPr>
          <p:spPr>
            <a:xfrm>
              <a:off x="71591" y="346209"/>
              <a:ext cx="493827" cy="310361"/>
            </a:xfrm>
            <a:custGeom>
              <a:avLst/>
              <a:gdLst/>
              <a:ahLst/>
              <a:cxnLst>
                <a:cxn ang="0">
                  <a:pos x="wd2" y="hd2"/>
                </a:cxn>
                <a:cxn ang="5400000">
                  <a:pos x="wd2" y="hd2"/>
                </a:cxn>
                <a:cxn ang="10800000">
                  <a:pos x="wd2" y="hd2"/>
                </a:cxn>
                <a:cxn ang="16200000">
                  <a:pos x="wd2" y="hd2"/>
                </a:cxn>
              </a:cxnLst>
              <a:rect l="0" t="0" r="r" b="b"/>
              <a:pathLst>
                <a:path w="21598" h="21600" extrusionOk="0">
                  <a:moveTo>
                    <a:pt x="10735" y="21598"/>
                  </a:moveTo>
                  <a:cubicBezTo>
                    <a:pt x="7654" y="21598"/>
                    <a:pt x="4573" y="21600"/>
                    <a:pt x="1491" y="21598"/>
                  </a:cubicBezTo>
                  <a:cubicBezTo>
                    <a:pt x="418" y="21598"/>
                    <a:pt x="4" y="20961"/>
                    <a:pt x="3" y="19272"/>
                  </a:cubicBezTo>
                  <a:cubicBezTo>
                    <a:pt x="-1" y="13633"/>
                    <a:pt x="-2" y="7993"/>
                    <a:pt x="3" y="2355"/>
                  </a:cubicBezTo>
                  <a:cubicBezTo>
                    <a:pt x="4" y="663"/>
                    <a:pt x="426" y="2"/>
                    <a:pt x="1482" y="2"/>
                  </a:cubicBezTo>
                  <a:cubicBezTo>
                    <a:pt x="7684" y="0"/>
                    <a:pt x="13887" y="0"/>
                    <a:pt x="20090" y="2"/>
                  </a:cubicBezTo>
                  <a:cubicBezTo>
                    <a:pt x="21151" y="2"/>
                    <a:pt x="21597" y="721"/>
                    <a:pt x="21597" y="2437"/>
                  </a:cubicBezTo>
                  <a:cubicBezTo>
                    <a:pt x="21598" y="8012"/>
                    <a:pt x="21598" y="13586"/>
                    <a:pt x="21597" y="19161"/>
                  </a:cubicBezTo>
                  <a:cubicBezTo>
                    <a:pt x="21597" y="20920"/>
                    <a:pt x="21161" y="21600"/>
                    <a:pt x="20038" y="21600"/>
                  </a:cubicBezTo>
                  <a:cubicBezTo>
                    <a:pt x="16938" y="21598"/>
                    <a:pt x="13837" y="21598"/>
                    <a:pt x="10735" y="21598"/>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grpSp>
        <p:nvGrpSpPr>
          <p:cNvPr id="282" name="Group 135"/>
          <p:cNvGrpSpPr/>
          <p:nvPr/>
        </p:nvGrpSpPr>
        <p:grpSpPr>
          <a:xfrm>
            <a:off x="579603" y="637411"/>
            <a:ext cx="729043" cy="1363686"/>
            <a:chOff x="0" y="0"/>
            <a:chExt cx="729041" cy="1363684"/>
          </a:xfrm>
        </p:grpSpPr>
        <p:sp>
          <p:nvSpPr>
            <p:cNvPr id="279" name="Freeform: Shape 74"/>
            <p:cNvSpPr/>
            <p:nvPr/>
          </p:nvSpPr>
          <p:spPr>
            <a:xfrm>
              <a:off x="-1" y="-1"/>
              <a:ext cx="729043" cy="1363686"/>
            </a:xfrm>
            <a:custGeom>
              <a:avLst/>
              <a:gdLst/>
              <a:ahLst/>
              <a:cxnLst>
                <a:cxn ang="0">
                  <a:pos x="wd2" y="hd2"/>
                </a:cxn>
                <a:cxn ang="5400000">
                  <a:pos x="wd2" y="hd2"/>
                </a:cxn>
                <a:cxn ang="10800000">
                  <a:pos x="wd2" y="hd2"/>
                </a:cxn>
                <a:cxn ang="16200000">
                  <a:pos x="wd2" y="hd2"/>
                </a:cxn>
              </a:cxnLst>
              <a:rect l="0" t="0" r="r" b="b"/>
              <a:pathLst>
                <a:path w="21585" h="21600" extrusionOk="0">
                  <a:moveTo>
                    <a:pt x="21567" y="15106"/>
                  </a:moveTo>
                  <a:cubicBezTo>
                    <a:pt x="21567" y="17180"/>
                    <a:pt x="21562" y="19253"/>
                    <a:pt x="21577" y="21327"/>
                  </a:cubicBezTo>
                  <a:cubicBezTo>
                    <a:pt x="21578" y="21545"/>
                    <a:pt x="21454" y="21600"/>
                    <a:pt x="21059" y="21600"/>
                  </a:cubicBezTo>
                  <a:cubicBezTo>
                    <a:pt x="14204" y="21594"/>
                    <a:pt x="7350" y="21594"/>
                    <a:pt x="496" y="21600"/>
                  </a:cubicBezTo>
                  <a:cubicBezTo>
                    <a:pt x="119" y="21600"/>
                    <a:pt x="-1" y="21549"/>
                    <a:pt x="0" y="21340"/>
                  </a:cubicBezTo>
                  <a:cubicBezTo>
                    <a:pt x="11" y="17185"/>
                    <a:pt x="9" y="13030"/>
                    <a:pt x="7" y="8875"/>
                  </a:cubicBezTo>
                  <a:cubicBezTo>
                    <a:pt x="7" y="8492"/>
                    <a:pt x="284" y="8159"/>
                    <a:pt x="658" y="7846"/>
                  </a:cubicBezTo>
                  <a:cubicBezTo>
                    <a:pt x="1501" y="7140"/>
                    <a:pt x="2657" y="6590"/>
                    <a:pt x="3824" y="6047"/>
                  </a:cubicBezTo>
                  <a:cubicBezTo>
                    <a:pt x="4937" y="5528"/>
                    <a:pt x="6134" y="5063"/>
                    <a:pt x="7220" y="4526"/>
                  </a:cubicBezTo>
                  <a:cubicBezTo>
                    <a:pt x="7549" y="4364"/>
                    <a:pt x="7694" y="4189"/>
                    <a:pt x="7679" y="3945"/>
                  </a:cubicBezTo>
                  <a:cubicBezTo>
                    <a:pt x="7647" y="3429"/>
                    <a:pt x="7668" y="2912"/>
                    <a:pt x="7670" y="2395"/>
                  </a:cubicBezTo>
                  <a:cubicBezTo>
                    <a:pt x="7670" y="2298"/>
                    <a:pt x="7708" y="2203"/>
                    <a:pt x="7414" y="2206"/>
                  </a:cubicBezTo>
                  <a:cubicBezTo>
                    <a:pt x="7191" y="2207"/>
                    <a:pt x="7139" y="2107"/>
                    <a:pt x="7140" y="1999"/>
                  </a:cubicBezTo>
                  <a:cubicBezTo>
                    <a:pt x="7142" y="1409"/>
                    <a:pt x="7146" y="819"/>
                    <a:pt x="7138" y="228"/>
                  </a:cubicBezTo>
                  <a:cubicBezTo>
                    <a:pt x="7137" y="67"/>
                    <a:pt x="7277" y="0"/>
                    <a:pt x="7564" y="0"/>
                  </a:cubicBezTo>
                  <a:cubicBezTo>
                    <a:pt x="9707" y="1"/>
                    <a:pt x="11848" y="1"/>
                    <a:pt x="13990" y="0"/>
                  </a:cubicBezTo>
                  <a:cubicBezTo>
                    <a:pt x="14301" y="0"/>
                    <a:pt x="14439" y="71"/>
                    <a:pt x="14437" y="241"/>
                  </a:cubicBezTo>
                  <a:cubicBezTo>
                    <a:pt x="14428" y="824"/>
                    <a:pt x="14432" y="1407"/>
                    <a:pt x="14435" y="1990"/>
                  </a:cubicBezTo>
                  <a:cubicBezTo>
                    <a:pt x="14436" y="2118"/>
                    <a:pt x="14363" y="2210"/>
                    <a:pt x="14092" y="2212"/>
                  </a:cubicBezTo>
                  <a:cubicBezTo>
                    <a:pt x="13920" y="2213"/>
                    <a:pt x="13893" y="2260"/>
                    <a:pt x="13894" y="2338"/>
                  </a:cubicBezTo>
                  <a:cubicBezTo>
                    <a:pt x="13898" y="2936"/>
                    <a:pt x="13898" y="3534"/>
                    <a:pt x="13896" y="4132"/>
                  </a:cubicBezTo>
                  <a:cubicBezTo>
                    <a:pt x="13896" y="4280"/>
                    <a:pt x="14074" y="4374"/>
                    <a:pt x="14252" y="4467"/>
                  </a:cubicBezTo>
                  <a:cubicBezTo>
                    <a:pt x="15199" y="4965"/>
                    <a:pt x="16278" y="5380"/>
                    <a:pt x="17288" y="5837"/>
                  </a:cubicBezTo>
                  <a:cubicBezTo>
                    <a:pt x="18447" y="6363"/>
                    <a:pt x="19591" y="6896"/>
                    <a:pt x="20527" y="7543"/>
                  </a:cubicBezTo>
                  <a:cubicBezTo>
                    <a:pt x="21232" y="8031"/>
                    <a:pt x="21599" y="8560"/>
                    <a:pt x="21585" y="9195"/>
                  </a:cubicBezTo>
                  <a:cubicBezTo>
                    <a:pt x="21538" y="11165"/>
                    <a:pt x="21567" y="13136"/>
                    <a:pt x="21567" y="15106"/>
                  </a:cubicBezTo>
                  <a:close/>
                </a:path>
              </a:pathLst>
            </a:custGeom>
            <a:solidFill>
              <a:schemeClr val="accent3"/>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0" name="Freeform: Shape 134"/>
            <p:cNvSpPr/>
            <p:nvPr/>
          </p:nvSpPr>
          <p:spPr>
            <a:xfrm>
              <a:off x="13977" y="10870"/>
              <a:ext cx="700823" cy="1321919"/>
            </a:xfrm>
            <a:custGeom>
              <a:avLst/>
              <a:gdLst/>
              <a:ahLst/>
              <a:cxnLst>
                <a:cxn ang="0">
                  <a:pos x="wd2" y="hd2"/>
                </a:cxn>
                <a:cxn ang="5400000">
                  <a:pos x="wd2" y="hd2"/>
                </a:cxn>
                <a:cxn ang="10800000">
                  <a:pos x="wd2" y="hd2"/>
                </a:cxn>
                <a:cxn ang="16200000">
                  <a:pos x="wd2" y="hd2"/>
                </a:cxn>
              </a:cxnLst>
              <a:rect l="0" t="0" r="r" b="b"/>
              <a:pathLst>
                <a:path w="21592" h="21592" extrusionOk="0">
                  <a:moveTo>
                    <a:pt x="13161" y="2101"/>
                  </a:moveTo>
                  <a:cubicBezTo>
                    <a:pt x="13485" y="2099"/>
                    <a:pt x="13605" y="2132"/>
                    <a:pt x="13596" y="2322"/>
                  </a:cubicBezTo>
                  <a:cubicBezTo>
                    <a:pt x="13568" y="2877"/>
                    <a:pt x="13608" y="3433"/>
                    <a:pt x="13576" y="3988"/>
                  </a:cubicBezTo>
                  <a:cubicBezTo>
                    <a:pt x="13561" y="4234"/>
                    <a:pt x="13740" y="4410"/>
                    <a:pt x="14045" y="4573"/>
                  </a:cubicBezTo>
                  <a:cubicBezTo>
                    <a:pt x="14889" y="5021"/>
                    <a:pt x="15854" y="5394"/>
                    <a:pt x="16767" y="5799"/>
                  </a:cubicBezTo>
                  <a:cubicBezTo>
                    <a:pt x="18134" y="6404"/>
                    <a:pt x="19512" y="7003"/>
                    <a:pt x="20606" y="7758"/>
                  </a:cubicBezTo>
                  <a:cubicBezTo>
                    <a:pt x="21263" y="8211"/>
                    <a:pt x="21597" y="8702"/>
                    <a:pt x="21593" y="9291"/>
                  </a:cubicBezTo>
                  <a:cubicBezTo>
                    <a:pt x="21564" y="13308"/>
                    <a:pt x="21575" y="17326"/>
                    <a:pt x="21587" y="21343"/>
                  </a:cubicBezTo>
                  <a:cubicBezTo>
                    <a:pt x="21588" y="21540"/>
                    <a:pt x="21513" y="21594"/>
                    <a:pt x="21124" y="21593"/>
                  </a:cubicBezTo>
                  <a:cubicBezTo>
                    <a:pt x="17674" y="21583"/>
                    <a:pt x="14223" y="21587"/>
                    <a:pt x="10773" y="21587"/>
                  </a:cubicBezTo>
                  <a:cubicBezTo>
                    <a:pt x="7322" y="21587"/>
                    <a:pt x="3872" y="21584"/>
                    <a:pt x="422" y="21592"/>
                  </a:cubicBezTo>
                  <a:cubicBezTo>
                    <a:pt x="73" y="21593"/>
                    <a:pt x="4" y="21540"/>
                    <a:pt x="5" y="21366"/>
                  </a:cubicBezTo>
                  <a:cubicBezTo>
                    <a:pt x="14" y="17295"/>
                    <a:pt x="23" y="13224"/>
                    <a:pt x="0" y="9153"/>
                  </a:cubicBezTo>
                  <a:cubicBezTo>
                    <a:pt x="-3" y="8519"/>
                    <a:pt x="540" y="8037"/>
                    <a:pt x="1251" y="7580"/>
                  </a:cubicBezTo>
                  <a:cubicBezTo>
                    <a:pt x="2427" y="6823"/>
                    <a:pt x="3871" y="6217"/>
                    <a:pt x="5289" y="5598"/>
                  </a:cubicBezTo>
                  <a:cubicBezTo>
                    <a:pt x="6053" y="5264"/>
                    <a:pt x="6846" y="4948"/>
                    <a:pt x="7543" y="4573"/>
                  </a:cubicBezTo>
                  <a:cubicBezTo>
                    <a:pt x="7850" y="4408"/>
                    <a:pt x="8015" y="4229"/>
                    <a:pt x="8003" y="3986"/>
                  </a:cubicBezTo>
                  <a:cubicBezTo>
                    <a:pt x="7973" y="3424"/>
                    <a:pt x="8007" y="2860"/>
                    <a:pt x="7985" y="2298"/>
                  </a:cubicBezTo>
                  <a:cubicBezTo>
                    <a:pt x="7979" y="2131"/>
                    <a:pt x="8084" y="2100"/>
                    <a:pt x="8374" y="2101"/>
                  </a:cubicBezTo>
                  <a:cubicBezTo>
                    <a:pt x="9969" y="2109"/>
                    <a:pt x="11565" y="2109"/>
                    <a:pt x="13161" y="2101"/>
                  </a:cubicBezTo>
                  <a:close/>
                  <a:moveTo>
                    <a:pt x="10776" y="3"/>
                  </a:moveTo>
                  <a:cubicBezTo>
                    <a:pt x="10973" y="-3"/>
                    <a:pt x="10968" y="91"/>
                    <a:pt x="10968" y="168"/>
                  </a:cubicBezTo>
                  <a:cubicBezTo>
                    <a:pt x="10968" y="434"/>
                    <a:pt x="10968" y="701"/>
                    <a:pt x="10968" y="967"/>
                  </a:cubicBezTo>
                  <a:cubicBezTo>
                    <a:pt x="10968" y="1218"/>
                    <a:pt x="10968" y="1470"/>
                    <a:pt x="10968" y="1721"/>
                  </a:cubicBezTo>
                  <a:cubicBezTo>
                    <a:pt x="10968" y="1790"/>
                    <a:pt x="10976" y="1871"/>
                    <a:pt x="10790" y="1869"/>
                  </a:cubicBezTo>
                  <a:cubicBezTo>
                    <a:pt x="10601" y="1868"/>
                    <a:pt x="10624" y="1784"/>
                    <a:pt x="10624" y="1717"/>
                  </a:cubicBezTo>
                  <a:cubicBezTo>
                    <a:pt x="10624" y="1199"/>
                    <a:pt x="10624" y="682"/>
                    <a:pt x="10623" y="164"/>
                  </a:cubicBezTo>
                  <a:cubicBezTo>
                    <a:pt x="10623" y="94"/>
                    <a:pt x="10617" y="7"/>
                    <a:pt x="10776" y="3"/>
                  </a:cubicBezTo>
                  <a:close/>
                  <a:moveTo>
                    <a:pt x="9646" y="2"/>
                  </a:moveTo>
                  <a:cubicBezTo>
                    <a:pt x="9839" y="-2"/>
                    <a:pt x="9840" y="90"/>
                    <a:pt x="9839" y="169"/>
                  </a:cubicBezTo>
                  <a:cubicBezTo>
                    <a:pt x="9838" y="435"/>
                    <a:pt x="9839" y="701"/>
                    <a:pt x="9839" y="968"/>
                  </a:cubicBezTo>
                  <a:cubicBezTo>
                    <a:pt x="9839" y="1219"/>
                    <a:pt x="9839" y="1470"/>
                    <a:pt x="9839" y="1721"/>
                  </a:cubicBezTo>
                  <a:cubicBezTo>
                    <a:pt x="9839" y="1793"/>
                    <a:pt x="9835" y="1871"/>
                    <a:pt x="9656" y="1870"/>
                  </a:cubicBezTo>
                  <a:cubicBezTo>
                    <a:pt x="9461" y="1869"/>
                    <a:pt x="9498" y="1781"/>
                    <a:pt x="9498" y="1716"/>
                  </a:cubicBezTo>
                  <a:cubicBezTo>
                    <a:pt x="9496" y="1199"/>
                    <a:pt x="9497" y="681"/>
                    <a:pt x="9496" y="164"/>
                  </a:cubicBezTo>
                  <a:cubicBezTo>
                    <a:pt x="9496" y="95"/>
                    <a:pt x="9481" y="6"/>
                    <a:pt x="9646" y="2"/>
                  </a:cubicBezTo>
                  <a:close/>
                  <a:moveTo>
                    <a:pt x="13050" y="2"/>
                  </a:moveTo>
                  <a:cubicBezTo>
                    <a:pt x="13231" y="0"/>
                    <a:pt x="13218" y="85"/>
                    <a:pt x="13219" y="153"/>
                  </a:cubicBezTo>
                  <a:cubicBezTo>
                    <a:pt x="13218" y="411"/>
                    <a:pt x="13218" y="670"/>
                    <a:pt x="13218" y="928"/>
                  </a:cubicBezTo>
                  <a:cubicBezTo>
                    <a:pt x="13218" y="1194"/>
                    <a:pt x="13220" y="1460"/>
                    <a:pt x="13217" y="1726"/>
                  </a:cubicBezTo>
                  <a:cubicBezTo>
                    <a:pt x="13216" y="1784"/>
                    <a:pt x="13250" y="1864"/>
                    <a:pt x="13088" y="1871"/>
                  </a:cubicBezTo>
                  <a:cubicBezTo>
                    <a:pt x="12920" y="1879"/>
                    <a:pt x="12880" y="1809"/>
                    <a:pt x="12880" y="1733"/>
                  </a:cubicBezTo>
                  <a:cubicBezTo>
                    <a:pt x="12880" y="1201"/>
                    <a:pt x="12880" y="669"/>
                    <a:pt x="12880" y="137"/>
                  </a:cubicBezTo>
                  <a:cubicBezTo>
                    <a:pt x="12880" y="71"/>
                    <a:pt x="12915" y="3"/>
                    <a:pt x="13050" y="2"/>
                  </a:cubicBezTo>
                  <a:close/>
                  <a:moveTo>
                    <a:pt x="8510" y="2"/>
                  </a:moveTo>
                  <a:cubicBezTo>
                    <a:pt x="8676" y="-5"/>
                    <a:pt x="8707" y="74"/>
                    <a:pt x="8707" y="146"/>
                  </a:cubicBezTo>
                  <a:cubicBezTo>
                    <a:pt x="8708" y="678"/>
                    <a:pt x="8708" y="1211"/>
                    <a:pt x="8707" y="1743"/>
                  </a:cubicBezTo>
                  <a:cubicBezTo>
                    <a:pt x="8707" y="1810"/>
                    <a:pt x="8666" y="1869"/>
                    <a:pt x="8524" y="1872"/>
                  </a:cubicBezTo>
                  <a:cubicBezTo>
                    <a:pt x="8352" y="1876"/>
                    <a:pt x="8369" y="1803"/>
                    <a:pt x="8369" y="1743"/>
                  </a:cubicBezTo>
                  <a:cubicBezTo>
                    <a:pt x="8369" y="1476"/>
                    <a:pt x="8369" y="1211"/>
                    <a:pt x="8369" y="944"/>
                  </a:cubicBezTo>
                  <a:cubicBezTo>
                    <a:pt x="8369" y="678"/>
                    <a:pt x="8369" y="412"/>
                    <a:pt x="8369" y="146"/>
                  </a:cubicBezTo>
                  <a:cubicBezTo>
                    <a:pt x="8369" y="84"/>
                    <a:pt x="8371" y="7"/>
                    <a:pt x="8510" y="2"/>
                  </a:cubicBezTo>
                  <a:close/>
                  <a:moveTo>
                    <a:pt x="11940" y="1"/>
                  </a:moveTo>
                  <a:cubicBezTo>
                    <a:pt x="12103" y="8"/>
                    <a:pt x="12093" y="92"/>
                    <a:pt x="12093" y="161"/>
                  </a:cubicBezTo>
                  <a:cubicBezTo>
                    <a:pt x="12092" y="426"/>
                    <a:pt x="12092" y="691"/>
                    <a:pt x="12092" y="956"/>
                  </a:cubicBezTo>
                  <a:cubicBezTo>
                    <a:pt x="12092" y="1213"/>
                    <a:pt x="12093" y="1471"/>
                    <a:pt x="12092" y="1728"/>
                  </a:cubicBezTo>
                  <a:cubicBezTo>
                    <a:pt x="12092" y="1796"/>
                    <a:pt x="12105" y="1877"/>
                    <a:pt x="11910" y="1870"/>
                  </a:cubicBezTo>
                  <a:cubicBezTo>
                    <a:pt x="11762" y="1864"/>
                    <a:pt x="11750" y="1799"/>
                    <a:pt x="11750" y="1734"/>
                  </a:cubicBezTo>
                  <a:cubicBezTo>
                    <a:pt x="11751" y="1205"/>
                    <a:pt x="11751" y="675"/>
                    <a:pt x="11750" y="145"/>
                  </a:cubicBezTo>
                  <a:cubicBezTo>
                    <a:pt x="11750" y="71"/>
                    <a:pt x="11777" y="-6"/>
                    <a:pt x="11940" y="1"/>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1" name="Freeform: Shape 92"/>
            <p:cNvSpPr/>
            <p:nvPr/>
          </p:nvSpPr>
          <p:spPr>
            <a:xfrm>
              <a:off x="38963" y="574194"/>
              <a:ext cx="653399" cy="738426"/>
            </a:xfrm>
            <a:custGeom>
              <a:avLst/>
              <a:gdLst/>
              <a:ahLst/>
              <a:cxnLst>
                <a:cxn ang="0">
                  <a:pos x="wd2" y="hd2"/>
                </a:cxn>
                <a:cxn ang="5400000">
                  <a:pos x="wd2" y="hd2"/>
                </a:cxn>
                <a:cxn ang="10800000">
                  <a:pos x="wd2" y="hd2"/>
                </a:cxn>
                <a:cxn ang="16200000">
                  <a:pos x="wd2" y="hd2"/>
                </a:cxn>
              </a:cxnLst>
              <a:rect l="0" t="0" r="r" b="b"/>
              <a:pathLst>
                <a:path w="21597" h="21585" extrusionOk="0">
                  <a:moveTo>
                    <a:pt x="10" y="10793"/>
                  </a:moveTo>
                  <a:cubicBezTo>
                    <a:pt x="10" y="7334"/>
                    <a:pt x="17" y="3874"/>
                    <a:pt x="0" y="415"/>
                  </a:cubicBezTo>
                  <a:cubicBezTo>
                    <a:pt x="-2" y="65"/>
                    <a:pt x="106" y="-14"/>
                    <a:pt x="481" y="2"/>
                  </a:cubicBezTo>
                  <a:cubicBezTo>
                    <a:pt x="1143" y="32"/>
                    <a:pt x="1809" y="32"/>
                    <a:pt x="2471" y="5"/>
                  </a:cubicBezTo>
                  <a:cubicBezTo>
                    <a:pt x="2822" y="-9"/>
                    <a:pt x="2897" y="81"/>
                    <a:pt x="2896" y="384"/>
                  </a:cubicBezTo>
                  <a:cubicBezTo>
                    <a:pt x="2885" y="6227"/>
                    <a:pt x="2888" y="12070"/>
                    <a:pt x="2888" y="17913"/>
                  </a:cubicBezTo>
                  <a:cubicBezTo>
                    <a:pt x="2888" y="18036"/>
                    <a:pt x="2885" y="18158"/>
                    <a:pt x="2889" y="18280"/>
                  </a:cubicBezTo>
                  <a:cubicBezTo>
                    <a:pt x="2903" y="18781"/>
                    <a:pt x="3268" y="19134"/>
                    <a:pt x="3780" y="19142"/>
                  </a:cubicBezTo>
                  <a:cubicBezTo>
                    <a:pt x="4281" y="19150"/>
                    <a:pt x="4682" y="18799"/>
                    <a:pt x="4721" y="18311"/>
                  </a:cubicBezTo>
                  <a:cubicBezTo>
                    <a:pt x="4730" y="18189"/>
                    <a:pt x="4723" y="18066"/>
                    <a:pt x="4723" y="17943"/>
                  </a:cubicBezTo>
                  <a:cubicBezTo>
                    <a:pt x="4723" y="12114"/>
                    <a:pt x="4727" y="6284"/>
                    <a:pt x="4714" y="455"/>
                  </a:cubicBezTo>
                  <a:cubicBezTo>
                    <a:pt x="4714" y="119"/>
                    <a:pt x="4769" y="2"/>
                    <a:pt x="5200" y="5"/>
                  </a:cubicBezTo>
                  <a:cubicBezTo>
                    <a:pt x="10291" y="29"/>
                    <a:pt x="15382" y="29"/>
                    <a:pt x="20473" y="41"/>
                  </a:cubicBezTo>
                  <a:cubicBezTo>
                    <a:pt x="21586" y="43"/>
                    <a:pt x="21586" y="53"/>
                    <a:pt x="21586" y="1040"/>
                  </a:cubicBezTo>
                  <a:cubicBezTo>
                    <a:pt x="21586" y="7727"/>
                    <a:pt x="21581" y="14414"/>
                    <a:pt x="21597" y="21102"/>
                  </a:cubicBezTo>
                  <a:cubicBezTo>
                    <a:pt x="21598" y="21503"/>
                    <a:pt x="21480" y="21585"/>
                    <a:pt x="21042" y="21584"/>
                  </a:cubicBezTo>
                  <a:cubicBezTo>
                    <a:pt x="14192" y="21571"/>
                    <a:pt x="7341" y="21570"/>
                    <a:pt x="492" y="21585"/>
                  </a:cubicBezTo>
                  <a:cubicBezTo>
                    <a:pt x="59" y="21586"/>
                    <a:pt x="1" y="21469"/>
                    <a:pt x="2" y="21131"/>
                  </a:cubicBezTo>
                  <a:cubicBezTo>
                    <a:pt x="16" y="17685"/>
                    <a:pt x="10" y="14240"/>
                    <a:pt x="10" y="10793"/>
                  </a:cubicBezTo>
                  <a:close/>
                </a:path>
              </a:pathLst>
            </a:custGeom>
            <a:solidFill>
              <a:schemeClr val="accent3"/>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grpSp>
        <p:nvGrpSpPr>
          <p:cNvPr id="289" name="Group 140"/>
          <p:cNvGrpSpPr/>
          <p:nvPr/>
        </p:nvGrpSpPr>
        <p:grpSpPr>
          <a:xfrm>
            <a:off x="11167382" y="1463109"/>
            <a:ext cx="727721" cy="1034718"/>
            <a:chOff x="0" y="0"/>
            <a:chExt cx="727719" cy="1034717"/>
          </a:xfrm>
        </p:grpSpPr>
        <p:sp>
          <p:nvSpPr>
            <p:cNvPr id="283" name="Freeform: Shape 75"/>
            <p:cNvSpPr/>
            <p:nvPr/>
          </p:nvSpPr>
          <p:spPr>
            <a:xfrm>
              <a:off x="-1" y="285152"/>
              <a:ext cx="727721" cy="749566"/>
            </a:xfrm>
            <a:custGeom>
              <a:avLst/>
              <a:gdLst/>
              <a:ahLst/>
              <a:cxnLst>
                <a:cxn ang="0">
                  <a:pos x="wd2" y="hd2"/>
                </a:cxn>
                <a:cxn ang="5400000">
                  <a:pos x="wd2" y="hd2"/>
                </a:cxn>
                <a:cxn ang="10800000">
                  <a:pos x="wd2" y="hd2"/>
                </a:cxn>
                <a:cxn ang="16200000">
                  <a:pos x="wd2" y="hd2"/>
                </a:cxn>
              </a:cxnLst>
              <a:rect l="0" t="0" r="r" b="b"/>
              <a:pathLst>
                <a:path w="21541" h="21595" extrusionOk="0">
                  <a:moveTo>
                    <a:pt x="21185" y="0"/>
                  </a:moveTo>
                  <a:cubicBezTo>
                    <a:pt x="21518" y="-4"/>
                    <a:pt x="21569" y="84"/>
                    <a:pt x="21528" y="379"/>
                  </a:cubicBezTo>
                  <a:cubicBezTo>
                    <a:pt x="21284" y="2157"/>
                    <a:pt x="21057" y="3938"/>
                    <a:pt x="20823" y="5719"/>
                  </a:cubicBezTo>
                  <a:cubicBezTo>
                    <a:pt x="20587" y="7513"/>
                    <a:pt x="20351" y="9307"/>
                    <a:pt x="20116" y="11100"/>
                  </a:cubicBezTo>
                  <a:cubicBezTo>
                    <a:pt x="19856" y="13093"/>
                    <a:pt x="19600" y="15087"/>
                    <a:pt x="19339" y="17080"/>
                  </a:cubicBezTo>
                  <a:cubicBezTo>
                    <a:pt x="19157" y="18475"/>
                    <a:pt x="18962" y="19869"/>
                    <a:pt x="18796" y="21265"/>
                  </a:cubicBezTo>
                  <a:cubicBezTo>
                    <a:pt x="18765" y="21523"/>
                    <a:pt x="18692" y="21596"/>
                    <a:pt x="18425" y="21595"/>
                  </a:cubicBezTo>
                  <a:cubicBezTo>
                    <a:pt x="13313" y="21587"/>
                    <a:pt x="8201" y="21588"/>
                    <a:pt x="3089" y="21594"/>
                  </a:cubicBezTo>
                  <a:cubicBezTo>
                    <a:pt x="2869" y="21594"/>
                    <a:pt x="2791" y="21546"/>
                    <a:pt x="2763" y="21322"/>
                  </a:cubicBezTo>
                  <a:cubicBezTo>
                    <a:pt x="2560" y="19699"/>
                    <a:pt x="2339" y="18080"/>
                    <a:pt x="2125" y="16459"/>
                  </a:cubicBezTo>
                  <a:cubicBezTo>
                    <a:pt x="1856" y="14426"/>
                    <a:pt x="1587" y="12394"/>
                    <a:pt x="1322" y="10361"/>
                  </a:cubicBezTo>
                  <a:cubicBezTo>
                    <a:pt x="1060" y="8355"/>
                    <a:pt x="803" y="6348"/>
                    <a:pt x="543" y="4341"/>
                  </a:cubicBezTo>
                  <a:cubicBezTo>
                    <a:pt x="370" y="3012"/>
                    <a:pt x="212" y="1681"/>
                    <a:pt x="14" y="356"/>
                  </a:cubicBezTo>
                  <a:cubicBezTo>
                    <a:pt x="-31" y="55"/>
                    <a:pt x="21" y="0"/>
                    <a:pt x="320" y="2"/>
                  </a:cubicBezTo>
                  <a:cubicBezTo>
                    <a:pt x="2170" y="15"/>
                    <a:pt x="19458" y="19"/>
                    <a:pt x="21185" y="0"/>
                  </a:cubicBezTo>
                  <a:close/>
                </a:path>
              </a:pathLst>
            </a:custGeom>
            <a:solidFill>
              <a:schemeClr val="accent4"/>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4" name="Freeform: Shape 76"/>
            <p:cNvSpPr/>
            <p:nvPr/>
          </p:nvSpPr>
          <p:spPr>
            <a:xfrm>
              <a:off x="276499" y="-1"/>
              <a:ext cx="248634" cy="247990"/>
            </a:xfrm>
            <a:custGeom>
              <a:avLst/>
              <a:gdLst/>
              <a:ahLst/>
              <a:cxnLst>
                <a:cxn ang="0">
                  <a:pos x="wd2" y="hd2"/>
                </a:cxn>
                <a:cxn ang="5400000">
                  <a:pos x="wd2" y="hd2"/>
                </a:cxn>
                <a:cxn ang="10800000">
                  <a:pos x="wd2" y="hd2"/>
                </a:cxn>
                <a:cxn ang="16200000">
                  <a:pos x="wd2" y="hd2"/>
                </a:cxn>
              </a:cxnLst>
              <a:rect l="0" t="0" r="r" b="b"/>
              <a:pathLst>
                <a:path w="21552" h="21556" extrusionOk="0">
                  <a:moveTo>
                    <a:pt x="0" y="10789"/>
                  </a:moveTo>
                  <a:cubicBezTo>
                    <a:pt x="-10" y="4855"/>
                    <a:pt x="4849" y="-5"/>
                    <a:pt x="10788" y="0"/>
                  </a:cubicBezTo>
                  <a:cubicBezTo>
                    <a:pt x="16673" y="5"/>
                    <a:pt x="21512" y="4816"/>
                    <a:pt x="21551" y="10699"/>
                  </a:cubicBezTo>
                  <a:cubicBezTo>
                    <a:pt x="21590" y="16625"/>
                    <a:pt x="16753" y="21515"/>
                    <a:pt x="10814" y="21556"/>
                  </a:cubicBezTo>
                  <a:cubicBezTo>
                    <a:pt x="4907" y="21595"/>
                    <a:pt x="9" y="16720"/>
                    <a:pt x="0" y="10789"/>
                  </a:cubicBezTo>
                  <a:close/>
                </a:path>
              </a:pathLst>
            </a:custGeom>
            <a:solidFill>
              <a:schemeClr val="accent4"/>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5" name="Freeform: Shape 87"/>
            <p:cNvSpPr/>
            <p:nvPr/>
          </p:nvSpPr>
          <p:spPr>
            <a:xfrm>
              <a:off x="16047" y="299834"/>
              <a:ext cx="695065" cy="680402"/>
            </a:xfrm>
            <a:custGeom>
              <a:avLst/>
              <a:gdLst/>
              <a:ahLst/>
              <a:cxnLst>
                <a:cxn ang="0">
                  <a:pos x="wd2" y="hd2"/>
                </a:cxn>
                <a:cxn ang="5400000">
                  <a:pos x="wd2" y="hd2"/>
                </a:cxn>
                <a:cxn ang="10800000">
                  <a:pos x="wd2" y="hd2"/>
                </a:cxn>
                <a:cxn ang="16200000">
                  <a:pos x="wd2" y="hd2"/>
                </a:cxn>
              </a:cxnLst>
              <a:rect l="0" t="0" r="r" b="b"/>
              <a:pathLst>
                <a:path w="21550" h="21596" extrusionOk="0">
                  <a:moveTo>
                    <a:pt x="10756" y="21586"/>
                  </a:moveTo>
                  <a:cubicBezTo>
                    <a:pt x="8253" y="21586"/>
                    <a:pt x="5750" y="21578"/>
                    <a:pt x="3247" y="21595"/>
                  </a:cubicBezTo>
                  <a:cubicBezTo>
                    <a:pt x="2883" y="21598"/>
                    <a:pt x="2802" y="21474"/>
                    <a:pt x="2760" y="21128"/>
                  </a:cubicBezTo>
                  <a:cubicBezTo>
                    <a:pt x="2532" y="19256"/>
                    <a:pt x="2271" y="17388"/>
                    <a:pt x="2024" y="15519"/>
                  </a:cubicBezTo>
                  <a:cubicBezTo>
                    <a:pt x="1779" y="13663"/>
                    <a:pt x="1538" y="11808"/>
                    <a:pt x="1295" y="9952"/>
                  </a:cubicBezTo>
                  <a:cubicBezTo>
                    <a:pt x="1050" y="8082"/>
                    <a:pt x="807" y="6212"/>
                    <a:pt x="560" y="4342"/>
                  </a:cubicBezTo>
                  <a:cubicBezTo>
                    <a:pt x="380" y="2983"/>
                    <a:pt x="199" y="1626"/>
                    <a:pt x="7" y="269"/>
                  </a:cubicBezTo>
                  <a:cubicBezTo>
                    <a:pt x="-27" y="31"/>
                    <a:pt x="63" y="2"/>
                    <a:pt x="260" y="2"/>
                  </a:cubicBezTo>
                  <a:cubicBezTo>
                    <a:pt x="3328" y="6"/>
                    <a:pt x="19643" y="10"/>
                    <a:pt x="21279" y="0"/>
                  </a:cubicBezTo>
                  <a:cubicBezTo>
                    <a:pt x="21543" y="-2"/>
                    <a:pt x="21573" y="73"/>
                    <a:pt x="21538" y="328"/>
                  </a:cubicBezTo>
                  <a:cubicBezTo>
                    <a:pt x="21274" y="2239"/>
                    <a:pt x="21029" y="4154"/>
                    <a:pt x="20779" y="6069"/>
                  </a:cubicBezTo>
                  <a:cubicBezTo>
                    <a:pt x="20533" y="7953"/>
                    <a:pt x="20290" y="9839"/>
                    <a:pt x="20044" y="11724"/>
                  </a:cubicBezTo>
                  <a:cubicBezTo>
                    <a:pt x="19807" y="13550"/>
                    <a:pt x="19567" y="15377"/>
                    <a:pt x="19326" y="17203"/>
                  </a:cubicBezTo>
                  <a:cubicBezTo>
                    <a:pt x="19161" y="18460"/>
                    <a:pt x="18987" y="19715"/>
                    <a:pt x="18830" y="20972"/>
                  </a:cubicBezTo>
                  <a:cubicBezTo>
                    <a:pt x="18754" y="21586"/>
                    <a:pt x="18767" y="21587"/>
                    <a:pt x="18179" y="21587"/>
                  </a:cubicBezTo>
                  <a:cubicBezTo>
                    <a:pt x="15705" y="21586"/>
                    <a:pt x="13230" y="21586"/>
                    <a:pt x="10756" y="21586"/>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6" name="Freeform: Shape 136"/>
            <p:cNvSpPr/>
            <p:nvPr/>
          </p:nvSpPr>
          <p:spPr>
            <a:xfrm>
              <a:off x="284123" y="7617"/>
              <a:ext cx="233250" cy="232925"/>
            </a:xfrm>
            <a:custGeom>
              <a:avLst/>
              <a:gdLst/>
              <a:ahLst/>
              <a:cxnLst>
                <a:cxn ang="0">
                  <a:pos x="wd2" y="hd2"/>
                </a:cxn>
                <a:cxn ang="5400000">
                  <a:pos x="wd2" y="hd2"/>
                </a:cxn>
                <a:cxn ang="10800000">
                  <a:pos x="wd2" y="hd2"/>
                </a:cxn>
                <a:cxn ang="16200000">
                  <a:pos x="wd2" y="hd2"/>
                </a:cxn>
              </a:cxnLst>
              <a:rect l="0" t="0" r="r" b="b"/>
              <a:pathLst>
                <a:path w="20469" h="21395" extrusionOk="0">
                  <a:moveTo>
                    <a:pt x="14544" y="969"/>
                  </a:moveTo>
                  <a:cubicBezTo>
                    <a:pt x="14716" y="1006"/>
                    <a:pt x="14902" y="1164"/>
                    <a:pt x="15080" y="1261"/>
                  </a:cubicBezTo>
                  <a:cubicBezTo>
                    <a:pt x="18691" y="3219"/>
                    <a:pt x="20766" y="7315"/>
                    <a:pt x="20434" y="11813"/>
                  </a:cubicBezTo>
                  <a:cubicBezTo>
                    <a:pt x="20139" y="15801"/>
                    <a:pt x="17241" y="19547"/>
                    <a:pt x="13446" y="20846"/>
                  </a:cubicBezTo>
                  <a:cubicBezTo>
                    <a:pt x="11472" y="21523"/>
                    <a:pt x="9544" y="21577"/>
                    <a:pt x="7878" y="20990"/>
                  </a:cubicBezTo>
                  <a:cubicBezTo>
                    <a:pt x="9948" y="14465"/>
                    <a:pt x="12022" y="7943"/>
                    <a:pt x="14087" y="1415"/>
                  </a:cubicBezTo>
                  <a:cubicBezTo>
                    <a:pt x="14213" y="1020"/>
                    <a:pt x="14372" y="933"/>
                    <a:pt x="14544" y="969"/>
                  </a:cubicBezTo>
                  <a:close/>
                  <a:moveTo>
                    <a:pt x="10277" y="0"/>
                  </a:moveTo>
                  <a:cubicBezTo>
                    <a:pt x="12740" y="13"/>
                    <a:pt x="12735" y="10"/>
                    <a:pt x="11953" y="2442"/>
                  </a:cubicBezTo>
                  <a:cubicBezTo>
                    <a:pt x="10129" y="8123"/>
                    <a:pt x="8281" y="13799"/>
                    <a:pt x="6521" y="19501"/>
                  </a:cubicBezTo>
                  <a:cubicBezTo>
                    <a:pt x="6211" y="20504"/>
                    <a:pt x="5894" y="20437"/>
                    <a:pt x="5184" y="20015"/>
                  </a:cubicBezTo>
                  <a:cubicBezTo>
                    <a:pt x="1187" y="17635"/>
                    <a:pt x="-834" y="12646"/>
                    <a:pt x="324" y="7930"/>
                  </a:cubicBezTo>
                  <a:cubicBezTo>
                    <a:pt x="1457" y="3296"/>
                    <a:pt x="5626" y="-23"/>
                    <a:pt x="10277" y="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7" name="Freeform: Shape 93"/>
            <p:cNvSpPr/>
            <p:nvPr/>
          </p:nvSpPr>
          <p:spPr>
            <a:xfrm>
              <a:off x="90138" y="534243"/>
              <a:ext cx="548432" cy="411066"/>
            </a:xfrm>
            <a:custGeom>
              <a:avLst/>
              <a:gdLst/>
              <a:ahLst/>
              <a:cxnLst>
                <a:cxn ang="0">
                  <a:pos x="wd2" y="hd2"/>
                </a:cxn>
                <a:cxn ang="5400000">
                  <a:pos x="wd2" y="hd2"/>
                </a:cxn>
                <a:cxn ang="10800000">
                  <a:pos x="wd2" y="hd2"/>
                </a:cxn>
                <a:cxn ang="16200000">
                  <a:pos x="wd2" y="hd2"/>
                </a:cxn>
              </a:cxnLst>
              <a:rect l="0" t="0" r="r" b="b"/>
              <a:pathLst>
                <a:path w="21485" h="21547" extrusionOk="0">
                  <a:moveTo>
                    <a:pt x="10742" y="21524"/>
                  </a:moveTo>
                  <a:cubicBezTo>
                    <a:pt x="7982" y="21524"/>
                    <a:pt x="5223" y="21515"/>
                    <a:pt x="2463" y="21534"/>
                  </a:cubicBezTo>
                  <a:cubicBezTo>
                    <a:pt x="2084" y="21537"/>
                    <a:pt x="1946" y="21447"/>
                    <a:pt x="1897" y="20879"/>
                  </a:cubicBezTo>
                  <a:cubicBezTo>
                    <a:pt x="1610" y="17592"/>
                    <a:pt x="1271" y="14311"/>
                    <a:pt x="958" y="11027"/>
                  </a:cubicBezTo>
                  <a:cubicBezTo>
                    <a:pt x="647" y="7742"/>
                    <a:pt x="338" y="4456"/>
                    <a:pt x="43" y="1170"/>
                  </a:cubicBezTo>
                  <a:cubicBezTo>
                    <a:pt x="-61" y="12"/>
                    <a:pt x="-40" y="9"/>
                    <a:pt x="873" y="9"/>
                  </a:cubicBezTo>
                  <a:cubicBezTo>
                    <a:pt x="1384" y="9"/>
                    <a:pt x="1897" y="28"/>
                    <a:pt x="2408" y="2"/>
                  </a:cubicBezTo>
                  <a:cubicBezTo>
                    <a:pt x="2696" y="-13"/>
                    <a:pt x="2766" y="129"/>
                    <a:pt x="2800" y="499"/>
                  </a:cubicBezTo>
                  <a:cubicBezTo>
                    <a:pt x="3157" y="4439"/>
                    <a:pt x="3534" y="8375"/>
                    <a:pt x="3906" y="12312"/>
                  </a:cubicBezTo>
                  <a:cubicBezTo>
                    <a:pt x="3917" y="12432"/>
                    <a:pt x="3943" y="12550"/>
                    <a:pt x="3966" y="12668"/>
                  </a:cubicBezTo>
                  <a:cubicBezTo>
                    <a:pt x="4089" y="13322"/>
                    <a:pt x="4390" y="13620"/>
                    <a:pt x="4823" y="13495"/>
                  </a:cubicBezTo>
                  <a:cubicBezTo>
                    <a:pt x="5280" y="13363"/>
                    <a:pt x="5458" y="12931"/>
                    <a:pt x="5404" y="12357"/>
                  </a:cubicBezTo>
                  <a:cubicBezTo>
                    <a:pt x="5103" y="9170"/>
                    <a:pt x="4787" y="5985"/>
                    <a:pt x="4476" y="2799"/>
                  </a:cubicBezTo>
                  <a:cubicBezTo>
                    <a:pt x="4399" y="2001"/>
                    <a:pt x="4336" y="1203"/>
                    <a:pt x="4239" y="410"/>
                  </a:cubicBezTo>
                  <a:cubicBezTo>
                    <a:pt x="4183" y="-44"/>
                    <a:pt x="4389" y="10"/>
                    <a:pt x="4593" y="10"/>
                  </a:cubicBezTo>
                  <a:cubicBezTo>
                    <a:pt x="5397" y="12"/>
                    <a:pt x="6201" y="10"/>
                    <a:pt x="7006" y="10"/>
                  </a:cubicBezTo>
                  <a:cubicBezTo>
                    <a:pt x="11666" y="10"/>
                    <a:pt x="16328" y="15"/>
                    <a:pt x="20988" y="2"/>
                  </a:cubicBezTo>
                  <a:cubicBezTo>
                    <a:pt x="21381" y="0"/>
                    <a:pt x="21539" y="12"/>
                    <a:pt x="21469" y="689"/>
                  </a:cubicBezTo>
                  <a:cubicBezTo>
                    <a:pt x="21036" y="4835"/>
                    <a:pt x="20655" y="8990"/>
                    <a:pt x="20262" y="13144"/>
                  </a:cubicBezTo>
                  <a:cubicBezTo>
                    <a:pt x="20025" y="15656"/>
                    <a:pt x="19788" y="18169"/>
                    <a:pt x="19578" y="20685"/>
                  </a:cubicBezTo>
                  <a:cubicBezTo>
                    <a:pt x="19525" y="21323"/>
                    <a:pt x="19387" y="21556"/>
                    <a:pt x="18857" y="21547"/>
                  </a:cubicBezTo>
                  <a:cubicBezTo>
                    <a:pt x="16153" y="21499"/>
                    <a:pt x="13447" y="21524"/>
                    <a:pt x="10742" y="21524"/>
                  </a:cubicBezTo>
                  <a:close/>
                </a:path>
              </a:pathLst>
            </a:custGeom>
            <a:solidFill>
              <a:schemeClr val="accent4"/>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sp>
          <p:nvSpPr>
            <p:cNvPr id="288" name="Freeform: Shape 139"/>
            <p:cNvSpPr/>
            <p:nvPr/>
          </p:nvSpPr>
          <p:spPr>
            <a:xfrm>
              <a:off x="198597" y="192305"/>
              <a:ext cx="409573" cy="299722"/>
            </a:xfrm>
            <a:custGeom>
              <a:avLst/>
              <a:gdLst/>
              <a:ahLst/>
              <a:cxnLst>
                <a:cxn ang="0">
                  <a:pos x="wd2" y="hd2"/>
                </a:cxn>
                <a:cxn ang="5400000">
                  <a:pos x="wd2" y="hd2"/>
                </a:cxn>
                <a:cxn ang="10800000">
                  <a:pos x="wd2" y="hd2"/>
                </a:cxn>
                <a:cxn ang="16200000">
                  <a:pos x="wd2" y="hd2"/>
                </a:cxn>
              </a:cxnLst>
              <a:rect l="0" t="0" r="r" b="b"/>
              <a:pathLst>
                <a:path w="21570" h="21527" extrusionOk="0">
                  <a:moveTo>
                    <a:pt x="12603" y="18284"/>
                  </a:moveTo>
                  <a:cubicBezTo>
                    <a:pt x="13285" y="18282"/>
                    <a:pt x="13827" y="19002"/>
                    <a:pt x="13820" y="19897"/>
                  </a:cubicBezTo>
                  <a:cubicBezTo>
                    <a:pt x="13813" y="20744"/>
                    <a:pt x="13200" y="21547"/>
                    <a:pt x="12581" y="21527"/>
                  </a:cubicBezTo>
                  <a:cubicBezTo>
                    <a:pt x="11921" y="21505"/>
                    <a:pt x="11417" y="20754"/>
                    <a:pt x="11436" y="19821"/>
                  </a:cubicBezTo>
                  <a:cubicBezTo>
                    <a:pt x="11454" y="18915"/>
                    <a:pt x="11932" y="18286"/>
                    <a:pt x="12603" y="18284"/>
                  </a:cubicBezTo>
                  <a:close/>
                  <a:moveTo>
                    <a:pt x="5552" y="16869"/>
                  </a:moveTo>
                  <a:cubicBezTo>
                    <a:pt x="6186" y="16875"/>
                    <a:pt x="6662" y="17507"/>
                    <a:pt x="6673" y="18358"/>
                  </a:cubicBezTo>
                  <a:cubicBezTo>
                    <a:pt x="6683" y="19219"/>
                    <a:pt x="6152" y="19942"/>
                    <a:pt x="5518" y="19927"/>
                  </a:cubicBezTo>
                  <a:cubicBezTo>
                    <a:pt x="4919" y="19915"/>
                    <a:pt x="4401" y="19225"/>
                    <a:pt x="4385" y="18416"/>
                  </a:cubicBezTo>
                  <a:cubicBezTo>
                    <a:pt x="4367" y="17573"/>
                    <a:pt x="4902" y="16863"/>
                    <a:pt x="5552" y="16869"/>
                  </a:cubicBezTo>
                  <a:close/>
                  <a:moveTo>
                    <a:pt x="9176" y="11874"/>
                  </a:moveTo>
                  <a:cubicBezTo>
                    <a:pt x="10197" y="11858"/>
                    <a:pt x="11011" y="12920"/>
                    <a:pt x="11023" y="14282"/>
                  </a:cubicBezTo>
                  <a:cubicBezTo>
                    <a:pt x="11036" y="15662"/>
                    <a:pt x="10249" y="16736"/>
                    <a:pt x="9220" y="16741"/>
                  </a:cubicBezTo>
                  <a:cubicBezTo>
                    <a:pt x="8180" y="16745"/>
                    <a:pt x="7404" y="15694"/>
                    <a:pt x="7412" y="14292"/>
                  </a:cubicBezTo>
                  <a:cubicBezTo>
                    <a:pt x="7419" y="12938"/>
                    <a:pt x="8185" y="11888"/>
                    <a:pt x="9176" y="11874"/>
                  </a:cubicBezTo>
                  <a:close/>
                  <a:moveTo>
                    <a:pt x="1480" y="11103"/>
                  </a:moveTo>
                  <a:cubicBezTo>
                    <a:pt x="2125" y="11121"/>
                    <a:pt x="2676" y="11890"/>
                    <a:pt x="2685" y="12781"/>
                  </a:cubicBezTo>
                  <a:cubicBezTo>
                    <a:pt x="2696" y="13721"/>
                    <a:pt x="2119" y="14519"/>
                    <a:pt x="1445" y="14501"/>
                  </a:cubicBezTo>
                  <a:cubicBezTo>
                    <a:pt x="793" y="14483"/>
                    <a:pt x="256" y="13735"/>
                    <a:pt x="247" y="12833"/>
                  </a:cubicBezTo>
                  <a:cubicBezTo>
                    <a:pt x="239" y="11906"/>
                    <a:pt x="823" y="11085"/>
                    <a:pt x="1480" y="11103"/>
                  </a:cubicBezTo>
                  <a:close/>
                  <a:moveTo>
                    <a:pt x="8245" y="5460"/>
                  </a:moveTo>
                  <a:cubicBezTo>
                    <a:pt x="8996" y="5480"/>
                    <a:pt x="9639" y="6375"/>
                    <a:pt x="9650" y="7415"/>
                  </a:cubicBezTo>
                  <a:cubicBezTo>
                    <a:pt x="9661" y="8510"/>
                    <a:pt x="8989" y="9439"/>
                    <a:pt x="8204" y="9419"/>
                  </a:cubicBezTo>
                  <a:cubicBezTo>
                    <a:pt x="7444" y="9399"/>
                    <a:pt x="6817" y="8526"/>
                    <a:pt x="6808" y="7476"/>
                  </a:cubicBezTo>
                  <a:cubicBezTo>
                    <a:pt x="6800" y="6395"/>
                    <a:pt x="7480" y="5440"/>
                    <a:pt x="8245" y="5460"/>
                  </a:cubicBezTo>
                  <a:close/>
                  <a:moveTo>
                    <a:pt x="16266" y="5269"/>
                  </a:moveTo>
                  <a:cubicBezTo>
                    <a:pt x="17248" y="5295"/>
                    <a:pt x="18088" y="6466"/>
                    <a:pt x="18103" y="7824"/>
                  </a:cubicBezTo>
                  <a:cubicBezTo>
                    <a:pt x="18117" y="9252"/>
                    <a:pt x="17240" y="10469"/>
                    <a:pt x="16213" y="10441"/>
                  </a:cubicBezTo>
                  <a:cubicBezTo>
                    <a:pt x="15221" y="10415"/>
                    <a:pt x="14401" y="9272"/>
                    <a:pt x="14389" y="7902"/>
                  </a:cubicBezTo>
                  <a:cubicBezTo>
                    <a:pt x="14378" y="6490"/>
                    <a:pt x="15267" y="5240"/>
                    <a:pt x="16266" y="5269"/>
                  </a:cubicBezTo>
                  <a:close/>
                  <a:moveTo>
                    <a:pt x="1505" y="2756"/>
                  </a:moveTo>
                  <a:cubicBezTo>
                    <a:pt x="2288" y="2780"/>
                    <a:pt x="2963" y="3715"/>
                    <a:pt x="2974" y="4804"/>
                  </a:cubicBezTo>
                  <a:cubicBezTo>
                    <a:pt x="2986" y="5949"/>
                    <a:pt x="2282" y="6924"/>
                    <a:pt x="1461" y="6902"/>
                  </a:cubicBezTo>
                  <a:cubicBezTo>
                    <a:pt x="666" y="6880"/>
                    <a:pt x="9" y="5967"/>
                    <a:pt x="0" y="4866"/>
                  </a:cubicBezTo>
                  <a:cubicBezTo>
                    <a:pt x="-10" y="3733"/>
                    <a:pt x="704" y="2733"/>
                    <a:pt x="1505" y="2756"/>
                  </a:cubicBezTo>
                  <a:close/>
                  <a:moveTo>
                    <a:pt x="20512" y="3"/>
                  </a:moveTo>
                  <a:cubicBezTo>
                    <a:pt x="21131" y="56"/>
                    <a:pt x="21590" y="746"/>
                    <a:pt x="21569" y="1595"/>
                  </a:cubicBezTo>
                  <a:cubicBezTo>
                    <a:pt x="21547" y="2524"/>
                    <a:pt x="20995" y="3164"/>
                    <a:pt x="20292" y="3082"/>
                  </a:cubicBezTo>
                  <a:cubicBezTo>
                    <a:pt x="19681" y="3009"/>
                    <a:pt x="19243" y="2303"/>
                    <a:pt x="19277" y="1446"/>
                  </a:cubicBezTo>
                  <a:cubicBezTo>
                    <a:pt x="19312" y="569"/>
                    <a:pt x="19843" y="-53"/>
                    <a:pt x="20512" y="3"/>
                  </a:cubicBezTo>
                  <a:close/>
                </a:path>
              </a:pathLst>
            </a:custGeom>
            <a:solidFill>
              <a:schemeClr val="accent4"/>
            </a:solidFill>
            <a:ln w="12700" cap="flat">
              <a:noFill/>
              <a:miter lim="400000"/>
            </a:ln>
            <a:effectLst/>
          </p:spPr>
          <p:txBody>
            <a:bodyPr wrap="square" lIns="45719" tIns="45719" rIns="45719" bIns="45719" numCol="1" anchor="ctr">
              <a:noAutofit/>
            </a:bodyPr>
            <a:lstStyle/>
            <a:p>
              <a:pPr>
                <a:defRPr>
                  <a:latin typeface="Arial"/>
                  <a:ea typeface="Arial"/>
                  <a:cs typeface="Arial"/>
                  <a:sym typeface="Arial"/>
                </a:defRPr>
              </a:pPr>
              <a:endParaRPr/>
            </a:p>
          </p:txBody>
        </p:sp>
      </p:grpSp>
      <p:sp>
        <p:nvSpPr>
          <p:cNvPr id="290" name="Teardrop 1"/>
          <p:cNvSpPr/>
          <p:nvPr/>
        </p:nvSpPr>
        <p:spPr>
          <a:xfrm rot="18805992">
            <a:off x="2662391" y="2347877"/>
            <a:ext cx="711441" cy="717387"/>
          </a:xfrm>
          <a:custGeom>
            <a:avLst/>
            <a:gdLst/>
            <a:ahLst/>
            <a:cxnLst>
              <a:cxn ang="0">
                <a:pos x="wd2" y="hd2"/>
              </a:cxn>
              <a:cxn ang="5400000">
                <a:pos x="wd2" y="hd2"/>
              </a:cxn>
              <a:cxn ang="10800000">
                <a:pos x="wd2" y="hd2"/>
              </a:cxn>
              <a:cxn ang="16200000">
                <a:pos x="wd2" y="hd2"/>
              </a:cxn>
            </a:cxnLst>
            <a:rect l="0" t="0" r="r" b="b"/>
            <a:pathLst>
              <a:path w="21376" h="21374" extrusionOk="0">
                <a:moveTo>
                  <a:pt x="8432" y="13357"/>
                </a:moveTo>
                <a:cubicBezTo>
                  <a:pt x="9121" y="14125"/>
                  <a:pt x="9594" y="15010"/>
                  <a:pt x="10029" y="16111"/>
                </a:cubicBezTo>
                <a:cubicBezTo>
                  <a:pt x="9634" y="16958"/>
                  <a:pt x="8917" y="17617"/>
                  <a:pt x="8032" y="17907"/>
                </a:cubicBezTo>
                <a:lnTo>
                  <a:pt x="3646" y="13226"/>
                </a:lnTo>
                <a:cubicBezTo>
                  <a:pt x="3981" y="12349"/>
                  <a:pt x="4671" y="11661"/>
                  <a:pt x="5530" y="11309"/>
                </a:cubicBezTo>
                <a:cubicBezTo>
                  <a:pt x="6835" y="11939"/>
                  <a:pt x="7742" y="12589"/>
                  <a:pt x="8432" y="13357"/>
                </a:cubicBezTo>
                <a:close/>
                <a:moveTo>
                  <a:pt x="12284" y="4767"/>
                </a:moveTo>
                <a:lnTo>
                  <a:pt x="16625" y="9401"/>
                </a:lnTo>
                <a:cubicBezTo>
                  <a:pt x="16257" y="9550"/>
                  <a:pt x="15854" y="9613"/>
                  <a:pt x="15436" y="9601"/>
                </a:cubicBezTo>
                <a:lnTo>
                  <a:pt x="11925" y="9504"/>
                </a:lnTo>
                <a:lnTo>
                  <a:pt x="12021" y="5956"/>
                </a:lnTo>
                <a:cubicBezTo>
                  <a:pt x="12032" y="5533"/>
                  <a:pt x="12116" y="5130"/>
                  <a:pt x="12284" y="4767"/>
                </a:cubicBezTo>
                <a:close/>
                <a:moveTo>
                  <a:pt x="12986" y="2616"/>
                </a:moveTo>
                <a:cubicBezTo>
                  <a:pt x="11740" y="3338"/>
                  <a:pt x="10904" y="4696"/>
                  <a:pt x="10894" y="6254"/>
                </a:cubicBezTo>
                <a:lnTo>
                  <a:pt x="10872" y="9905"/>
                </a:lnTo>
                <a:lnTo>
                  <a:pt x="9828" y="10946"/>
                </a:lnTo>
                <a:lnTo>
                  <a:pt x="6215" y="10923"/>
                </a:lnTo>
                <a:cubicBezTo>
                  <a:pt x="4777" y="10914"/>
                  <a:pt x="3503" y="11633"/>
                  <a:pt x="2772" y="12762"/>
                </a:cubicBezTo>
                <a:lnTo>
                  <a:pt x="8401" y="18770"/>
                </a:lnTo>
                <a:cubicBezTo>
                  <a:pt x="9603" y="18051"/>
                  <a:pt x="10395" y="16726"/>
                  <a:pt x="10404" y="15210"/>
                </a:cubicBezTo>
                <a:lnTo>
                  <a:pt x="10427" y="11559"/>
                </a:lnTo>
                <a:lnTo>
                  <a:pt x="11470" y="10517"/>
                </a:lnTo>
                <a:lnTo>
                  <a:pt x="15084" y="10540"/>
                </a:lnTo>
                <a:cubicBezTo>
                  <a:pt x="16562" y="10550"/>
                  <a:pt x="17868" y="9788"/>
                  <a:pt x="18612" y="8620"/>
                </a:cubicBezTo>
                <a:close/>
                <a:moveTo>
                  <a:pt x="13755" y="333"/>
                </a:moveTo>
                <a:lnTo>
                  <a:pt x="21087" y="8158"/>
                </a:lnTo>
                <a:cubicBezTo>
                  <a:pt x="21488" y="8586"/>
                  <a:pt x="21470" y="9261"/>
                  <a:pt x="21046" y="9666"/>
                </a:cubicBezTo>
                <a:cubicBezTo>
                  <a:pt x="20623" y="10072"/>
                  <a:pt x="19955" y="10053"/>
                  <a:pt x="19554" y="9625"/>
                </a:cubicBezTo>
                <a:lnTo>
                  <a:pt x="19446" y="9510"/>
                </a:lnTo>
                <a:cubicBezTo>
                  <a:pt x="18473" y="10879"/>
                  <a:pt x="16874" y="11756"/>
                  <a:pt x="15076" y="11745"/>
                </a:cubicBezTo>
                <a:lnTo>
                  <a:pt x="11596" y="11723"/>
                </a:lnTo>
                <a:lnTo>
                  <a:pt x="11596" y="15183"/>
                </a:lnTo>
                <a:cubicBezTo>
                  <a:pt x="11596" y="17060"/>
                  <a:pt x="10659" y="18716"/>
                  <a:pt x="9223" y="19685"/>
                </a:cubicBezTo>
                <a:cubicBezTo>
                  <a:pt x="9550" y="20102"/>
                  <a:pt x="9505" y="20707"/>
                  <a:pt x="9113" y="21082"/>
                </a:cubicBezTo>
                <a:cubicBezTo>
                  <a:pt x="8690" y="21487"/>
                  <a:pt x="8022" y="21469"/>
                  <a:pt x="7621" y="21041"/>
                </a:cubicBezTo>
                <a:lnTo>
                  <a:pt x="289" y="13216"/>
                </a:lnTo>
                <a:cubicBezTo>
                  <a:pt x="-112" y="12788"/>
                  <a:pt x="-94" y="12113"/>
                  <a:pt x="330" y="11708"/>
                </a:cubicBezTo>
                <a:cubicBezTo>
                  <a:pt x="753" y="11302"/>
                  <a:pt x="1421" y="11321"/>
                  <a:pt x="1822" y="11749"/>
                </a:cubicBezTo>
                <a:lnTo>
                  <a:pt x="1931" y="11864"/>
                </a:lnTo>
                <a:cubicBezTo>
                  <a:pt x="2895" y="10552"/>
                  <a:pt x="4445" y="9719"/>
                  <a:pt x="6188" y="9719"/>
                </a:cubicBezTo>
                <a:lnTo>
                  <a:pt x="9681" y="9719"/>
                </a:lnTo>
                <a:lnTo>
                  <a:pt x="9702" y="6246"/>
                </a:lnTo>
                <a:cubicBezTo>
                  <a:pt x="9714" y="4340"/>
                  <a:pt x="10691" y="2668"/>
                  <a:pt x="12170" y="1717"/>
                </a:cubicBezTo>
                <a:cubicBezTo>
                  <a:pt x="11824" y="1298"/>
                  <a:pt x="11863" y="675"/>
                  <a:pt x="12263" y="292"/>
                </a:cubicBezTo>
                <a:cubicBezTo>
                  <a:pt x="12686" y="-113"/>
                  <a:pt x="13354" y="-95"/>
                  <a:pt x="13755" y="333"/>
                </a:cubicBezTo>
                <a:close/>
              </a:path>
            </a:pathLst>
          </a:custGeom>
          <a:solidFill>
            <a:schemeClr val="accent1"/>
          </a:solidFill>
          <a:ln w="12700">
            <a:miter lim="400000"/>
          </a:ln>
        </p:spPr>
        <p:txBody>
          <a:bodyPr lIns="45719" rIns="45719" anchor="ctr"/>
          <a:lstStyle/>
          <a:p>
            <a:pPr algn="ctr">
              <a:defRPr sz="2700">
                <a:latin typeface="Arial"/>
                <a:ea typeface="Arial"/>
                <a:cs typeface="Arial"/>
                <a:sym typeface="Arial"/>
              </a:defRPr>
            </a:pPr>
            <a:endParaRPr/>
          </a:p>
        </p:txBody>
      </p:sp>
      <p:sp>
        <p:nvSpPr>
          <p:cNvPr id="291" name="Chord 14"/>
          <p:cNvSpPr/>
          <p:nvPr/>
        </p:nvSpPr>
        <p:spPr>
          <a:xfrm>
            <a:off x="8667792" y="2491164"/>
            <a:ext cx="512640" cy="617340"/>
          </a:xfrm>
          <a:custGeom>
            <a:avLst/>
            <a:gdLst/>
            <a:ahLst/>
            <a:cxnLst>
              <a:cxn ang="0">
                <a:pos x="wd2" y="hd2"/>
              </a:cxn>
              <a:cxn ang="5400000">
                <a:pos x="wd2" y="hd2"/>
              </a:cxn>
              <a:cxn ang="10800000">
                <a:pos x="wd2" y="hd2"/>
              </a:cxn>
              <a:cxn ang="16200000">
                <a:pos x="wd2" y="hd2"/>
              </a:cxn>
            </a:cxnLst>
            <a:rect l="0" t="0" r="r" b="b"/>
            <a:pathLst>
              <a:path w="21562" h="21546" extrusionOk="0">
                <a:moveTo>
                  <a:pt x="8377" y="17695"/>
                </a:moveTo>
                <a:lnTo>
                  <a:pt x="8377" y="17944"/>
                </a:lnTo>
                <a:lnTo>
                  <a:pt x="7636" y="17944"/>
                </a:lnTo>
                <a:lnTo>
                  <a:pt x="7636" y="20208"/>
                </a:lnTo>
                <a:lnTo>
                  <a:pt x="8377" y="20208"/>
                </a:lnTo>
                <a:lnTo>
                  <a:pt x="8377" y="20457"/>
                </a:lnTo>
                <a:lnTo>
                  <a:pt x="13197" y="20457"/>
                </a:lnTo>
                <a:lnTo>
                  <a:pt x="13197" y="20208"/>
                </a:lnTo>
                <a:lnTo>
                  <a:pt x="13938" y="20208"/>
                </a:lnTo>
                <a:lnTo>
                  <a:pt x="13938" y="17944"/>
                </a:lnTo>
                <a:lnTo>
                  <a:pt x="13197" y="17944"/>
                </a:lnTo>
                <a:lnTo>
                  <a:pt x="13197" y="17695"/>
                </a:lnTo>
                <a:close/>
                <a:moveTo>
                  <a:pt x="19656" y="1082"/>
                </a:moveTo>
                <a:cubicBezTo>
                  <a:pt x="19036" y="1033"/>
                  <a:pt x="18085" y="1660"/>
                  <a:pt x="16826" y="2547"/>
                </a:cubicBezTo>
                <a:lnTo>
                  <a:pt x="16826" y="6139"/>
                </a:lnTo>
                <a:lnTo>
                  <a:pt x="16793" y="6139"/>
                </a:lnTo>
                <a:cubicBezTo>
                  <a:pt x="16752" y="6790"/>
                  <a:pt x="16609" y="7411"/>
                  <a:pt x="16380" y="7988"/>
                </a:cubicBezTo>
                <a:cubicBezTo>
                  <a:pt x="17682" y="8430"/>
                  <a:pt x="18586" y="7941"/>
                  <a:pt x="19273" y="7251"/>
                </a:cubicBezTo>
                <a:cubicBezTo>
                  <a:pt x="19972" y="6547"/>
                  <a:pt x="20502" y="5027"/>
                  <a:pt x="20500" y="3746"/>
                </a:cubicBezTo>
                <a:cubicBezTo>
                  <a:pt x="20573" y="1876"/>
                  <a:pt x="20284" y="1132"/>
                  <a:pt x="19656" y="1082"/>
                </a:cubicBezTo>
                <a:close/>
                <a:moveTo>
                  <a:pt x="1906" y="1082"/>
                </a:moveTo>
                <a:cubicBezTo>
                  <a:pt x="1278" y="1132"/>
                  <a:pt x="989" y="1876"/>
                  <a:pt x="1062" y="3746"/>
                </a:cubicBezTo>
                <a:cubicBezTo>
                  <a:pt x="1060" y="5027"/>
                  <a:pt x="1590" y="6547"/>
                  <a:pt x="2289" y="7251"/>
                </a:cubicBezTo>
                <a:cubicBezTo>
                  <a:pt x="2978" y="7943"/>
                  <a:pt x="3886" y="8433"/>
                  <a:pt x="5195" y="7984"/>
                </a:cubicBezTo>
                <a:cubicBezTo>
                  <a:pt x="4967" y="7408"/>
                  <a:pt x="4826" y="6788"/>
                  <a:pt x="4787" y="6139"/>
                </a:cubicBezTo>
                <a:lnTo>
                  <a:pt x="4748" y="6139"/>
                </a:lnTo>
                <a:lnTo>
                  <a:pt x="4748" y="2556"/>
                </a:lnTo>
                <a:cubicBezTo>
                  <a:pt x="3483" y="1664"/>
                  <a:pt x="2528" y="1033"/>
                  <a:pt x="1906" y="1082"/>
                </a:cubicBezTo>
                <a:close/>
                <a:moveTo>
                  <a:pt x="1741" y="3"/>
                </a:moveTo>
                <a:cubicBezTo>
                  <a:pt x="2715" y="59"/>
                  <a:pt x="3900" y="975"/>
                  <a:pt x="4748" y="1481"/>
                </a:cubicBezTo>
                <a:lnTo>
                  <a:pt x="4748" y="1025"/>
                </a:lnTo>
                <a:cubicBezTo>
                  <a:pt x="4534" y="969"/>
                  <a:pt x="4382" y="808"/>
                  <a:pt x="4382" y="620"/>
                </a:cubicBezTo>
                <a:cubicBezTo>
                  <a:pt x="4382" y="380"/>
                  <a:pt x="4628" y="185"/>
                  <a:pt x="4931" y="185"/>
                </a:cubicBezTo>
                <a:lnTo>
                  <a:pt x="16643" y="185"/>
                </a:lnTo>
                <a:cubicBezTo>
                  <a:pt x="16946" y="185"/>
                  <a:pt x="17192" y="380"/>
                  <a:pt x="17192" y="620"/>
                </a:cubicBezTo>
                <a:cubicBezTo>
                  <a:pt x="17192" y="808"/>
                  <a:pt x="17040" y="969"/>
                  <a:pt x="16826" y="1025"/>
                </a:cubicBezTo>
                <a:lnTo>
                  <a:pt x="16826" y="1473"/>
                </a:lnTo>
                <a:cubicBezTo>
                  <a:pt x="17674" y="966"/>
                  <a:pt x="18852" y="59"/>
                  <a:pt x="19821" y="3"/>
                </a:cubicBezTo>
                <a:cubicBezTo>
                  <a:pt x="20809" y="-54"/>
                  <a:pt x="21581" y="774"/>
                  <a:pt x="21562" y="3814"/>
                </a:cubicBezTo>
                <a:cubicBezTo>
                  <a:pt x="21523" y="5426"/>
                  <a:pt x="20929" y="7024"/>
                  <a:pt x="19990" y="7844"/>
                </a:cubicBezTo>
                <a:cubicBezTo>
                  <a:pt x="19064" y="8652"/>
                  <a:pt x="17696" y="9334"/>
                  <a:pt x="16005" y="8756"/>
                </a:cubicBezTo>
                <a:cubicBezTo>
                  <a:pt x="15233" y="10117"/>
                  <a:pt x="13943" y="11135"/>
                  <a:pt x="12407" y="11551"/>
                </a:cubicBezTo>
                <a:lnTo>
                  <a:pt x="12407" y="12269"/>
                </a:lnTo>
                <a:cubicBezTo>
                  <a:pt x="12635" y="12311"/>
                  <a:pt x="12800" y="12474"/>
                  <a:pt x="12800" y="12667"/>
                </a:cubicBezTo>
                <a:lnTo>
                  <a:pt x="12800" y="14347"/>
                </a:lnTo>
                <a:cubicBezTo>
                  <a:pt x="12800" y="14541"/>
                  <a:pt x="12635" y="14704"/>
                  <a:pt x="12407" y="14745"/>
                </a:cubicBezTo>
                <a:lnTo>
                  <a:pt x="12407" y="15295"/>
                </a:lnTo>
                <a:cubicBezTo>
                  <a:pt x="12407" y="15365"/>
                  <a:pt x="12385" y="15431"/>
                  <a:pt x="12342" y="15486"/>
                </a:cubicBezTo>
                <a:cubicBezTo>
                  <a:pt x="15050" y="15615"/>
                  <a:pt x="17009" y="16069"/>
                  <a:pt x="17102" y="16606"/>
                </a:cubicBezTo>
                <a:lnTo>
                  <a:pt x="19572" y="16606"/>
                </a:lnTo>
                <a:lnTo>
                  <a:pt x="19572" y="21546"/>
                </a:lnTo>
                <a:lnTo>
                  <a:pt x="2003" y="21546"/>
                </a:lnTo>
                <a:lnTo>
                  <a:pt x="2003" y="16606"/>
                </a:lnTo>
                <a:lnTo>
                  <a:pt x="4346" y="16606"/>
                </a:lnTo>
                <a:cubicBezTo>
                  <a:pt x="4437" y="16062"/>
                  <a:pt x="6450" y="15601"/>
                  <a:pt x="9228" y="15481"/>
                </a:cubicBezTo>
                <a:cubicBezTo>
                  <a:pt x="9187" y="15426"/>
                  <a:pt x="9167" y="15362"/>
                  <a:pt x="9167" y="15295"/>
                </a:cubicBezTo>
                <a:lnTo>
                  <a:pt x="9167" y="14745"/>
                </a:lnTo>
                <a:cubicBezTo>
                  <a:pt x="8940" y="14704"/>
                  <a:pt x="8774" y="14541"/>
                  <a:pt x="8774" y="14347"/>
                </a:cubicBezTo>
                <a:lnTo>
                  <a:pt x="8774" y="12667"/>
                </a:lnTo>
                <a:cubicBezTo>
                  <a:pt x="8774" y="12474"/>
                  <a:pt x="8940" y="12311"/>
                  <a:pt x="9167" y="12269"/>
                </a:cubicBezTo>
                <a:lnTo>
                  <a:pt x="9167" y="11554"/>
                </a:lnTo>
                <a:cubicBezTo>
                  <a:pt x="7627" y="11136"/>
                  <a:pt x="6338" y="10113"/>
                  <a:pt x="5569" y="8752"/>
                </a:cubicBezTo>
                <a:cubicBezTo>
                  <a:pt x="3872" y="9337"/>
                  <a:pt x="2500" y="8654"/>
                  <a:pt x="1572" y="7844"/>
                </a:cubicBezTo>
                <a:cubicBezTo>
                  <a:pt x="633" y="7024"/>
                  <a:pt x="39" y="5426"/>
                  <a:pt x="0" y="3814"/>
                </a:cubicBezTo>
                <a:cubicBezTo>
                  <a:pt x="-19" y="774"/>
                  <a:pt x="753" y="-54"/>
                  <a:pt x="1741" y="3"/>
                </a:cubicBezTo>
                <a:close/>
              </a:path>
            </a:pathLst>
          </a:custGeom>
          <a:solidFill>
            <a:schemeClr val="accent5"/>
          </a:solidFill>
          <a:ln w="12700">
            <a:miter lim="400000"/>
          </a:ln>
        </p:spPr>
        <p:txBody>
          <a:bodyPr lIns="45719" rIns="45719" anchor="ctr"/>
          <a:lstStyle/>
          <a:p>
            <a:pPr algn="ctr">
              <a:defRPr sz="2700">
                <a:solidFill>
                  <a:srgbClr val="FFFFFF"/>
                </a:solidFill>
                <a:latin typeface="Arial"/>
                <a:ea typeface="Arial"/>
                <a:cs typeface="Arial"/>
                <a:sym typeface="Arial"/>
              </a:defRPr>
            </a:pPr>
            <a:endParaRPr/>
          </a:p>
        </p:txBody>
      </p:sp>
      <p:sp>
        <p:nvSpPr>
          <p:cNvPr id="292" name="Frame 17"/>
          <p:cNvSpPr/>
          <p:nvPr/>
        </p:nvSpPr>
        <p:spPr>
          <a:xfrm>
            <a:off x="5757871" y="2516752"/>
            <a:ext cx="508154" cy="508153"/>
          </a:xfrm>
          <a:custGeom>
            <a:avLst/>
            <a:gdLst/>
            <a:ahLst/>
            <a:cxnLst>
              <a:cxn ang="0">
                <a:pos x="wd2" y="hd2"/>
              </a:cxn>
              <a:cxn ang="5400000">
                <a:pos x="wd2" y="hd2"/>
              </a:cxn>
              <a:cxn ang="10800000">
                <a:pos x="wd2" y="hd2"/>
              </a:cxn>
              <a:cxn ang="16200000">
                <a:pos x="wd2" y="hd2"/>
              </a:cxn>
            </a:cxnLst>
            <a:rect l="0" t="0" r="r" b="b"/>
            <a:pathLst>
              <a:path w="21600" h="21600" extrusionOk="0">
                <a:moveTo>
                  <a:pt x="2770" y="2537"/>
                </a:moveTo>
                <a:lnTo>
                  <a:pt x="2770" y="2569"/>
                </a:lnTo>
                <a:lnTo>
                  <a:pt x="2569" y="2569"/>
                </a:lnTo>
                <a:lnTo>
                  <a:pt x="2569" y="19031"/>
                </a:lnTo>
                <a:lnTo>
                  <a:pt x="10194" y="19031"/>
                </a:lnTo>
                <a:cubicBezTo>
                  <a:pt x="8447" y="16205"/>
                  <a:pt x="6650" y="11479"/>
                  <a:pt x="2907" y="11151"/>
                </a:cubicBezTo>
                <a:lnTo>
                  <a:pt x="4002" y="7901"/>
                </a:lnTo>
                <a:cubicBezTo>
                  <a:pt x="7552" y="9064"/>
                  <a:pt x="8525" y="10339"/>
                  <a:pt x="10298" y="12826"/>
                </a:cubicBezTo>
                <a:cubicBezTo>
                  <a:pt x="11930" y="9196"/>
                  <a:pt x="12847" y="7258"/>
                  <a:pt x="14889" y="3977"/>
                </a:cubicBezTo>
                <a:lnTo>
                  <a:pt x="18471" y="3977"/>
                </a:lnTo>
                <a:cubicBezTo>
                  <a:pt x="15543" y="8136"/>
                  <a:pt x="12717" y="14093"/>
                  <a:pt x="10523" y="19031"/>
                </a:cubicBezTo>
                <a:lnTo>
                  <a:pt x="19031" y="19031"/>
                </a:lnTo>
                <a:lnTo>
                  <a:pt x="19031" y="3977"/>
                </a:lnTo>
                <a:lnTo>
                  <a:pt x="19056" y="3977"/>
                </a:lnTo>
                <a:lnTo>
                  <a:pt x="19056" y="2537"/>
                </a:lnTo>
                <a:close/>
                <a:moveTo>
                  <a:pt x="0" y="0"/>
                </a:moveTo>
                <a:lnTo>
                  <a:pt x="21600" y="0"/>
                </a:lnTo>
                <a:lnTo>
                  <a:pt x="21600" y="21600"/>
                </a:lnTo>
                <a:lnTo>
                  <a:pt x="0" y="21600"/>
                </a:lnTo>
                <a:close/>
              </a:path>
            </a:pathLst>
          </a:custGeom>
          <a:solidFill>
            <a:schemeClr val="accent2"/>
          </a:solidFill>
          <a:ln w="12700">
            <a:miter lim="400000"/>
          </a:ln>
        </p:spPr>
        <p:txBody>
          <a:bodyPr lIns="45719" rIns="45719" anchor="ctr"/>
          <a:lstStyle/>
          <a:p>
            <a:pPr algn="ctr">
              <a:defRPr sz="2700">
                <a:latin typeface="Arial"/>
                <a:ea typeface="Arial"/>
                <a:cs typeface="Arial"/>
                <a:sym typeface="Arial"/>
              </a:defRPr>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AM MEMBERS"/>
          <p:cNvSpPr txBox="1"/>
          <p:nvPr/>
        </p:nvSpPr>
        <p:spPr>
          <a:xfrm>
            <a:off x="1143114" y="509359"/>
            <a:ext cx="2676554" cy="454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2900"/>
              <a:t>TEAM MEMBERS</a:t>
            </a:r>
            <a:r>
              <a:t> </a:t>
            </a:r>
          </a:p>
        </p:txBody>
      </p:sp>
      <p:sp>
        <p:nvSpPr>
          <p:cNvPr id="295" name="20BCE7013 Aditya Patil - AWS services and coding.…"/>
          <p:cNvSpPr txBox="1"/>
          <p:nvPr/>
        </p:nvSpPr>
        <p:spPr>
          <a:xfrm>
            <a:off x="1168863" y="1101578"/>
            <a:ext cx="7690868" cy="216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935789" lvl="1" indent="-300789">
              <a:buSzPct val="100000"/>
              <a:buAutoNum type="arabicParenR"/>
              <a:defRPr sz="2300"/>
            </a:pPr>
            <a:r>
              <a:rPr dirty="0"/>
              <a:t>20BCE7013 Aditya Patil - AWS services and coding.</a:t>
            </a:r>
          </a:p>
          <a:p>
            <a:pPr marL="935789" lvl="1" indent="-300789">
              <a:buSzPct val="100000"/>
              <a:buAutoNum type="arabicParenR"/>
              <a:defRPr sz="2300"/>
            </a:pPr>
            <a:r>
              <a:rPr dirty="0"/>
              <a:t>20BCE7648 Dhyan          -PPTs and coding </a:t>
            </a:r>
          </a:p>
          <a:p>
            <a:pPr marL="935789" lvl="1" indent="-300789">
              <a:buSzPct val="100000"/>
              <a:buAutoNum type="arabicParenR"/>
              <a:defRPr sz="2300"/>
            </a:pPr>
            <a:r>
              <a:rPr dirty="0"/>
              <a:t>20BCI7097 Ivan Philip Christopher - Coding and research</a:t>
            </a:r>
          </a:p>
          <a:p>
            <a:pPr marL="935789" lvl="1" indent="-300789">
              <a:buSzPct val="100000"/>
              <a:buAutoNum type="arabicParenR"/>
              <a:defRPr sz="2300"/>
            </a:pPr>
            <a:r>
              <a:rPr dirty="0"/>
              <a:t>20BCR7087 </a:t>
            </a:r>
            <a:r>
              <a:rPr dirty="0" err="1"/>
              <a:t>Jeevantika</a:t>
            </a:r>
            <a:r>
              <a:rPr dirty="0"/>
              <a:t> Gurung- Coding and PPT’s</a:t>
            </a:r>
          </a:p>
          <a:p>
            <a:pPr marL="935789" lvl="1" indent="-300789">
              <a:buSzPct val="100000"/>
              <a:buAutoNum type="arabicParenR"/>
              <a:defRPr sz="2300"/>
            </a:pPr>
            <a:r>
              <a:rPr dirty="0"/>
              <a:t>20BES7003 </a:t>
            </a:r>
            <a:r>
              <a:rPr dirty="0" err="1"/>
              <a:t>Khajan</a:t>
            </a:r>
            <a:r>
              <a:rPr dirty="0"/>
              <a:t> Singh - Circuit and components </a:t>
            </a:r>
          </a:p>
          <a:p>
            <a:pPr marL="935789" lvl="1" indent="-300789">
              <a:buSzPct val="100000"/>
              <a:buAutoNum type="arabicParenR"/>
              <a:defRPr sz="2300"/>
            </a:pPr>
            <a:r>
              <a:rPr dirty="0"/>
              <a:t>20BES7012 </a:t>
            </a:r>
            <a:r>
              <a:rPr dirty="0" err="1"/>
              <a:t>Priyam</a:t>
            </a:r>
            <a:r>
              <a:rPr dirty="0"/>
              <a:t> </a:t>
            </a:r>
            <a:r>
              <a:rPr dirty="0" err="1"/>
              <a:t>Mascharak</a:t>
            </a:r>
            <a:r>
              <a:rPr dirty="0"/>
              <a:t> - Circuit and components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Box 3"/>
          <p:cNvSpPr txBox="1"/>
          <p:nvPr/>
        </p:nvSpPr>
        <p:spPr>
          <a:xfrm>
            <a:off x="634258" y="717044"/>
            <a:ext cx="4597961" cy="708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4400" b="1">
                <a:solidFill>
                  <a:srgbClr val="FFFFFF"/>
                </a:solidFill>
                <a:latin typeface="Arial"/>
                <a:ea typeface="Arial"/>
                <a:cs typeface="Arial"/>
                <a:sym typeface="Arial"/>
              </a:defRPr>
            </a:lvl1pPr>
          </a:lstStyle>
          <a:p>
            <a:r>
              <a:t>Conclusion</a:t>
            </a:r>
          </a:p>
        </p:txBody>
      </p:sp>
      <p:sp>
        <p:nvSpPr>
          <p:cNvPr id="298" name="Rectangle: Rounded Corners 1"/>
          <p:cNvSpPr/>
          <p:nvPr/>
        </p:nvSpPr>
        <p:spPr>
          <a:xfrm>
            <a:off x="227011" y="1455843"/>
            <a:ext cx="11637041" cy="2734193"/>
          </a:xfrm>
          <a:prstGeom prst="roundRect">
            <a:avLst>
              <a:gd name="adj" fmla="val 16667"/>
            </a:avLst>
          </a:prstGeom>
          <a:solidFill>
            <a:srgbClr val="FF0000">
              <a:alpha val="29000"/>
            </a:srgbClr>
          </a:solidFill>
          <a:ln w="12700">
            <a:solidFill>
              <a:srgbClr val="A1272A"/>
            </a:solidFill>
            <a:miter/>
          </a:ln>
        </p:spPr>
        <p:txBody>
          <a:bodyPr lIns="45719" rIns="45719" anchor="ctr"/>
          <a:lstStyle/>
          <a:p>
            <a:pPr>
              <a:defRPr>
                <a:solidFill>
                  <a:srgbClr val="FFFFFF"/>
                </a:solidFill>
                <a:latin typeface="Arial"/>
                <a:ea typeface="Arial"/>
                <a:cs typeface="Arial"/>
                <a:sym typeface="Arial"/>
              </a:defRPr>
            </a:pPr>
            <a:endParaRPr/>
          </a:p>
        </p:txBody>
      </p:sp>
      <p:sp>
        <p:nvSpPr>
          <p:cNvPr id="299" name="TextBox 4"/>
          <p:cNvSpPr txBox="1"/>
          <p:nvPr/>
        </p:nvSpPr>
        <p:spPr>
          <a:xfrm>
            <a:off x="712570" y="1621863"/>
            <a:ext cx="9737237" cy="22175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r>
              <a:t>In conclusion, the Smart Pill Box is a cutting-edge solution for managing health and ensuring that patients with autism, the elderly, and people with disabilities never miss a dose of their medication. Its advanced features, including automatic medication reminders, real-time monitoring of pill intake, and path detection technology, make it a comprehensive and easy-to-use solution for managing health. The Smart Pill Box is a crucial tool for improving the quality of life for these populations and ensuring that they receive the care and support they need to stay healthy and active. We are confident that this project will have a positive impact on the lives of countless individuals and make a meaningful contribution to the field of health management.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Cover and End Slide Master">
      <a:dk1>
        <a:srgbClr val="000000"/>
      </a:dk1>
      <a:lt1>
        <a:srgbClr val="FFFFFF"/>
      </a:lt1>
      <a:dk2>
        <a:srgbClr val="A7A7A7"/>
      </a:dk2>
      <a:lt2>
        <a:srgbClr val="535353"/>
      </a:lt2>
      <a:accent1>
        <a:srgbClr val="DC3539"/>
      </a:accent1>
      <a:accent2>
        <a:srgbClr val="F1CF01"/>
      </a:accent2>
      <a:accent3>
        <a:srgbClr val="449074"/>
      </a:accent3>
      <a:accent4>
        <a:srgbClr val="1764B9"/>
      </a:accent4>
      <a:accent5>
        <a:srgbClr val="8B62A8"/>
      </a:accent5>
      <a:accent6>
        <a:srgbClr val="FDB53E"/>
      </a:accent6>
      <a:hlink>
        <a:srgbClr val="0000FF"/>
      </a:hlink>
      <a:folHlink>
        <a:srgbClr val="FF00FF"/>
      </a:folHlink>
    </a:clrScheme>
    <a:fontScheme name="Cover and End Slide Master">
      <a:majorFont>
        <a:latin typeface="Calibri"/>
        <a:ea typeface="Calibri"/>
        <a:cs typeface="Calibri"/>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ver and End Slide Master">
  <a:themeElements>
    <a:clrScheme name="Cover and End Slide Master">
      <a:dk1>
        <a:srgbClr val="000000"/>
      </a:dk1>
      <a:lt1>
        <a:srgbClr val="FFFFFF"/>
      </a:lt1>
      <a:dk2>
        <a:srgbClr val="A7A7A7"/>
      </a:dk2>
      <a:lt2>
        <a:srgbClr val="535353"/>
      </a:lt2>
      <a:accent1>
        <a:srgbClr val="DC3539"/>
      </a:accent1>
      <a:accent2>
        <a:srgbClr val="F1CF01"/>
      </a:accent2>
      <a:accent3>
        <a:srgbClr val="449074"/>
      </a:accent3>
      <a:accent4>
        <a:srgbClr val="1764B9"/>
      </a:accent4>
      <a:accent5>
        <a:srgbClr val="8B62A8"/>
      </a:accent5>
      <a:accent6>
        <a:srgbClr val="FDB53E"/>
      </a:accent6>
      <a:hlink>
        <a:srgbClr val="0000FF"/>
      </a:hlink>
      <a:folHlink>
        <a:srgbClr val="FF00FF"/>
      </a:folHlink>
    </a:clrScheme>
    <a:fontScheme name="Cover and End Slide Master">
      <a:majorFont>
        <a:latin typeface="Calibri"/>
        <a:ea typeface="Calibri"/>
        <a:cs typeface="Calibri"/>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559</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dhyan prasad</cp:lastModifiedBy>
  <cp:revision>2</cp:revision>
  <dcterms:modified xsi:type="dcterms:W3CDTF">2023-03-15T04:57:33Z</dcterms:modified>
</cp:coreProperties>
</file>