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51" r:id="rId4"/>
    <p:sldId id="348" r:id="rId5"/>
    <p:sldId id="323" r:id="rId6"/>
    <p:sldId id="259" r:id="rId7"/>
    <p:sldId id="307" r:id="rId8"/>
    <p:sldId id="355" r:id="rId9"/>
    <p:sldId id="356" r:id="rId10"/>
    <p:sldId id="358" r:id="rId11"/>
    <p:sldId id="364" r:id="rId12"/>
    <p:sldId id="359" r:id="rId13"/>
    <p:sldId id="360" r:id="rId14"/>
    <p:sldId id="362" r:id="rId15"/>
    <p:sldId id="363" r:id="rId16"/>
    <p:sldId id="261" r:id="rId17"/>
    <p:sldId id="361" r:id="rId18"/>
    <p:sldId id="33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8CB04D-A2B9-4242-996A-6576CCB9ED56}"/>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35726AFF-C4CD-476E-B4AC-6350B219F43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91DF8E8A-6EB3-47AB-8E07-A930417030A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177EDC2F-487F-4278-AD96-D95F3FBD4A5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48E8E8F-79CA-4449-AD0C-81C45CDF5D2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F7D73200-85F6-4B0F-B836-526D92B455B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585C512-B2BC-4599-987C-E85258E36E4A}"/>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5896EB93-8E75-48F8-99D6-E34F448538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B94D743-41AB-4E45-9C20-CD4F98EBD9B2}"/>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A1F0E7E-E342-4B4C-9DD5-E47E1669AB8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1410DF8-5A67-4521-97F3-B28A5F973AE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32498DA-AB4C-4F3A-BDDA-85C6C82D936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35127645-8125-47BC-9C59-A13CC4C5718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A8B167C-2E1E-4773-B6B1-F0F73F34CB09}"/>
              </a:ext>
            </a:extLst>
          </p:cNvPr>
          <p:cNvSpPr>
            <a:spLocks noGrp="1"/>
          </p:cNvSpPr>
          <p:nvPr>
            <p:ph type="pic" sz="quarter" idx="14" hasCustomPrompt="1"/>
          </p:nvPr>
        </p:nvSpPr>
        <p:spPr>
          <a:xfrm>
            <a:off x="1401911" y="1976846"/>
            <a:ext cx="3887856" cy="236749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2F21B487-AC92-42B3-97CB-3888992D586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3E87-8ED6-49DE-807F-88BB35CDC7EE}"/>
              </a:ext>
            </a:extLst>
          </p:cNvPr>
          <p:cNvSpPr/>
          <p:nvPr userDrawn="1"/>
        </p:nvSpPr>
        <p:spPr>
          <a:xfrm>
            <a:off x="1085065" y="1621765"/>
            <a:ext cx="2045865" cy="464101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D79ED9C-AB25-4609-AB99-B83BD4048878}"/>
              </a:ext>
            </a:extLst>
          </p:cNvPr>
          <p:cNvSpPr/>
          <p:nvPr userDrawn="1"/>
        </p:nvSpPr>
        <p:spPr>
          <a:xfrm>
            <a:off x="3743733" y="1621765"/>
            <a:ext cx="2045865" cy="46410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BCECE6B-218F-4697-9A8C-6317DB8F0795}"/>
              </a:ext>
            </a:extLst>
          </p:cNvPr>
          <p:cNvSpPr/>
          <p:nvPr userDrawn="1"/>
        </p:nvSpPr>
        <p:spPr>
          <a:xfrm>
            <a:off x="6402401" y="1621765"/>
            <a:ext cx="2045865" cy="46410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EC3E39C-1917-497D-9FA2-280086D87492}"/>
              </a:ext>
            </a:extLst>
          </p:cNvPr>
          <p:cNvSpPr/>
          <p:nvPr userDrawn="1"/>
        </p:nvSpPr>
        <p:spPr>
          <a:xfrm>
            <a:off x="9061069" y="1621765"/>
            <a:ext cx="2045865" cy="464101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3AB435FD-EFCF-4DA5-8AC8-A34BF478B869}"/>
              </a:ext>
            </a:extLst>
          </p:cNvPr>
          <p:cNvSpPr>
            <a:spLocks noGrp="1" noChangeAspect="1"/>
          </p:cNvSpPr>
          <p:nvPr>
            <p:ph type="pic" sz="quarter" idx="11" hasCustomPrompt="1"/>
          </p:nvPr>
        </p:nvSpPr>
        <p:spPr>
          <a:xfrm>
            <a:off x="1137445" y="1690611"/>
            <a:ext cx="1941107" cy="1941107"/>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5B6F0778-36CE-40A0-8A98-DC19167BAE7E}"/>
              </a:ext>
            </a:extLst>
          </p:cNvPr>
          <p:cNvSpPr>
            <a:spLocks noGrp="1" noChangeAspect="1"/>
          </p:cNvSpPr>
          <p:nvPr>
            <p:ph type="pic" sz="quarter" idx="12" hasCustomPrompt="1"/>
          </p:nvPr>
        </p:nvSpPr>
        <p:spPr>
          <a:xfrm>
            <a:off x="3796113" y="4269899"/>
            <a:ext cx="1941107" cy="1941107"/>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EFCBE045-9FD4-4549-9344-9AAF948AC241}"/>
              </a:ext>
            </a:extLst>
          </p:cNvPr>
          <p:cNvSpPr>
            <a:spLocks noGrp="1" noChangeAspect="1"/>
          </p:cNvSpPr>
          <p:nvPr>
            <p:ph type="pic" sz="quarter" idx="13" hasCustomPrompt="1"/>
          </p:nvPr>
        </p:nvSpPr>
        <p:spPr>
          <a:xfrm>
            <a:off x="6454781" y="1690611"/>
            <a:ext cx="1941107" cy="1941107"/>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DFD4847C-81AD-4D76-91C3-2C9B5B791C25}"/>
              </a:ext>
            </a:extLst>
          </p:cNvPr>
          <p:cNvSpPr>
            <a:spLocks noGrp="1" noChangeAspect="1"/>
          </p:cNvSpPr>
          <p:nvPr>
            <p:ph type="pic" sz="quarter" idx="14" hasCustomPrompt="1"/>
          </p:nvPr>
        </p:nvSpPr>
        <p:spPr>
          <a:xfrm>
            <a:off x="9113448" y="4269899"/>
            <a:ext cx="1941107" cy="1941107"/>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189C4A6E-7453-43BD-AE04-56008229C81A}"/>
              </a:ext>
            </a:extLst>
          </p:cNvPr>
          <p:cNvGrpSpPr/>
          <p:nvPr userDrawn="1"/>
        </p:nvGrpSpPr>
        <p:grpSpPr>
          <a:xfrm>
            <a:off x="850796" y="2029744"/>
            <a:ext cx="2126862" cy="3673670"/>
            <a:chOff x="1438761" y="2033015"/>
            <a:chExt cx="1980000" cy="3420000"/>
          </a:xfrm>
        </p:grpSpPr>
        <p:sp>
          <p:nvSpPr>
            <p:cNvPr id="3" name="Rounded Rectangle 58">
              <a:extLst>
                <a:ext uri="{FF2B5EF4-FFF2-40B4-BE49-F238E27FC236}">
                  <a16:creationId xmlns:a16="http://schemas.microsoft.com/office/drawing/2014/main" id="{F62A8943-DBAC-4863-816D-3C4AB9630641}"/>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2A0A2EE1-221A-4028-8DB2-BD8C495E120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BE51866B-1440-45F1-A4DE-183557B38AA5}"/>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8975740B-F53B-423A-85A7-05441B5A85A5}"/>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FC39DD53-8C1B-418B-9D4B-DEDDDFD49515}"/>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6550D580-9413-499C-A2F6-4FAF820E3DCD}"/>
              </a:ext>
            </a:extLst>
          </p:cNvPr>
          <p:cNvGrpSpPr/>
          <p:nvPr userDrawn="1"/>
        </p:nvGrpSpPr>
        <p:grpSpPr>
          <a:xfrm>
            <a:off x="3428276" y="1995876"/>
            <a:ext cx="2126862" cy="3673670"/>
            <a:chOff x="1438761" y="2033015"/>
            <a:chExt cx="1980000" cy="3420000"/>
          </a:xfrm>
        </p:grpSpPr>
        <p:sp>
          <p:nvSpPr>
            <p:cNvPr id="9" name="Rounded Rectangle 52">
              <a:extLst>
                <a:ext uri="{FF2B5EF4-FFF2-40B4-BE49-F238E27FC236}">
                  <a16:creationId xmlns:a16="http://schemas.microsoft.com/office/drawing/2014/main" id="{A0D25C72-26DC-4970-BB57-CC85C7184E09}"/>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464D1CD6-F085-42B8-A945-E67960BA845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1F01F4DA-726E-4F78-9FFF-59B4301DB4DE}"/>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882EE2D3-039E-4735-A899-B8E1CEEF04B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805E3D63-60CC-4F19-A2A6-222F85BEDB9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3C3ED90E-FEB0-4821-8390-7580442214C1}"/>
              </a:ext>
            </a:extLst>
          </p:cNvPr>
          <p:cNvSpPr>
            <a:spLocks noGrp="1"/>
          </p:cNvSpPr>
          <p:nvPr>
            <p:ph type="pic" sz="quarter" idx="11" hasCustomPrompt="1"/>
          </p:nvPr>
        </p:nvSpPr>
        <p:spPr>
          <a:xfrm>
            <a:off x="4356027" y="22792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id="{2E4A4063-3947-448A-A554-C5345B818987}"/>
              </a:ext>
            </a:extLst>
          </p:cNvPr>
          <p:cNvSpPr>
            <a:spLocks noGrp="1"/>
          </p:cNvSpPr>
          <p:nvPr>
            <p:ph type="pic" sz="quarter" idx="12" hasCustomPrompt="1"/>
          </p:nvPr>
        </p:nvSpPr>
        <p:spPr>
          <a:xfrm>
            <a:off x="1002845" y="2328133"/>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id="{DE836E1E-1E8B-4DD8-A31C-BCA717BFC242}"/>
              </a:ext>
            </a:extLst>
          </p:cNvPr>
          <p:cNvGrpSpPr/>
          <p:nvPr userDrawn="1"/>
        </p:nvGrpSpPr>
        <p:grpSpPr>
          <a:xfrm>
            <a:off x="2077784" y="1858049"/>
            <a:ext cx="2304289" cy="3980137"/>
            <a:chOff x="1438761" y="2033015"/>
            <a:chExt cx="1980000" cy="3420000"/>
          </a:xfrm>
        </p:grpSpPr>
        <p:sp>
          <p:nvSpPr>
            <p:cNvPr id="17" name="Rounded Rectangle 41">
              <a:extLst>
                <a:ext uri="{FF2B5EF4-FFF2-40B4-BE49-F238E27FC236}">
                  <a16:creationId xmlns:a16="http://schemas.microsoft.com/office/drawing/2014/main" id="{1FE8E1EF-98AE-40B9-9B35-B469967CAC6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FB357B44-5A23-4AD5-BE11-F07EC85AF062}"/>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F414EAD0-E0C7-47AC-8FE9-E0C54C3D0856}"/>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FF28C030-C739-460C-AC4C-35B029130F87}"/>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1D692173-2133-4D86-B48F-B75A851F51D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01371C75-AE82-4AE5-8CF8-7F5AC9365EF1}"/>
              </a:ext>
            </a:extLst>
          </p:cNvPr>
          <p:cNvSpPr>
            <a:spLocks noGrp="1"/>
          </p:cNvSpPr>
          <p:nvPr>
            <p:ph type="pic" sz="quarter" idx="10" hasCustomPrompt="1"/>
          </p:nvPr>
        </p:nvSpPr>
        <p:spPr>
          <a:xfrm>
            <a:off x="2217448" y="21896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id="{0996A05F-ABEB-4DF4-8C8D-F25EA65CE703}"/>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80" r:id="rId6"/>
    <p:sldLayoutId id="2147483681" r:id="rId7"/>
    <p:sldLayoutId id="2147483682" r:id="rId8"/>
    <p:sldLayoutId id="2147483684" r:id="rId9"/>
    <p:sldLayoutId id="2147483685" r:id="rId10"/>
    <p:sldLayoutId id="2147483686" r:id="rId11"/>
    <p:sldLayoutId id="2147483687" r:id="rId12"/>
    <p:sldLayoutId id="2147483688" r:id="rId13"/>
    <p:sldLayoutId id="2147483671" r:id="rId14"/>
    <p:sldLayoutId id="214748367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78" y="5038285"/>
            <a:ext cx="12192000" cy="923330"/>
          </a:xfrm>
          <a:prstGeom prst="rect">
            <a:avLst/>
          </a:prstGeom>
          <a:noFill/>
        </p:spPr>
        <p:txBody>
          <a:bodyPr wrap="square" rtlCol="0" anchor="ctr">
            <a:spAutoFit/>
          </a:bodyPr>
          <a:lstStyle/>
          <a:p>
            <a:pPr algn="ctr"/>
            <a:r>
              <a:rPr lang="en-US" sz="5400" dirty="0">
                <a:solidFill>
                  <a:schemeClr val="bg1"/>
                </a:solidFill>
                <a:latin typeface="+mj-lt"/>
              </a:rPr>
              <a:t>THE SMART PILL BOX(Extended)</a:t>
            </a:r>
          </a:p>
        </p:txBody>
      </p:sp>
      <p:sp>
        <p:nvSpPr>
          <p:cNvPr id="9" name="TextBox 8">
            <a:extLst>
              <a:ext uri="{FF2B5EF4-FFF2-40B4-BE49-F238E27FC236}">
                <a16:creationId xmlns:a16="http://schemas.microsoft.com/office/drawing/2014/main" id="{2B6167FF-AD5E-41E4-8385-3024DC936CF2}"/>
              </a:ext>
            </a:extLst>
          </p:cNvPr>
          <p:cNvSpPr txBox="1"/>
          <p:nvPr/>
        </p:nvSpPr>
        <p:spPr>
          <a:xfrm>
            <a:off x="476" y="6068410"/>
            <a:ext cx="12191524"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Stores , Organizes	&amp; Dispenses</a:t>
            </a:r>
          </a:p>
        </p:txBody>
      </p:sp>
    </p:spTree>
    <p:extLst>
      <p:ext uri="{BB962C8B-B14F-4D97-AF65-F5344CB8AC3E}">
        <p14:creationId xmlns:p14="http://schemas.microsoft.com/office/powerpoint/2010/main" val="31876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9367318" cy="624495"/>
          </a:xfrm>
        </p:spPr>
        <p:txBody>
          <a:bodyPr/>
          <a:lstStyle/>
          <a:p>
            <a:r>
              <a:rPr lang="en-US" dirty="0"/>
              <a:t>3-D model(side view)</a:t>
            </a:r>
          </a:p>
        </p:txBody>
      </p:sp>
      <p:grpSp>
        <p:nvGrpSpPr>
          <p:cNvPr id="38" name="Group 37">
            <a:extLst>
              <a:ext uri="{FF2B5EF4-FFF2-40B4-BE49-F238E27FC236}">
                <a16:creationId xmlns:a16="http://schemas.microsoft.com/office/drawing/2014/main" id="{E63BA9DA-AC29-4221-B621-C140704D36AD}"/>
              </a:ext>
            </a:extLst>
          </p:cNvPr>
          <p:cNvGrpSpPr/>
          <p:nvPr/>
        </p:nvGrpSpPr>
        <p:grpSpPr>
          <a:xfrm rot="21411753">
            <a:off x="3292869" y="1596623"/>
            <a:ext cx="3684821" cy="4567412"/>
            <a:chOff x="395536" y="1793041"/>
            <a:chExt cx="3170093" cy="3929395"/>
          </a:xfrm>
          <a:solidFill>
            <a:schemeClr val="accent1">
              <a:alpha val="7000"/>
            </a:schemeClr>
          </a:solidFill>
        </p:grpSpPr>
        <p:sp>
          <p:nvSpPr>
            <p:cNvPr id="39" name="Freeform 29">
              <a:extLst>
                <a:ext uri="{FF2B5EF4-FFF2-40B4-BE49-F238E27FC236}">
                  <a16:creationId xmlns:a16="http://schemas.microsoft.com/office/drawing/2014/main" id="{917CCD2E-D2B6-43DA-AA1E-7D2B1698DAC9}"/>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39">
              <a:extLst>
                <a:ext uri="{FF2B5EF4-FFF2-40B4-BE49-F238E27FC236}">
                  <a16:creationId xmlns:a16="http://schemas.microsoft.com/office/drawing/2014/main" id="{7B34A0AD-1253-4770-AE10-279B80B29D8F}"/>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4" name="Picture 3">
            <a:extLst>
              <a:ext uri="{FF2B5EF4-FFF2-40B4-BE49-F238E27FC236}">
                <a16:creationId xmlns:a16="http://schemas.microsoft.com/office/drawing/2014/main" id="{4E24D5DB-7D9D-77F2-F6F0-BB34E9B1787B}"/>
              </a:ext>
            </a:extLst>
          </p:cNvPr>
          <p:cNvPicPr>
            <a:picLocks noChangeAspect="1"/>
          </p:cNvPicPr>
          <p:nvPr/>
        </p:nvPicPr>
        <p:blipFill>
          <a:blip r:embed="rId2"/>
          <a:stretch>
            <a:fillRect/>
          </a:stretch>
        </p:blipFill>
        <p:spPr>
          <a:xfrm>
            <a:off x="3366372" y="1289034"/>
            <a:ext cx="5301745" cy="4886490"/>
          </a:xfrm>
          <a:prstGeom prst="rect">
            <a:avLst/>
          </a:prstGeom>
        </p:spPr>
      </p:pic>
    </p:spTree>
    <p:extLst>
      <p:ext uri="{BB962C8B-B14F-4D97-AF65-F5344CB8AC3E}">
        <p14:creationId xmlns:p14="http://schemas.microsoft.com/office/powerpoint/2010/main" val="350896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8300518" cy="624495"/>
          </a:xfrm>
        </p:spPr>
        <p:txBody>
          <a:bodyPr/>
          <a:lstStyle/>
          <a:p>
            <a:r>
              <a:rPr lang="en-US" dirty="0"/>
              <a:t>3-D model(bottom view)</a:t>
            </a:r>
          </a:p>
        </p:txBody>
      </p:sp>
      <p:grpSp>
        <p:nvGrpSpPr>
          <p:cNvPr id="38" name="Group 37">
            <a:extLst>
              <a:ext uri="{FF2B5EF4-FFF2-40B4-BE49-F238E27FC236}">
                <a16:creationId xmlns:a16="http://schemas.microsoft.com/office/drawing/2014/main" id="{E63BA9DA-AC29-4221-B621-C140704D36AD}"/>
              </a:ext>
            </a:extLst>
          </p:cNvPr>
          <p:cNvGrpSpPr/>
          <p:nvPr/>
        </p:nvGrpSpPr>
        <p:grpSpPr>
          <a:xfrm rot="21411753">
            <a:off x="3292869" y="1596623"/>
            <a:ext cx="3684821" cy="4567412"/>
            <a:chOff x="395536" y="1793041"/>
            <a:chExt cx="3170093" cy="3929395"/>
          </a:xfrm>
          <a:solidFill>
            <a:schemeClr val="accent1">
              <a:alpha val="7000"/>
            </a:schemeClr>
          </a:solidFill>
        </p:grpSpPr>
        <p:sp>
          <p:nvSpPr>
            <p:cNvPr id="39" name="Freeform 29">
              <a:extLst>
                <a:ext uri="{FF2B5EF4-FFF2-40B4-BE49-F238E27FC236}">
                  <a16:creationId xmlns:a16="http://schemas.microsoft.com/office/drawing/2014/main" id="{917CCD2E-D2B6-43DA-AA1E-7D2B1698DAC9}"/>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39">
              <a:extLst>
                <a:ext uri="{FF2B5EF4-FFF2-40B4-BE49-F238E27FC236}">
                  <a16:creationId xmlns:a16="http://schemas.microsoft.com/office/drawing/2014/main" id="{7B34A0AD-1253-4770-AE10-279B80B29D8F}"/>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5" name="Picture 4">
            <a:extLst>
              <a:ext uri="{FF2B5EF4-FFF2-40B4-BE49-F238E27FC236}">
                <a16:creationId xmlns:a16="http://schemas.microsoft.com/office/drawing/2014/main" id="{D23B0FD0-B311-3DBF-5857-FB2771124A6D}"/>
              </a:ext>
            </a:extLst>
          </p:cNvPr>
          <p:cNvPicPr>
            <a:picLocks noChangeAspect="1"/>
          </p:cNvPicPr>
          <p:nvPr/>
        </p:nvPicPr>
        <p:blipFill>
          <a:blip r:embed="rId2"/>
          <a:stretch>
            <a:fillRect/>
          </a:stretch>
        </p:blipFill>
        <p:spPr>
          <a:xfrm>
            <a:off x="2919420" y="1170174"/>
            <a:ext cx="6045286" cy="5104654"/>
          </a:xfrm>
          <a:prstGeom prst="rect">
            <a:avLst/>
          </a:prstGeom>
        </p:spPr>
      </p:pic>
    </p:spTree>
    <p:extLst>
      <p:ext uri="{BB962C8B-B14F-4D97-AF65-F5344CB8AC3E}">
        <p14:creationId xmlns:p14="http://schemas.microsoft.com/office/powerpoint/2010/main" val="290357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8300518" cy="624495"/>
          </a:xfrm>
        </p:spPr>
        <p:txBody>
          <a:bodyPr/>
          <a:lstStyle/>
          <a:p>
            <a:r>
              <a:rPr lang="en-US" dirty="0"/>
              <a:t>3-D model- Pill container</a:t>
            </a:r>
          </a:p>
        </p:txBody>
      </p:sp>
      <p:grpSp>
        <p:nvGrpSpPr>
          <p:cNvPr id="38" name="Group 37">
            <a:extLst>
              <a:ext uri="{FF2B5EF4-FFF2-40B4-BE49-F238E27FC236}">
                <a16:creationId xmlns:a16="http://schemas.microsoft.com/office/drawing/2014/main" id="{E63BA9DA-AC29-4221-B621-C140704D36AD}"/>
              </a:ext>
            </a:extLst>
          </p:cNvPr>
          <p:cNvGrpSpPr/>
          <p:nvPr/>
        </p:nvGrpSpPr>
        <p:grpSpPr>
          <a:xfrm rot="21411753">
            <a:off x="3292869" y="1596623"/>
            <a:ext cx="3684821" cy="4567412"/>
            <a:chOff x="395536" y="1793041"/>
            <a:chExt cx="3170093" cy="3929395"/>
          </a:xfrm>
          <a:solidFill>
            <a:schemeClr val="accent1">
              <a:alpha val="7000"/>
            </a:schemeClr>
          </a:solidFill>
        </p:grpSpPr>
        <p:sp>
          <p:nvSpPr>
            <p:cNvPr id="39" name="Freeform 29">
              <a:extLst>
                <a:ext uri="{FF2B5EF4-FFF2-40B4-BE49-F238E27FC236}">
                  <a16:creationId xmlns:a16="http://schemas.microsoft.com/office/drawing/2014/main" id="{917CCD2E-D2B6-43DA-AA1E-7D2B1698DAC9}"/>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39">
              <a:extLst>
                <a:ext uri="{FF2B5EF4-FFF2-40B4-BE49-F238E27FC236}">
                  <a16:creationId xmlns:a16="http://schemas.microsoft.com/office/drawing/2014/main" id="{7B34A0AD-1253-4770-AE10-279B80B29D8F}"/>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4" name="Picture 3">
            <a:extLst>
              <a:ext uri="{FF2B5EF4-FFF2-40B4-BE49-F238E27FC236}">
                <a16:creationId xmlns:a16="http://schemas.microsoft.com/office/drawing/2014/main" id="{D34CFF47-B35F-6630-FC93-ADBF3AA7CF7A}"/>
              </a:ext>
            </a:extLst>
          </p:cNvPr>
          <p:cNvPicPr>
            <a:picLocks noChangeAspect="1"/>
          </p:cNvPicPr>
          <p:nvPr/>
        </p:nvPicPr>
        <p:blipFill>
          <a:blip r:embed="rId2"/>
          <a:stretch>
            <a:fillRect/>
          </a:stretch>
        </p:blipFill>
        <p:spPr>
          <a:xfrm>
            <a:off x="3561518" y="1500973"/>
            <a:ext cx="4389118" cy="4588623"/>
          </a:xfrm>
          <a:prstGeom prst="rect">
            <a:avLst/>
          </a:prstGeom>
        </p:spPr>
      </p:pic>
    </p:spTree>
    <p:extLst>
      <p:ext uri="{BB962C8B-B14F-4D97-AF65-F5344CB8AC3E}">
        <p14:creationId xmlns:p14="http://schemas.microsoft.com/office/powerpoint/2010/main" val="91228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2002942" cy="624495"/>
          </a:xfrm>
        </p:spPr>
        <p:txBody>
          <a:bodyPr/>
          <a:lstStyle/>
          <a:p>
            <a:r>
              <a:rPr lang="en-US" dirty="0"/>
              <a:t>3-D model- Pill container(bottom view)</a:t>
            </a:r>
          </a:p>
        </p:txBody>
      </p:sp>
      <p:grpSp>
        <p:nvGrpSpPr>
          <p:cNvPr id="38" name="Group 37">
            <a:extLst>
              <a:ext uri="{FF2B5EF4-FFF2-40B4-BE49-F238E27FC236}">
                <a16:creationId xmlns:a16="http://schemas.microsoft.com/office/drawing/2014/main" id="{E63BA9DA-AC29-4221-B621-C140704D36AD}"/>
              </a:ext>
            </a:extLst>
          </p:cNvPr>
          <p:cNvGrpSpPr/>
          <p:nvPr/>
        </p:nvGrpSpPr>
        <p:grpSpPr>
          <a:xfrm rot="21411753">
            <a:off x="3292869" y="1596623"/>
            <a:ext cx="3684821" cy="4567412"/>
            <a:chOff x="395536" y="1793041"/>
            <a:chExt cx="3170093" cy="3929395"/>
          </a:xfrm>
          <a:solidFill>
            <a:schemeClr val="accent1">
              <a:alpha val="7000"/>
            </a:schemeClr>
          </a:solidFill>
        </p:grpSpPr>
        <p:sp>
          <p:nvSpPr>
            <p:cNvPr id="39" name="Freeform 29">
              <a:extLst>
                <a:ext uri="{FF2B5EF4-FFF2-40B4-BE49-F238E27FC236}">
                  <a16:creationId xmlns:a16="http://schemas.microsoft.com/office/drawing/2014/main" id="{917CCD2E-D2B6-43DA-AA1E-7D2B1698DAC9}"/>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39">
              <a:extLst>
                <a:ext uri="{FF2B5EF4-FFF2-40B4-BE49-F238E27FC236}">
                  <a16:creationId xmlns:a16="http://schemas.microsoft.com/office/drawing/2014/main" id="{7B34A0AD-1253-4770-AE10-279B80B29D8F}"/>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5" name="Picture 4">
            <a:extLst>
              <a:ext uri="{FF2B5EF4-FFF2-40B4-BE49-F238E27FC236}">
                <a16:creationId xmlns:a16="http://schemas.microsoft.com/office/drawing/2014/main" id="{395A0095-38D7-9EDD-E461-0DC7604BAFA5}"/>
              </a:ext>
            </a:extLst>
          </p:cNvPr>
          <p:cNvPicPr>
            <a:picLocks noChangeAspect="1"/>
          </p:cNvPicPr>
          <p:nvPr/>
        </p:nvPicPr>
        <p:blipFill>
          <a:blip r:embed="rId2"/>
          <a:stretch>
            <a:fillRect/>
          </a:stretch>
        </p:blipFill>
        <p:spPr>
          <a:xfrm>
            <a:off x="4410302" y="1548119"/>
            <a:ext cx="2911092" cy="4259949"/>
          </a:xfrm>
          <a:prstGeom prst="rect">
            <a:avLst/>
          </a:prstGeom>
        </p:spPr>
      </p:pic>
    </p:spTree>
    <p:extLst>
      <p:ext uri="{BB962C8B-B14F-4D97-AF65-F5344CB8AC3E}">
        <p14:creationId xmlns:p14="http://schemas.microsoft.com/office/powerpoint/2010/main" val="15852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AM MEMBERS"/>
          <p:cNvSpPr txBox="1"/>
          <p:nvPr/>
        </p:nvSpPr>
        <p:spPr>
          <a:xfrm>
            <a:off x="1143114" y="509359"/>
            <a:ext cx="4692910" cy="538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lang="en-US" sz="2900" dirty="0"/>
              <a:t>Workload Distribution</a:t>
            </a:r>
            <a:endParaRPr dirty="0"/>
          </a:p>
        </p:txBody>
      </p:sp>
      <p:sp>
        <p:nvSpPr>
          <p:cNvPr id="295" name="20BCE7013 Aditya Patil - AWS services and coding.…"/>
          <p:cNvSpPr txBox="1"/>
          <p:nvPr/>
        </p:nvSpPr>
        <p:spPr>
          <a:xfrm>
            <a:off x="1126795" y="1253977"/>
            <a:ext cx="9938409" cy="11541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935789" lvl="1" indent="-300789">
              <a:buSzPct val="100000"/>
              <a:buAutoNum type="arabicParenR"/>
              <a:defRPr sz="2300"/>
            </a:pPr>
            <a:r>
              <a:rPr lang="en-US" dirty="0"/>
              <a:t>Dhyan &amp; </a:t>
            </a:r>
            <a:r>
              <a:rPr lang="en-US" dirty="0" err="1"/>
              <a:t>Jeevantika</a:t>
            </a:r>
            <a:r>
              <a:rPr lang="en-US" dirty="0"/>
              <a:t> - Mobile App development + PPT</a:t>
            </a:r>
          </a:p>
          <a:p>
            <a:pPr marL="935789" lvl="1" indent="-300789">
              <a:buSzPct val="100000"/>
              <a:buAutoNum type="arabicParenR"/>
              <a:defRPr sz="2300"/>
            </a:pPr>
            <a:r>
              <a:rPr lang="en-US" dirty="0"/>
              <a:t>Ivan &amp; Aditya – Coding + AWS</a:t>
            </a:r>
          </a:p>
          <a:p>
            <a:pPr marL="935789" lvl="1" indent="-300789">
              <a:buSzPct val="100000"/>
              <a:buAutoNum type="arabicParenR"/>
              <a:defRPr sz="2300"/>
            </a:pPr>
            <a:r>
              <a:rPr lang="en-US" dirty="0" err="1"/>
              <a:t>Priyam</a:t>
            </a:r>
            <a:r>
              <a:rPr lang="en-US" dirty="0"/>
              <a:t> &amp; </a:t>
            </a:r>
            <a:r>
              <a:rPr lang="en-US" dirty="0" err="1"/>
              <a:t>Khajan</a:t>
            </a:r>
            <a:r>
              <a:rPr lang="en-US" dirty="0"/>
              <a:t> – Circuit and Components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AM MEMBERS"/>
          <p:cNvSpPr txBox="1"/>
          <p:nvPr/>
        </p:nvSpPr>
        <p:spPr>
          <a:xfrm>
            <a:off x="1143114" y="509359"/>
            <a:ext cx="2676554" cy="454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sz="2900"/>
              <a:t>TEAM MEMBERS</a:t>
            </a:r>
            <a:r>
              <a:t> </a:t>
            </a:r>
          </a:p>
        </p:txBody>
      </p:sp>
      <p:sp>
        <p:nvSpPr>
          <p:cNvPr id="295" name="20BCE7013 Aditya Patil - AWS services and coding.…"/>
          <p:cNvSpPr txBox="1"/>
          <p:nvPr/>
        </p:nvSpPr>
        <p:spPr>
          <a:xfrm>
            <a:off x="1168863" y="1101578"/>
            <a:ext cx="7690868" cy="2215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935789" lvl="1" indent="-300789">
              <a:buSzPct val="100000"/>
              <a:buAutoNum type="arabicParenR"/>
              <a:defRPr sz="2300"/>
            </a:pPr>
            <a:r>
              <a:rPr dirty="0"/>
              <a:t>20BCE7013 Aditya Patil </a:t>
            </a:r>
          </a:p>
          <a:p>
            <a:pPr marL="935789" lvl="1" indent="-300789">
              <a:buSzPct val="100000"/>
              <a:buAutoNum type="arabicParenR"/>
              <a:defRPr sz="2300"/>
            </a:pPr>
            <a:r>
              <a:rPr dirty="0"/>
              <a:t>20BCE7648 Dhyan          </a:t>
            </a:r>
          </a:p>
          <a:p>
            <a:pPr marL="935789" lvl="1" indent="-300789">
              <a:buSzPct val="100000"/>
              <a:buAutoNum type="arabicParenR"/>
              <a:defRPr sz="2300"/>
            </a:pPr>
            <a:r>
              <a:rPr dirty="0"/>
              <a:t>20BCI7097 Ivan Philip Christopher </a:t>
            </a:r>
          </a:p>
          <a:p>
            <a:pPr marL="935789" lvl="1" indent="-300789">
              <a:buSzPct val="100000"/>
              <a:buAutoNum type="arabicParenR"/>
              <a:defRPr sz="2300"/>
            </a:pPr>
            <a:r>
              <a:rPr dirty="0"/>
              <a:t>20BCR7087 </a:t>
            </a:r>
            <a:r>
              <a:rPr dirty="0" err="1"/>
              <a:t>Jeevantika</a:t>
            </a:r>
            <a:r>
              <a:rPr dirty="0"/>
              <a:t> Gurung</a:t>
            </a:r>
          </a:p>
          <a:p>
            <a:pPr marL="935789" lvl="1" indent="-300789">
              <a:buSzPct val="100000"/>
              <a:buAutoNum type="arabicParenR"/>
              <a:defRPr sz="2300"/>
            </a:pPr>
            <a:r>
              <a:rPr dirty="0"/>
              <a:t>20BES7003 </a:t>
            </a:r>
            <a:r>
              <a:rPr dirty="0" err="1"/>
              <a:t>Khajan</a:t>
            </a:r>
            <a:r>
              <a:rPr dirty="0"/>
              <a:t> Singh</a:t>
            </a:r>
          </a:p>
          <a:p>
            <a:pPr marL="935789" lvl="1" indent="-300789">
              <a:buSzPct val="100000"/>
              <a:buAutoNum type="arabicParenR"/>
              <a:defRPr sz="2300"/>
            </a:pPr>
            <a:r>
              <a:rPr dirty="0"/>
              <a:t>20BES7012 </a:t>
            </a:r>
            <a:r>
              <a:rPr dirty="0" err="1"/>
              <a:t>Priyam</a:t>
            </a:r>
            <a:r>
              <a:rPr dirty="0"/>
              <a:t> </a:t>
            </a:r>
            <a:r>
              <a:rPr dirty="0" err="1"/>
              <a:t>Mascharak</a:t>
            </a:r>
            <a:r>
              <a:rPr dirty="0"/>
              <a:t> </a:t>
            </a:r>
          </a:p>
        </p:txBody>
      </p:sp>
    </p:spTree>
    <p:extLst>
      <p:ext uri="{BB962C8B-B14F-4D97-AF65-F5344CB8AC3E}">
        <p14:creationId xmlns:p14="http://schemas.microsoft.com/office/powerpoint/2010/main" val="461188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EAB6C6-B49F-442B-8466-FD2A1155101E}"/>
              </a:ext>
            </a:extLst>
          </p:cNvPr>
          <p:cNvSpPr txBox="1"/>
          <p:nvPr/>
        </p:nvSpPr>
        <p:spPr>
          <a:xfrm>
            <a:off x="588538" y="686403"/>
            <a:ext cx="4689401" cy="769441"/>
          </a:xfrm>
          <a:prstGeom prst="rect">
            <a:avLst/>
          </a:prstGeom>
          <a:noFill/>
        </p:spPr>
        <p:txBody>
          <a:bodyPr wrap="square" rtlCol="0" anchor="ctr">
            <a:spAutoFit/>
          </a:bodyPr>
          <a:lstStyle/>
          <a:p>
            <a:r>
              <a:rPr lang="en-US" altLang="ko-KR" sz="4400" b="1" dirty="0">
                <a:solidFill>
                  <a:schemeClr val="bg1"/>
                </a:solidFill>
                <a:latin typeface="+mj-lt"/>
                <a:cs typeface="Arial" pitchFamily="34" charset="0"/>
              </a:rPr>
              <a:t>Conclusion</a:t>
            </a:r>
            <a:endParaRPr lang="ko-KR" altLang="en-US" sz="4400" b="1" dirty="0">
              <a:solidFill>
                <a:schemeClr val="bg1"/>
              </a:solidFill>
              <a:latin typeface="+mj-lt"/>
              <a:cs typeface="Arial" pitchFamily="34" charset="0"/>
            </a:endParaRPr>
          </a:p>
        </p:txBody>
      </p:sp>
      <p:sp>
        <p:nvSpPr>
          <p:cNvPr id="2" name="Rectangle: Rounded Corners 1">
            <a:extLst>
              <a:ext uri="{FF2B5EF4-FFF2-40B4-BE49-F238E27FC236}">
                <a16:creationId xmlns:a16="http://schemas.microsoft.com/office/drawing/2014/main" id="{B09127E0-3948-A347-9BFB-125955033A74}"/>
              </a:ext>
            </a:extLst>
          </p:cNvPr>
          <p:cNvSpPr/>
          <p:nvPr/>
        </p:nvSpPr>
        <p:spPr>
          <a:xfrm>
            <a:off x="227012" y="1455844"/>
            <a:ext cx="11637039" cy="2734191"/>
          </a:xfrm>
          <a:prstGeom prst="roundRect">
            <a:avLst/>
          </a:prstGeom>
          <a:solidFill>
            <a:srgbClr val="FF00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TextBox 4">
            <a:extLst>
              <a:ext uri="{FF2B5EF4-FFF2-40B4-BE49-F238E27FC236}">
                <a16:creationId xmlns:a16="http://schemas.microsoft.com/office/drawing/2014/main" id="{466A0673-E149-4BD8-9EFA-0CAE6925155D}"/>
              </a:ext>
            </a:extLst>
          </p:cNvPr>
          <p:cNvSpPr txBox="1"/>
          <p:nvPr/>
        </p:nvSpPr>
        <p:spPr>
          <a:xfrm>
            <a:off x="666850" y="1621863"/>
            <a:ext cx="9828677" cy="2308324"/>
          </a:xfrm>
          <a:prstGeom prst="rect">
            <a:avLst/>
          </a:prstGeom>
          <a:noFill/>
        </p:spPr>
        <p:txBody>
          <a:bodyPr wrap="square" rtlCol="0">
            <a:spAutoFit/>
          </a:bodyPr>
          <a:lstStyle/>
          <a:p>
            <a:r>
              <a:rPr lang="en-IN" altLang="ko-KR" dirty="0">
                <a:solidFill>
                  <a:schemeClr val="bg1"/>
                </a:solidFill>
                <a:cs typeface="Arial" pitchFamily="34" charset="0"/>
              </a:rPr>
              <a:t>In conclusion, the Smart Pill Box is a cutting-edge solution for managing health and ensuring that patients with autism, the elderly, and people with disabilities never miss a dose of their medication. Its advanced features, including automatic medication reminders, real-time monitoring of pill intake, and path detection technology, make it a comprehensive and easy-to-use solution for managing health. The Smart Pill Box is a crucial tool for improving the quality of life for these populations and ensuring that they receive the care and support they need to stay healthy and active. We are confident that this project will have a positive impact on the lives of countless individuals and make a meaningful contribution to the field of health management.</a:t>
            </a:r>
            <a:endParaRPr lang="ko-KR" altLang="en-US" dirty="0">
              <a:solidFill>
                <a:schemeClr val="bg1"/>
              </a:solidFill>
              <a:cs typeface="Arial" pitchFamily="34" charset="0"/>
            </a:endParaRPr>
          </a:p>
        </p:txBody>
      </p:sp>
    </p:spTree>
    <p:extLst>
      <p:ext uri="{BB962C8B-B14F-4D97-AF65-F5344CB8AC3E}">
        <p14:creationId xmlns:p14="http://schemas.microsoft.com/office/powerpoint/2010/main" val="38833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98104" y="343926"/>
            <a:ext cx="4777152" cy="830997"/>
          </a:xfrm>
          <a:prstGeom prst="rect">
            <a:avLst/>
          </a:prstGeom>
          <a:noFill/>
        </p:spPr>
        <p:txBody>
          <a:bodyPr wrap="square" rtlCol="0" anchor="ctr">
            <a:spAutoFit/>
          </a:bodyPr>
          <a:lstStyle/>
          <a:p>
            <a:pPr algn="ctr"/>
            <a:r>
              <a:rPr lang="en-US" altLang="ko-KR" sz="4800" b="1" dirty="0">
                <a:solidFill>
                  <a:schemeClr val="bg1"/>
                </a:solidFill>
                <a:latin typeface="+mj-lt"/>
                <a:cs typeface="Arial" pitchFamily="34" charset="0"/>
              </a:rPr>
              <a:t>Abstract</a:t>
            </a:r>
            <a:endParaRPr lang="ko-KR" altLang="en-US" sz="4800" b="1" dirty="0">
              <a:solidFill>
                <a:schemeClr val="bg1"/>
              </a:solidFill>
              <a:latin typeface="+mj-lt"/>
              <a:cs typeface="Arial" pitchFamily="34" charset="0"/>
            </a:endParaRPr>
          </a:p>
        </p:txBody>
      </p:sp>
      <p:sp>
        <p:nvSpPr>
          <p:cNvPr id="2" name="Rectangle: Rounded Corners 1">
            <a:extLst>
              <a:ext uri="{FF2B5EF4-FFF2-40B4-BE49-F238E27FC236}">
                <a16:creationId xmlns:a16="http://schemas.microsoft.com/office/drawing/2014/main" id="{59826CB8-160F-1190-47D1-0BEB9F6C572A}"/>
              </a:ext>
            </a:extLst>
          </p:cNvPr>
          <p:cNvSpPr/>
          <p:nvPr/>
        </p:nvSpPr>
        <p:spPr>
          <a:xfrm>
            <a:off x="573741" y="1299882"/>
            <a:ext cx="11134165" cy="5002306"/>
          </a:xfrm>
          <a:prstGeom prst="roundRect">
            <a:avLst/>
          </a:prstGeom>
          <a:solidFill>
            <a:srgbClr val="FF00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TextBox 4">
            <a:extLst>
              <a:ext uri="{FF2B5EF4-FFF2-40B4-BE49-F238E27FC236}">
                <a16:creationId xmlns:a16="http://schemas.microsoft.com/office/drawing/2014/main" id="{80F2E972-41C0-33F8-E492-447FF8FA8F0E}"/>
              </a:ext>
            </a:extLst>
          </p:cNvPr>
          <p:cNvSpPr txBox="1"/>
          <p:nvPr/>
        </p:nvSpPr>
        <p:spPr>
          <a:xfrm>
            <a:off x="1304926" y="1857375"/>
            <a:ext cx="9734549" cy="3416320"/>
          </a:xfrm>
          <a:prstGeom prst="rect">
            <a:avLst/>
          </a:prstGeom>
          <a:noFill/>
        </p:spPr>
        <p:txBody>
          <a:bodyPr wrap="square" rtlCol="0">
            <a:spAutoFit/>
          </a:bodyPr>
          <a:lstStyle/>
          <a:p>
            <a:r>
              <a:rPr lang="en-IN" dirty="0">
                <a:solidFill>
                  <a:schemeClr val="bg1"/>
                </a:solidFill>
              </a:rPr>
              <a:t>The purpose of this project is to design and develop a smart pill box to help individuals with autism, the elderly, and people with disabilities keep track of their medicine and manage their health. This innovative solution will solve the problem of missed or incorrect doses of medicine, which can have serious consequences for these populations. The design will be compact, user-friendly and easy to operate, making it accessible to people of all ages and abilities. The smart pill box will be equipped with advanced features such as </a:t>
            </a:r>
            <a:r>
              <a:rPr lang="en-IN" b="1" dirty="0">
                <a:solidFill>
                  <a:schemeClr val="bg1"/>
                </a:solidFill>
              </a:rPr>
              <a:t>RFID tracker</a:t>
            </a:r>
            <a:r>
              <a:rPr lang="en-IN" dirty="0">
                <a:solidFill>
                  <a:schemeClr val="bg1"/>
                </a:solidFill>
              </a:rPr>
              <a:t>, </a:t>
            </a:r>
            <a:r>
              <a:rPr lang="en-IN" b="1" dirty="0">
                <a:solidFill>
                  <a:schemeClr val="bg1"/>
                </a:solidFill>
              </a:rPr>
              <a:t>path detection</a:t>
            </a:r>
            <a:r>
              <a:rPr lang="en-IN" dirty="0">
                <a:solidFill>
                  <a:schemeClr val="bg1"/>
                </a:solidFill>
              </a:rPr>
              <a:t>,  and </a:t>
            </a:r>
            <a:r>
              <a:rPr lang="en-IN" b="1" dirty="0">
                <a:solidFill>
                  <a:schemeClr val="bg1"/>
                </a:solidFill>
              </a:rPr>
              <a:t>object detection</a:t>
            </a:r>
            <a:r>
              <a:rPr lang="en-IN" dirty="0">
                <a:solidFill>
                  <a:schemeClr val="bg1"/>
                </a:solidFill>
              </a:rPr>
              <a:t>.</a:t>
            </a:r>
          </a:p>
          <a:p>
            <a:r>
              <a:rPr lang="en-IN" dirty="0">
                <a:solidFill>
                  <a:schemeClr val="bg1"/>
                </a:solidFill>
              </a:rPr>
              <a:t>The smart pill box will be an essential tool for ensuring the health and well-being of individuals with autism, the elderly, and people with disabilities. By reducing the risk of missed or incorrect doses of medicine, this project will make a significant impact on the quality of life for these populations.</a:t>
            </a:r>
          </a:p>
          <a:p>
            <a:endParaRPr lang="en-IN" dirty="0">
              <a:solidFill>
                <a:schemeClr val="bg1"/>
              </a:solidFill>
            </a:endParaRPr>
          </a:p>
        </p:txBody>
      </p:sp>
    </p:spTree>
    <p:extLst>
      <p:ext uri="{BB962C8B-B14F-4D97-AF65-F5344CB8AC3E}">
        <p14:creationId xmlns:p14="http://schemas.microsoft.com/office/powerpoint/2010/main" val="126376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1B873C-0C8D-46C9-875B-660D1DA57307}"/>
              </a:ext>
            </a:extLst>
          </p:cNvPr>
          <p:cNvSpPr txBox="1"/>
          <p:nvPr/>
        </p:nvSpPr>
        <p:spPr>
          <a:xfrm>
            <a:off x="916466" y="37137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List of Components </a:t>
            </a:r>
            <a:endParaRPr lang="ko-KR" altLang="en-US" sz="5400" dirty="0">
              <a:solidFill>
                <a:schemeClr val="bg1"/>
              </a:solidFill>
              <a:cs typeface="Arial" pitchFamily="34" charset="0"/>
            </a:endParaRPr>
          </a:p>
        </p:txBody>
      </p:sp>
      <p:sp>
        <p:nvSpPr>
          <p:cNvPr id="2" name="TextBox 1">
            <a:extLst>
              <a:ext uri="{FF2B5EF4-FFF2-40B4-BE49-F238E27FC236}">
                <a16:creationId xmlns:a16="http://schemas.microsoft.com/office/drawing/2014/main" id="{6B0F737E-51FE-E38D-0FE0-8F3DA201E97B}"/>
              </a:ext>
            </a:extLst>
          </p:cNvPr>
          <p:cNvSpPr txBox="1"/>
          <p:nvPr/>
        </p:nvSpPr>
        <p:spPr>
          <a:xfrm>
            <a:off x="1009650" y="1466850"/>
            <a:ext cx="10658475" cy="4914900"/>
          </a:xfrm>
          <a:prstGeom prst="rect">
            <a:avLst/>
          </a:prstGeom>
          <a:noFill/>
        </p:spPr>
        <p:txBody>
          <a:bodyPr wrap="square" rtlCol="0">
            <a:spAutoFit/>
          </a:bodyPr>
          <a:lstStyle/>
          <a:p>
            <a:endParaRPr lang="en-IN" dirty="0"/>
          </a:p>
        </p:txBody>
      </p:sp>
      <p:graphicFrame>
        <p:nvGraphicFramePr>
          <p:cNvPr id="85" name="Table 85">
            <a:extLst>
              <a:ext uri="{FF2B5EF4-FFF2-40B4-BE49-F238E27FC236}">
                <a16:creationId xmlns:a16="http://schemas.microsoft.com/office/drawing/2014/main" id="{78F06A74-4DD8-DE05-D7CC-603DAD812133}"/>
              </a:ext>
            </a:extLst>
          </p:cNvPr>
          <p:cNvGraphicFramePr>
            <a:graphicFrameLocks noGrp="1"/>
          </p:cNvGraphicFramePr>
          <p:nvPr>
            <p:extLst>
              <p:ext uri="{D42A27DB-BD31-4B8C-83A1-F6EECF244321}">
                <p14:modId xmlns:p14="http://schemas.microsoft.com/office/powerpoint/2010/main" val="2687426967"/>
              </p:ext>
            </p:extLst>
          </p:nvPr>
        </p:nvGraphicFramePr>
        <p:xfrm>
          <a:off x="2089873" y="1294701"/>
          <a:ext cx="7783332" cy="5500452"/>
        </p:xfrm>
        <a:graphic>
          <a:graphicData uri="http://schemas.openxmlformats.org/drawingml/2006/table">
            <a:tbl>
              <a:tblPr firstRow="1" bandRow="1">
                <a:tableStyleId>{5202B0CA-FC54-4496-8BCA-5EF66A818D29}</a:tableStyleId>
              </a:tblPr>
              <a:tblGrid>
                <a:gridCol w="3891666">
                  <a:extLst>
                    <a:ext uri="{9D8B030D-6E8A-4147-A177-3AD203B41FA5}">
                      <a16:colId xmlns:a16="http://schemas.microsoft.com/office/drawing/2014/main" val="1013757755"/>
                    </a:ext>
                  </a:extLst>
                </a:gridCol>
                <a:gridCol w="3891666">
                  <a:extLst>
                    <a:ext uri="{9D8B030D-6E8A-4147-A177-3AD203B41FA5}">
                      <a16:colId xmlns:a16="http://schemas.microsoft.com/office/drawing/2014/main" val="1307163554"/>
                    </a:ext>
                  </a:extLst>
                </a:gridCol>
              </a:tblGrid>
              <a:tr h="307150">
                <a:tc>
                  <a:txBody>
                    <a:bodyPr/>
                    <a:lstStyle/>
                    <a:p>
                      <a:pPr algn="ctr"/>
                      <a:r>
                        <a:rPr lang="en-IN" sz="1600" dirty="0">
                          <a:effectLst>
                            <a:outerShdw blurRad="50800" dist="50800" dir="5400000" algn="ctr" rotWithShape="0">
                              <a:srgbClr val="000000">
                                <a:alpha val="0"/>
                              </a:srgbClr>
                            </a:outerShdw>
                          </a:effectLst>
                        </a:rPr>
                        <a:t>Name</a:t>
                      </a:r>
                    </a:p>
                  </a:txBody>
                  <a:tcPr/>
                </a:tc>
                <a:tc>
                  <a:txBody>
                    <a:bodyPr/>
                    <a:lstStyle/>
                    <a:p>
                      <a:pPr algn="ctr"/>
                      <a:r>
                        <a:rPr lang="en-IN" sz="1600" dirty="0">
                          <a:effectLst>
                            <a:outerShdw blurRad="50800" dist="50800" dir="5400000" algn="ctr" rotWithShape="0">
                              <a:srgbClr val="000000">
                                <a:alpha val="0"/>
                              </a:srgbClr>
                            </a:outerShdw>
                          </a:effectLst>
                        </a:rPr>
                        <a:t>Quantity</a:t>
                      </a:r>
                    </a:p>
                  </a:txBody>
                  <a:tcPr/>
                </a:tc>
                <a:extLst>
                  <a:ext uri="{0D108BD9-81ED-4DB2-BD59-A6C34878D82A}">
                    <a16:rowId xmlns:a16="http://schemas.microsoft.com/office/drawing/2014/main" val="3771104585"/>
                  </a:ext>
                </a:extLst>
              </a:tr>
              <a:tr h="533868">
                <a:tc>
                  <a:txBody>
                    <a:bodyPr/>
                    <a:lstStyle/>
                    <a:p>
                      <a:pPr algn="ctr"/>
                      <a:r>
                        <a:rPr lang="en-IN" sz="1600" dirty="0">
                          <a:effectLst>
                            <a:outerShdw blurRad="50800" dist="50800" dir="5400000" algn="ctr" rotWithShape="0">
                              <a:srgbClr val="000000">
                                <a:alpha val="0"/>
                              </a:srgbClr>
                            </a:outerShdw>
                          </a:effectLst>
                        </a:rPr>
                        <a:t>Microchip AVR-IoT WA Development Board</a:t>
                      </a:r>
                    </a:p>
                  </a:txBody>
                  <a:tcPr/>
                </a:tc>
                <a:tc>
                  <a:txBody>
                    <a:bodyPr/>
                    <a:lstStyle/>
                    <a:p>
                      <a:pPr algn="ctr"/>
                      <a:r>
                        <a:rPr lang="en-US" sz="1600" dirty="0">
                          <a:effectLst>
                            <a:outerShdw blurRad="50800" dist="50800" dir="5400000" algn="ctr" rotWithShape="0">
                              <a:srgbClr val="000000">
                                <a:alpha val="0"/>
                              </a:srgbClr>
                            </a:outerShdw>
                          </a:effectLst>
                        </a:rPr>
                        <a:t>1</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2202366218"/>
                  </a:ext>
                </a:extLst>
              </a:tr>
              <a:tr h="378262">
                <a:tc>
                  <a:txBody>
                    <a:bodyPr/>
                    <a:lstStyle/>
                    <a:p>
                      <a:pPr algn="ctr"/>
                      <a:r>
                        <a:rPr lang="en-IN" sz="1600" dirty="0">
                          <a:effectLst>
                            <a:outerShdw blurRad="50800" dist="50800" dir="5400000" algn="ctr" rotWithShape="0">
                              <a:srgbClr val="000000">
                                <a:alpha val="0"/>
                              </a:srgbClr>
                            </a:outerShdw>
                          </a:effectLst>
                        </a:rPr>
                        <a:t>Arduino Mega 2560</a:t>
                      </a:r>
                    </a:p>
                  </a:txBody>
                  <a:tcPr/>
                </a:tc>
                <a:tc>
                  <a:txBody>
                    <a:bodyPr/>
                    <a:lstStyle/>
                    <a:p>
                      <a:pPr algn="ctr"/>
                      <a:r>
                        <a:rPr lang="en-US" sz="1600" dirty="0">
                          <a:effectLst>
                            <a:outerShdw blurRad="50800" dist="50800" dir="5400000" algn="ctr" rotWithShape="0">
                              <a:srgbClr val="000000">
                                <a:alpha val="0"/>
                              </a:srgbClr>
                            </a:outerShdw>
                          </a:effectLst>
                        </a:rPr>
                        <a:t>1</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4046059364"/>
                  </a:ext>
                </a:extLst>
              </a:tr>
              <a:tr h="378262">
                <a:tc>
                  <a:txBody>
                    <a:bodyPr/>
                    <a:lstStyle/>
                    <a:p>
                      <a:pPr algn="ctr"/>
                      <a:r>
                        <a:rPr lang="en-IN" sz="1600" dirty="0">
                          <a:effectLst>
                            <a:outerShdw blurRad="50800" dist="50800" dir="5400000" algn="ctr" rotWithShape="0">
                              <a:srgbClr val="000000">
                                <a:alpha val="0"/>
                              </a:srgbClr>
                            </a:outerShdw>
                          </a:effectLst>
                        </a:rPr>
                        <a:t>SG90 Micro Servo Motor </a:t>
                      </a:r>
                    </a:p>
                  </a:txBody>
                  <a:tcPr/>
                </a:tc>
                <a:tc>
                  <a:txBody>
                    <a:bodyPr/>
                    <a:lstStyle/>
                    <a:p>
                      <a:pPr algn="ctr"/>
                      <a:r>
                        <a:rPr lang="en-US" sz="1600" dirty="0">
                          <a:effectLst>
                            <a:outerShdw blurRad="50800" dist="50800" dir="5400000" algn="ctr" rotWithShape="0">
                              <a:srgbClr val="000000">
                                <a:alpha val="0"/>
                              </a:srgbClr>
                            </a:outerShdw>
                          </a:effectLst>
                        </a:rPr>
                        <a:t>4</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4282131661"/>
                  </a:ext>
                </a:extLst>
              </a:tr>
              <a:tr h="459353">
                <a:tc>
                  <a:txBody>
                    <a:bodyPr/>
                    <a:lstStyle/>
                    <a:p>
                      <a:pPr algn="ctr"/>
                      <a:r>
                        <a:rPr lang="en-IN" sz="1600" dirty="0" err="1">
                          <a:effectLst>
                            <a:outerShdw blurRad="50800" dist="50800" dir="5400000" algn="ctr" rotWithShape="0">
                              <a:srgbClr val="000000">
                                <a:alpha val="0"/>
                              </a:srgbClr>
                            </a:outerShdw>
                          </a:effectLst>
                        </a:rPr>
                        <a:t>Itead</a:t>
                      </a:r>
                      <a:r>
                        <a:rPr lang="en-IN" sz="1600" dirty="0">
                          <a:effectLst>
                            <a:outerShdw blurRad="50800" dist="50800" dir="5400000" algn="ctr" rotWithShape="0">
                              <a:srgbClr val="000000">
                                <a:alpha val="0"/>
                              </a:srgbClr>
                            </a:outerShdw>
                          </a:effectLst>
                        </a:rPr>
                        <a:t> Newton NX8048To070(Generic 7.0”) </a:t>
                      </a:r>
                    </a:p>
                  </a:txBody>
                  <a:tcPr/>
                </a:tc>
                <a:tc>
                  <a:txBody>
                    <a:bodyPr/>
                    <a:lstStyle/>
                    <a:p>
                      <a:pPr algn="ctr"/>
                      <a:r>
                        <a:rPr lang="en-US" sz="1600" dirty="0">
                          <a:effectLst>
                            <a:outerShdw blurRad="50800" dist="50800" dir="5400000" algn="ctr" rotWithShape="0">
                              <a:srgbClr val="000000">
                                <a:alpha val="0"/>
                              </a:srgbClr>
                            </a:outerShdw>
                          </a:effectLst>
                        </a:rPr>
                        <a:t>1</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1193525591"/>
                  </a:ext>
                </a:extLst>
              </a:tr>
              <a:tr h="533868">
                <a:tc>
                  <a:txBody>
                    <a:bodyPr/>
                    <a:lstStyle/>
                    <a:p>
                      <a:pPr algn="ctr"/>
                      <a:r>
                        <a:rPr lang="en-IN" sz="1600" dirty="0">
                          <a:effectLst>
                            <a:outerShdw blurRad="50800" dist="50800" dir="5400000" algn="ctr" rotWithShape="0">
                              <a:srgbClr val="000000">
                                <a:alpha val="0"/>
                              </a:srgbClr>
                            </a:outerShdw>
                          </a:effectLst>
                        </a:rPr>
                        <a:t>Adafruit 16-channel 12-bit PWM/Servo Driver</a:t>
                      </a:r>
                    </a:p>
                  </a:txBody>
                  <a:tcPr/>
                </a:tc>
                <a:tc>
                  <a:txBody>
                    <a:bodyPr/>
                    <a:lstStyle/>
                    <a:p>
                      <a:pPr algn="ctr"/>
                      <a:r>
                        <a:rPr lang="en-US" sz="1600" dirty="0">
                          <a:effectLst>
                            <a:outerShdw blurRad="50800" dist="50800" dir="5400000" algn="ctr" rotWithShape="0">
                              <a:srgbClr val="000000">
                                <a:alpha val="0"/>
                              </a:srgbClr>
                            </a:outerShdw>
                          </a:effectLst>
                        </a:rPr>
                        <a:t>1</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3701099192"/>
                  </a:ext>
                </a:extLst>
              </a:tr>
              <a:tr h="378262">
                <a:tc>
                  <a:txBody>
                    <a:bodyPr/>
                    <a:lstStyle/>
                    <a:p>
                      <a:pPr algn="ctr"/>
                      <a:r>
                        <a:rPr lang="en-IN" sz="1600" dirty="0">
                          <a:effectLst>
                            <a:outerShdw blurRad="50800" dist="50800" dir="5400000" algn="ctr" rotWithShape="0">
                              <a:srgbClr val="000000">
                                <a:alpha val="0"/>
                              </a:srgbClr>
                            </a:outerShdw>
                          </a:effectLst>
                        </a:rPr>
                        <a:t>Speaker: 0.25W, 8 Ohms </a:t>
                      </a:r>
                    </a:p>
                  </a:txBody>
                  <a:tcPr/>
                </a:tc>
                <a:tc>
                  <a:txBody>
                    <a:bodyPr/>
                    <a:lstStyle/>
                    <a:p>
                      <a:pPr algn="ctr"/>
                      <a:r>
                        <a:rPr lang="en-US" sz="1600" dirty="0">
                          <a:effectLst>
                            <a:outerShdw blurRad="50800" dist="50800" dir="5400000" algn="ctr" rotWithShape="0">
                              <a:srgbClr val="000000">
                                <a:alpha val="0"/>
                              </a:srgbClr>
                            </a:outerShdw>
                          </a:effectLst>
                        </a:rPr>
                        <a:t>1</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2000337770"/>
                  </a:ext>
                </a:extLst>
              </a:tr>
              <a:tr h="378262">
                <a:tc>
                  <a:txBody>
                    <a:bodyPr/>
                    <a:lstStyle/>
                    <a:p>
                      <a:pPr algn="ctr"/>
                      <a:r>
                        <a:rPr lang="en-IN" sz="1600" dirty="0">
                          <a:effectLst>
                            <a:outerShdw blurRad="50800" dist="50800" dir="5400000" algn="ctr" rotWithShape="0">
                              <a:srgbClr val="000000">
                                <a:alpha val="0"/>
                              </a:srgbClr>
                            </a:outerShdw>
                          </a:effectLst>
                        </a:rPr>
                        <a:t>Adafruit Photo transistor IR Light Sensor </a:t>
                      </a:r>
                    </a:p>
                  </a:txBody>
                  <a:tcPr/>
                </a:tc>
                <a:tc>
                  <a:txBody>
                    <a:bodyPr/>
                    <a:lstStyle/>
                    <a:p>
                      <a:pPr algn="ctr"/>
                      <a:r>
                        <a:rPr lang="en-US" sz="1600" dirty="0">
                          <a:effectLst>
                            <a:outerShdw blurRad="50800" dist="50800" dir="5400000" algn="ctr" rotWithShape="0">
                              <a:srgbClr val="000000">
                                <a:alpha val="0"/>
                              </a:srgbClr>
                            </a:outerShdw>
                          </a:effectLst>
                        </a:rPr>
                        <a:t>4</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3463014333"/>
                  </a:ext>
                </a:extLst>
              </a:tr>
              <a:tr h="378262">
                <a:tc>
                  <a:txBody>
                    <a:bodyPr/>
                    <a:lstStyle/>
                    <a:p>
                      <a:pPr algn="ctr"/>
                      <a:r>
                        <a:rPr lang="en-IN" sz="1600" dirty="0">
                          <a:effectLst>
                            <a:outerShdw blurRad="50800" dist="50800" dir="5400000" algn="ctr" rotWithShape="0">
                              <a:srgbClr val="000000">
                                <a:alpha val="0"/>
                              </a:srgbClr>
                            </a:outerShdw>
                          </a:effectLst>
                        </a:rPr>
                        <a:t>Adafruit 5mm IR LED( 940 nm)</a:t>
                      </a:r>
                    </a:p>
                  </a:txBody>
                  <a:tcPr/>
                </a:tc>
                <a:tc>
                  <a:txBody>
                    <a:bodyPr/>
                    <a:lstStyle/>
                    <a:p>
                      <a:pPr algn="ctr"/>
                      <a:r>
                        <a:rPr lang="en-US" sz="1600" dirty="0">
                          <a:effectLst>
                            <a:outerShdw blurRad="50800" dist="50800" dir="5400000" algn="ctr" rotWithShape="0">
                              <a:srgbClr val="000000">
                                <a:alpha val="0"/>
                              </a:srgbClr>
                            </a:outerShdw>
                          </a:effectLst>
                        </a:rPr>
                        <a:t>4</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1893868244"/>
                  </a:ext>
                </a:extLst>
              </a:tr>
              <a:tr h="378262">
                <a:tc>
                  <a:txBody>
                    <a:bodyPr/>
                    <a:lstStyle/>
                    <a:p>
                      <a:pPr algn="ctr"/>
                      <a:r>
                        <a:rPr lang="en-IN" sz="1600" dirty="0">
                          <a:effectLst>
                            <a:outerShdw blurRad="50800" dist="50800" dir="5400000" algn="ctr" rotWithShape="0">
                              <a:srgbClr val="000000">
                                <a:alpha val="0"/>
                              </a:srgbClr>
                            </a:outerShdw>
                          </a:effectLst>
                        </a:rPr>
                        <a:t>Ultrasonic Sensor- HC-SRo4 </a:t>
                      </a:r>
                    </a:p>
                  </a:txBody>
                  <a:tcPr/>
                </a:tc>
                <a:tc>
                  <a:txBody>
                    <a:bodyPr/>
                    <a:lstStyle/>
                    <a:p>
                      <a:pPr algn="ctr"/>
                      <a:r>
                        <a:rPr lang="en-US" sz="1600" dirty="0">
                          <a:effectLst>
                            <a:outerShdw blurRad="50800" dist="50800" dir="5400000" algn="ctr" rotWithShape="0">
                              <a:srgbClr val="000000">
                                <a:alpha val="0"/>
                              </a:srgbClr>
                            </a:outerShdw>
                          </a:effectLst>
                        </a:rPr>
                        <a:t>1</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2005056227"/>
                  </a:ext>
                </a:extLst>
              </a:tr>
              <a:tr h="378262">
                <a:tc>
                  <a:txBody>
                    <a:bodyPr/>
                    <a:lstStyle/>
                    <a:p>
                      <a:pPr algn="ctr"/>
                      <a:r>
                        <a:rPr lang="en-IN" sz="1600" dirty="0">
                          <a:effectLst>
                            <a:outerShdw blurRad="50800" dist="50800" dir="5400000" algn="ctr" rotWithShape="0">
                              <a:srgbClr val="000000">
                                <a:alpha val="0"/>
                              </a:srgbClr>
                            </a:outerShdw>
                          </a:effectLst>
                        </a:rPr>
                        <a:t>Parallax Feedback 360 High Speed Servo</a:t>
                      </a:r>
                    </a:p>
                  </a:txBody>
                  <a:tcPr/>
                </a:tc>
                <a:tc>
                  <a:txBody>
                    <a:bodyPr/>
                    <a:lstStyle/>
                    <a:p>
                      <a:pPr algn="ctr"/>
                      <a:r>
                        <a:rPr lang="en-US" sz="1600" dirty="0">
                          <a:effectLst>
                            <a:outerShdw blurRad="50800" dist="50800" dir="5400000" algn="ctr" rotWithShape="0">
                              <a:srgbClr val="000000">
                                <a:alpha val="0"/>
                              </a:srgbClr>
                            </a:outerShdw>
                          </a:effectLst>
                        </a:rPr>
                        <a:t>1</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724304643"/>
                  </a:ext>
                </a:extLst>
              </a:tr>
              <a:tr h="533868">
                <a:tc>
                  <a:txBody>
                    <a:bodyPr/>
                    <a:lstStyle/>
                    <a:p>
                      <a:pPr algn="ctr"/>
                      <a:r>
                        <a:rPr lang="en-IN" sz="1600">
                          <a:effectLst>
                            <a:outerShdw blurRad="50800" dist="50800" dir="5400000" algn="ctr" rotWithShape="0">
                              <a:srgbClr val="000000">
                                <a:alpha val="0"/>
                              </a:srgbClr>
                            </a:outerShdw>
                          </a:effectLst>
                        </a:rPr>
                        <a:t>Adafruit 5V 2A Switching Wall Power Supply </a:t>
                      </a:r>
                      <a:endParaRPr lang="en-IN" sz="1600" dirty="0">
                        <a:effectLst>
                          <a:outerShdw blurRad="50800" dist="50800" dir="5400000" algn="ctr" rotWithShape="0">
                            <a:srgbClr val="000000">
                              <a:alpha val="0"/>
                            </a:srgbClr>
                          </a:outerShdw>
                        </a:effectLst>
                      </a:endParaRPr>
                    </a:p>
                  </a:txBody>
                  <a:tcPr/>
                </a:tc>
                <a:tc>
                  <a:txBody>
                    <a:bodyPr/>
                    <a:lstStyle/>
                    <a:p>
                      <a:pPr algn="ctr"/>
                      <a:r>
                        <a:rPr lang="en-US" sz="1600" dirty="0">
                          <a:effectLst>
                            <a:outerShdw blurRad="50800" dist="50800" dir="5400000" algn="ctr" rotWithShape="0">
                              <a:srgbClr val="000000">
                                <a:alpha val="0"/>
                              </a:srgbClr>
                            </a:outerShdw>
                          </a:effectLst>
                        </a:rPr>
                        <a:t>1</a:t>
                      </a:r>
                      <a:endParaRPr lang="en-IN" sz="1600" dirty="0">
                        <a:effectLst>
                          <a:outerShdw blurRad="50800" dist="50800" dir="5400000" algn="ctr" rotWithShape="0">
                            <a:srgbClr val="000000">
                              <a:alpha val="0"/>
                            </a:srgbClr>
                          </a:outerShdw>
                        </a:effectLst>
                      </a:endParaRPr>
                    </a:p>
                  </a:txBody>
                  <a:tcPr/>
                </a:tc>
                <a:extLst>
                  <a:ext uri="{0D108BD9-81ED-4DB2-BD59-A6C34878D82A}">
                    <a16:rowId xmlns:a16="http://schemas.microsoft.com/office/drawing/2014/main" val="2106468982"/>
                  </a:ext>
                </a:extLst>
              </a:tr>
            </a:tbl>
          </a:graphicData>
        </a:graphic>
      </p:graphicFrame>
    </p:spTree>
    <p:extLst>
      <p:ext uri="{BB962C8B-B14F-4D97-AF65-F5344CB8AC3E}">
        <p14:creationId xmlns:p14="http://schemas.microsoft.com/office/powerpoint/2010/main" val="27745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Timeline</a:t>
            </a:r>
          </a:p>
        </p:txBody>
      </p:sp>
      <p:grpSp>
        <p:nvGrpSpPr>
          <p:cNvPr id="16" name="Group 15">
            <a:extLst>
              <a:ext uri="{FF2B5EF4-FFF2-40B4-BE49-F238E27FC236}">
                <a16:creationId xmlns:a16="http://schemas.microsoft.com/office/drawing/2014/main" id="{A6BB3F60-AA16-4FBB-A15A-363A06FAF02B}"/>
              </a:ext>
            </a:extLst>
          </p:cNvPr>
          <p:cNvGrpSpPr/>
          <p:nvPr/>
        </p:nvGrpSpPr>
        <p:grpSpPr>
          <a:xfrm>
            <a:off x="1677767" y="3348542"/>
            <a:ext cx="8755112" cy="697239"/>
            <a:chOff x="826891" y="2979103"/>
            <a:chExt cx="6415700" cy="697239"/>
          </a:xfrm>
        </p:grpSpPr>
        <p:sp>
          <p:nvSpPr>
            <p:cNvPr id="17" name="Rectangle: Top Corners Rounded 16">
              <a:extLst>
                <a:ext uri="{FF2B5EF4-FFF2-40B4-BE49-F238E27FC236}">
                  <a16:creationId xmlns:a16="http://schemas.microsoft.com/office/drawing/2014/main" id="{85CFEEFD-09BD-461B-B4A4-86C34B740480}"/>
                </a:ext>
              </a:extLst>
            </p:cNvPr>
            <p:cNvSpPr/>
            <p:nvPr/>
          </p:nvSpPr>
          <p:spPr>
            <a:xfrm rot="16200000">
              <a:off x="1672711" y="2142787"/>
              <a:ext cx="457200" cy="214884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Top Corners Rounded 17">
              <a:extLst>
                <a:ext uri="{FF2B5EF4-FFF2-40B4-BE49-F238E27FC236}">
                  <a16:creationId xmlns:a16="http://schemas.microsoft.com/office/drawing/2014/main" id="{0AF9D94F-DEFB-4CC8-A39C-50580C0BF8BF}"/>
                </a:ext>
              </a:extLst>
            </p:cNvPr>
            <p:cNvSpPr/>
            <p:nvPr/>
          </p:nvSpPr>
          <p:spPr>
            <a:xfrm rot="16200000">
              <a:off x="5939571" y="2133283"/>
              <a:ext cx="457200" cy="2148840"/>
            </a:xfrm>
            <a:prstGeom prst="round2SameRect">
              <a:avLst>
                <a:gd name="adj1" fmla="val 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Top Corners Rounded 18">
              <a:extLst>
                <a:ext uri="{FF2B5EF4-FFF2-40B4-BE49-F238E27FC236}">
                  <a16:creationId xmlns:a16="http://schemas.microsoft.com/office/drawing/2014/main" id="{0CAD7786-C1FC-4F90-97D5-90EC4565AFA2}"/>
                </a:ext>
              </a:extLst>
            </p:cNvPr>
            <p:cNvSpPr/>
            <p:nvPr/>
          </p:nvSpPr>
          <p:spPr>
            <a:xfrm rot="16200000">
              <a:off x="3817083" y="2142788"/>
              <a:ext cx="457200" cy="2148840"/>
            </a:xfrm>
            <a:prstGeom prst="round2SameRect">
              <a:avLst>
                <a:gd name="adj1" fmla="val 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604DA38-BD77-4D12-B24B-E18FAEEFC40D}"/>
                </a:ext>
              </a:extLst>
            </p:cNvPr>
            <p:cNvSpPr/>
            <p:nvPr/>
          </p:nvSpPr>
          <p:spPr>
            <a:xfrm rot="10800000">
              <a:off x="1757853" y="3429000"/>
              <a:ext cx="286916" cy="24734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EB148257-AA36-4758-97E6-EC6ABF98327F}"/>
                </a:ext>
              </a:extLst>
            </p:cNvPr>
            <p:cNvSpPr/>
            <p:nvPr/>
          </p:nvSpPr>
          <p:spPr>
            <a:xfrm rot="10800000">
              <a:off x="3902225" y="3429000"/>
              <a:ext cx="286916" cy="2473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FA16CC85-912F-474C-95E8-FC0097E47747}"/>
                </a:ext>
              </a:extLst>
            </p:cNvPr>
            <p:cNvSpPr/>
            <p:nvPr/>
          </p:nvSpPr>
          <p:spPr>
            <a:xfrm rot="10800000">
              <a:off x="6037888" y="3429001"/>
              <a:ext cx="286916" cy="247341"/>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EA57EAD1-C3A4-412D-A823-E448A03DB3D7}"/>
              </a:ext>
            </a:extLst>
          </p:cNvPr>
          <p:cNvGrpSpPr/>
          <p:nvPr/>
        </p:nvGrpSpPr>
        <p:grpSpPr>
          <a:xfrm>
            <a:off x="2304128" y="4466721"/>
            <a:ext cx="1718474" cy="758256"/>
            <a:chOff x="1066074" y="4926915"/>
            <a:chExt cx="1718474" cy="758256"/>
          </a:xfrm>
        </p:grpSpPr>
        <p:sp>
          <p:nvSpPr>
            <p:cNvPr id="28" name="TextBox 27">
              <a:extLst>
                <a:ext uri="{FF2B5EF4-FFF2-40B4-BE49-F238E27FC236}">
                  <a16:creationId xmlns:a16="http://schemas.microsoft.com/office/drawing/2014/main" id="{FC654810-222E-4459-80C0-D99D6B04A589}"/>
                </a:ext>
              </a:extLst>
            </p:cNvPr>
            <p:cNvSpPr txBox="1"/>
            <p:nvPr/>
          </p:nvSpPr>
          <p:spPr>
            <a:xfrm>
              <a:off x="1066074" y="4926915"/>
              <a:ext cx="1718474" cy="432792"/>
            </a:xfrm>
            <a:prstGeom prst="roundRect">
              <a:avLst>
                <a:gd name="adj" fmla="val 50000"/>
              </a:avLst>
            </a:prstGeom>
            <a:solidFill>
              <a:schemeClr val="accent1"/>
            </a:solidFill>
          </p:spPr>
          <p:txBody>
            <a:bodyPr wrap="square" rtlCol="0" anchor="ctr">
              <a:spAutoFit/>
            </a:bodyPr>
            <a:lstStyle/>
            <a:p>
              <a:pPr algn="ctr"/>
              <a:r>
                <a:rPr lang="en-US" altLang="ko-KR" sz="1400" b="1" dirty="0">
                  <a:solidFill>
                    <a:schemeClr val="bg1"/>
                  </a:solidFill>
                  <a:cs typeface="Arial" pitchFamily="34" charset="0"/>
                </a:rPr>
                <a:t>tit</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id="{A5344533-27BE-4F20-8E74-63CFFBF90A1F}"/>
                </a:ext>
              </a:extLst>
            </p:cNvPr>
            <p:cNvSpPr txBox="1"/>
            <p:nvPr/>
          </p:nvSpPr>
          <p:spPr>
            <a:xfrm>
              <a:off x="1066074" y="5408172"/>
              <a:ext cx="1718473"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a:t>
              </a:r>
              <a:endParaRPr lang="ko-KR" altLang="en-US" sz="1200" dirty="0">
                <a:solidFill>
                  <a:schemeClr val="tx1">
                    <a:lumMod val="75000"/>
                    <a:lumOff val="25000"/>
                  </a:schemeClr>
                </a:solidFill>
                <a:cs typeface="Arial" pitchFamily="34" charset="0"/>
              </a:endParaRPr>
            </a:p>
          </p:txBody>
        </p:sp>
      </p:grpSp>
      <p:grpSp>
        <p:nvGrpSpPr>
          <p:cNvPr id="30" name="Group 29">
            <a:extLst>
              <a:ext uri="{FF2B5EF4-FFF2-40B4-BE49-F238E27FC236}">
                <a16:creationId xmlns:a16="http://schemas.microsoft.com/office/drawing/2014/main" id="{2EBE3D49-7956-4B57-848D-81EF6443FA24}"/>
              </a:ext>
            </a:extLst>
          </p:cNvPr>
          <p:cNvGrpSpPr/>
          <p:nvPr/>
        </p:nvGrpSpPr>
        <p:grpSpPr>
          <a:xfrm>
            <a:off x="5221590" y="4466721"/>
            <a:ext cx="1718474" cy="758256"/>
            <a:chOff x="3604181" y="4926915"/>
            <a:chExt cx="1718474" cy="758256"/>
          </a:xfrm>
        </p:grpSpPr>
        <p:sp>
          <p:nvSpPr>
            <p:cNvPr id="31" name="TextBox 30">
              <a:extLst>
                <a:ext uri="{FF2B5EF4-FFF2-40B4-BE49-F238E27FC236}">
                  <a16:creationId xmlns:a16="http://schemas.microsoft.com/office/drawing/2014/main" id="{3B316E39-F1B9-4372-9EFF-113D5303AB1A}"/>
                </a:ext>
              </a:extLst>
            </p:cNvPr>
            <p:cNvSpPr txBox="1"/>
            <p:nvPr/>
          </p:nvSpPr>
          <p:spPr>
            <a:xfrm>
              <a:off x="3604181" y="4926915"/>
              <a:ext cx="1718474" cy="432792"/>
            </a:xfrm>
            <a:prstGeom prst="roundRect">
              <a:avLst>
                <a:gd name="adj" fmla="val 50000"/>
              </a:avLst>
            </a:prstGeom>
            <a:solidFill>
              <a:schemeClr val="accent2"/>
            </a:solidFill>
          </p:spPr>
          <p:txBody>
            <a:bodyPr wrap="square" rtlCol="0" anchor="ctr">
              <a:spAutoFit/>
            </a:bodyPr>
            <a:lstStyle/>
            <a:p>
              <a:pPr algn="ctr"/>
              <a:r>
                <a:rPr lang="en-US" altLang="ko-KR" sz="1400" b="1" dirty="0">
                  <a:solidFill>
                    <a:schemeClr val="bg1"/>
                  </a:solidFill>
                  <a:cs typeface="Arial" pitchFamily="34" charset="0"/>
                </a:rPr>
                <a:t>tit</a:t>
              </a:r>
              <a:endParaRPr lang="ko-KR" altLang="en-US" sz="1400" b="1" dirty="0">
                <a:solidFill>
                  <a:schemeClr val="bg1"/>
                </a:solidFill>
                <a:cs typeface="Arial" pitchFamily="34" charset="0"/>
              </a:endParaRPr>
            </a:p>
          </p:txBody>
        </p:sp>
        <p:sp>
          <p:nvSpPr>
            <p:cNvPr id="32" name="TextBox 31">
              <a:extLst>
                <a:ext uri="{FF2B5EF4-FFF2-40B4-BE49-F238E27FC236}">
                  <a16:creationId xmlns:a16="http://schemas.microsoft.com/office/drawing/2014/main" id="{556B05B0-E481-4986-8C9D-5B4C1D45F393}"/>
                </a:ext>
              </a:extLst>
            </p:cNvPr>
            <p:cNvSpPr txBox="1"/>
            <p:nvPr/>
          </p:nvSpPr>
          <p:spPr>
            <a:xfrm>
              <a:off x="3604181" y="5408172"/>
              <a:ext cx="1718473"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a:t>
              </a:r>
              <a:endParaRPr lang="ko-KR" altLang="en-US" sz="1200" dirty="0">
                <a:solidFill>
                  <a:schemeClr val="tx1">
                    <a:lumMod val="75000"/>
                    <a:lumOff val="25000"/>
                  </a:schemeClr>
                </a:solidFill>
                <a:cs typeface="Arial" pitchFamily="34" charset="0"/>
              </a:endParaRPr>
            </a:p>
          </p:txBody>
        </p:sp>
      </p:grpSp>
      <p:grpSp>
        <p:nvGrpSpPr>
          <p:cNvPr id="39" name="Group 38">
            <a:extLst>
              <a:ext uri="{FF2B5EF4-FFF2-40B4-BE49-F238E27FC236}">
                <a16:creationId xmlns:a16="http://schemas.microsoft.com/office/drawing/2014/main" id="{8485BB55-A781-4080-B9D0-29151B2BE64D}"/>
              </a:ext>
            </a:extLst>
          </p:cNvPr>
          <p:cNvGrpSpPr/>
          <p:nvPr/>
        </p:nvGrpSpPr>
        <p:grpSpPr>
          <a:xfrm>
            <a:off x="8117366" y="4466721"/>
            <a:ext cx="1718474" cy="758256"/>
            <a:chOff x="8680394" y="4926915"/>
            <a:chExt cx="1718474" cy="758256"/>
          </a:xfrm>
        </p:grpSpPr>
        <p:sp>
          <p:nvSpPr>
            <p:cNvPr id="40" name="TextBox 39">
              <a:extLst>
                <a:ext uri="{FF2B5EF4-FFF2-40B4-BE49-F238E27FC236}">
                  <a16:creationId xmlns:a16="http://schemas.microsoft.com/office/drawing/2014/main" id="{D137C07F-89A4-4DD8-8747-9CB105D905D8}"/>
                </a:ext>
              </a:extLst>
            </p:cNvPr>
            <p:cNvSpPr txBox="1"/>
            <p:nvPr/>
          </p:nvSpPr>
          <p:spPr>
            <a:xfrm>
              <a:off x="8680394" y="4926915"/>
              <a:ext cx="1718474" cy="432792"/>
            </a:xfrm>
            <a:prstGeom prst="roundRect">
              <a:avLst>
                <a:gd name="adj" fmla="val 50000"/>
              </a:avLst>
            </a:prstGeom>
            <a:solidFill>
              <a:schemeClr val="accent5"/>
            </a:solidFill>
          </p:spPr>
          <p:txBody>
            <a:bodyPr wrap="square" rtlCol="0" anchor="ctr">
              <a:spAutoFit/>
            </a:bodyPr>
            <a:lstStyle/>
            <a:p>
              <a:pPr algn="ctr"/>
              <a:r>
                <a:rPr lang="en-US" altLang="ko-KR" sz="1400" b="1" dirty="0">
                  <a:solidFill>
                    <a:schemeClr val="bg1"/>
                  </a:solidFill>
                  <a:cs typeface="Arial" pitchFamily="34" charset="0"/>
                </a:rPr>
                <a:t>tit</a:t>
              </a:r>
              <a:endParaRPr lang="ko-KR" altLang="en-US" sz="1400" b="1" dirty="0">
                <a:solidFill>
                  <a:schemeClr val="bg1"/>
                </a:solidFill>
                <a:cs typeface="Arial" pitchFamily="34" charset="0"/>
              </a:endParaRPr>
            </a:p>
          </p:txBody>
        </p:sp>
        <p:sp>
          <p:nvSpPr>
            <p:cNvPr id="41" name="TextBox 40">
              <a:extLst>
                <a:ext uri="{FF2B5EF4-FFF2-40B4-BE49-F238E27FC236}">
                  <a16:creationId xmlns:a16="http://schemas.microsoft.com/office/drawing/2014/main" id="{F3D86C12-AEC4-4E94-A637-E9F867AAB7A1}"/>
                </a:ext>
              </a:extLst>
            </p:cNvPr>
            <p:cNvSpPr txBox="1"/>
            <p:nvPr/>
          </p:nvSpPr>
          <p:spPr>
            <a:xfrm>
              <a:off x="8680394" y="5408172"/>
              <a:ext cx="1718473"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a:t>
              </a:r>
              <a:endParaRPr lang="ko-KR" altLang="en-US" sz="1200" dirty="0">
                <a:solidFill>
                  <a:schemeClr val="tx1">
                    <a:lumMod val="75000"/>
                    <a:lumOff val="25000"/>
                  </a:schemeClr>
                </a:solidFill>
                <a:cs typeface="Arial" pitchFamily="34" charset="0"/>
              </a:endParaRPr>
            </a:p>
          </p:txBody>
        </p:sp>
      </p:grpSp>
      <p:sp>
        <p:nvSpPr>
          <p:cNvPr id="42" name="TextBox 41">
            <a:extLst>
              <a:ext uri="{FF2B5EF4-FFF2-40B4-BE49-F238E27FC236}">
                <a16:creationId xmlns:a16="http://schemas.microsoft.com/office/drawing/2014/main" id="{09EF3070-41E8-4968-ABFB-82A48AD38BBE}"/>
              </a:ext>
            </a:extLst>
          </p:cNvPr>
          <p:cNvSpPr txBox="1"/>
          <p:nvPr/>
        </p:nvSpPr>
        <p:spPr>
          <a:xfrm>
            <a:off x="2685880" y="3445846"/>
            <a:ext cx="910068"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Review 1</a:t>
            </a:r>
            <a:endParaRPr lang="ko-KR" altLang="en-US" sz="1200" b="1" dirty="0">
              <a:solidFill>
                <a:schemeClr val="bg1"/>
              </a:solidFill>
              <a:cs typeface="Arial" pitchFamily="34" charset="0"/>
            </a:endParaRPr>
          </a:p>
        </p:txBody>
      </p:sp>
      <p:sp>
        <p:nvSpPr>
          <p:cNvPr id="43" name="TextBox 42">
            <a:extLst>
              <a:ext uri="{FF2B5EF4-FFF2-40B4-BE49-F238E27FC236}">
                <a16:creationId xmlns:a16="http://schemas.microsoft.com/office/drawing/2014/main" id="{1195F823-1CB8-43F3-98DB-4F57C4136187}"/>
              </a:ext>
            </a:extLst>
          </p:cNvPr>
          <p:cNvSpPr txBox="1"/>
          <p:nvPr/>
        </p:nvSpPr>
        <p:spPr>
          <a:xfrm>
            <a:off x="5597241" y="3445846"/>
            <a:ext cx="910068"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Review 2</a:t>
            </a:r>
            <a:endParaRPr lang="ko-KR" altLang="en-US" sz="1200" b="1" dirty="0">
              <a:solidFill>
                <a:schemeClr val="bg1"/>
              </a:solidFill>
              <a:cs typeface="Arial" pitchFamily="34" charset="0"/>
            </a:endParaRPr>
          </a:p>
        </p:txBody>
      </p:sp>
      <p:sp>
        <p:nvSpPr>
          <p:cNvPr id="44" name="TextBox 43">
            <a:extLst>
              <a:ext uri="{FF2B5EF4-FFF2-40B4-BE49-F238E27FC236}">
                <a16:creationId xmlns:a16="http://schemas.microsoft.com/office/drawing/2014/main" id="{028BD219-8955-4798-894D-060D469C8358}"/>
              </a:ext>
            </a:extLst>
          </p:cNvPr>
          <p:cNvSpPr txBox="1"/>
          <p:nvPr/>
        </p:nvSpPr>
        <p:spPr>
          <a:xfrm>
            <a:off x="8529630" y="3411066"/>
            <a:ext cx="910068"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Review 3</a:t>
            </a:r>
            <a:endParaRPr lang="ko-KR" altLang="en-US" sz="1200" b="1" dirty="0">
              <a:solidFill>
                <a:schemeClr val="bg1"/>
              </a:solidFill>
              <a:cs typeface="Arial" pitchFamily="34" charset="0"/>
            </a:endParaRPr>
          </a:p>
        </p:txBody>
      </p:sp>
      <p:grpSp>
        <p:nvGrpSpPr>
          <p:cNvPr id="143" name="Group 142">
            <a:extLst>
              <a:ext uri="{FF2B5EF4-FFF2-40B4-BE49-F238E27FC236}">
                <a16:creationId xmlns:a16="http://schemas.microsoft.com/office/drawing/2014/main" id="{7EAB349D-488F-49B1-8080-605EBE09F61E}"/>
              </a:ext>
            </a:extLst>
          </p:cNvPr>
          <p:cNvGrpSpPr/>
          <p:nvPr/>
        </p:nvGrpSpPr>
        <p:grpSpPr>
          <a:xfrm>
            <a:off x="9365034" y="446897"/>
            <a:ext cx="655104" cy="998632"/>
            <a:chOff x="6040447" y="2216811"/>
            <a:chExt cx="655104" cy="998632"/>
          </a:xfrm>
        </p:grpSpPr>
        <p:grpSp>
          <p:nvGrpSpPr>
            <p:cNvPr id="134" name="Group 133">
              <a:extLst>
                <a:ext uri="{FF2B5EF4-FFF2-40B4-BE49-F238E27FC236}">
                  <a16:creationId xmlns:a16="http://schemas.microsoft.com/office/drawing/2014/main" id="{7C46FEA5-E961-4057-8D08-DA87B17E5313}"/>
                </a:ext>
              </a:extLst>
            </p:cNvPr>
            <p:cNvGrpSpPr/>
            <p:nvPr/>
          </p:nvGrpSpPr>
          <p:grpSpPr>
            <a:xfrm>
              <a:off x="6040447" y="2216811"/>
              <a:ext cx="655104" cy="998632"/>
              <a:chOff x="3209840" y="1280400"/>
              <a:chExt cx="1118863" cy="1705582"/>
            </a:xfrm>
          </p:grpSpPr>
          <p:sp>
            <p:nvSpPr>
              <p:cNvPr id="133" name="Freeform: Shape 132">
                <a:extLst>
                  <a:ext uri="{FF2B5EF4-FFF2-40B4-BE49-F238E27FC236}">
                    <a16:creationId xmlns:a16="http://schemas.microsoft.com/office/drawing/2014/main" id="{F0F909BD-6645-4DAD-A648-892C03DB388F}"/>
                  </a:ext>
                </a:extLst>
              </p:cNvPr>
              <p:cNvSpPr/>
              <p:nvPr/>
            </p:nvSpPr>
            <p:spPr>
              <a:xfrm>
                <a:off x="3209840" y="1280400"/>
                <a:ext cx="1118863" cy="1705582"/>
              </a:xfrm>
              <a:custGeom>
                <a:avLst/>
                <a:gdLst>
                  <a:gd name="connsiteX0" fmla="*/ 850516 w 1118863"/>
                  <a:gd name="connsiteY0" fmla="*/ 323694 h 1705582"/>
                  <a:gd name="connsiteX1" fmla="*/ 861137 w 1118863"/>
                  <a:gd name="connsiteY1" fmla="*/ 342400 h 1705582"/>
                  <a:gd name="connsiteX2" fmla="*/ 864677 w 1118863"/>
                  <a:gd name="connsiteY2" fmla="*/ 400671 h 1705582"/>
                  <a:gd name="connsiteX3" fmla="*/ 1033557 w 1118863"/>
                  <a:gd name="connsiteY3" fmla="*/ 501090 h 1705582"/>
                  <a:gd name="connsiteX4" fmla="*/ 1118858 w 1118863"/>
                  <a:gd name="connsiteY4" fmla="*/ 691642 h 1705582"/>
                  <a:gd name="connsiteX5" fmla="*/ 1118523 w 1118863"/>
                  <a:gd name="connsiteY5" fmla="*/ 1593595 h 1705582"/>
                  <a:gd name="connsiteX6" fmla="*/ 1103119 w 1118863"/>
                  <a:gd name="connsiteY6" fmla="*/ 1636557 h 1705582"/>
                  <a:gd name="connsiteX7" fmla="*/ 955624 w 1118863"/>
                  <a:gd name="connsiteY7" fmla="*/ 1705544 h 1705582"/>
                  <a:gd name="connsiteX8" fmla="*/ 99933 w 1118863"/>
                  <a:gd name="connsiteY8" fmla="*/ 1704156 h 1705582"/>
                  <a:gd name="connsiteX9" fmla="*/ 61134 w 1118863"/>
                  <a:gd name="connsiteY9" fmla="*/ 1687221 h 1705582"/>
                  <a:gd name="connsiteX10" fmla="*/ 40 w 1118863"/>
                  <a:gd name="connsiteY10" fmla="*/ 1527095 h 1705582"/>
                  <a:gd name="connsiteX11" fmla="*/ 471 w 1118863"/>
                  <a:gd name="connsiteY11" fmla="*/ 699153 h 1705582"/>
                  <a:gd name="connsiteX12" fmla="*/ 110076 w 1118863"/>
                  <a:gd name="connsiteY12" fmla="*/ 481618 h 1705582"/>
                  <a:gd name="connsiteX13" fmla="*/ 238386 w 1118863"/>
                  <a:gd name="connsiteY13" fmla="*/ 409761 h 1705582"/>
                  <a:gd name="connsiteX14" fmla="*/ 259484 w 1118863"/>
                  <a:gd name="connsiteY14" fmla="*/ 376559 h 1705582"/>
                  <a:gd name="connsiteX15" fmla="*/ 259963 w 1118863"/>
                  <a:gd name="connsiteY15" fmla="*/ 324125 h 1705582"/>
                  <a:gd name="connsiteX16" fmla="*/ 850516 w 1118863"/>
                  <a:gd name="connsiteY16" fmla="*/ 323694 h 1705582"/>
                  <a:gd name="connsiteX17" fmla="*/ 231593 w 1118863"/>
                  <a:gd name="connsiteY17" fmla="*/ 247770 h 1705582"/>
                  <a:gd name="connsiteX18" fmla="*/ 889986 w 1118863"/>
                  <a:gd name="connsiteY18" fmla="*/ 247770 h 1705582"/>
                  <a:gd name="connsiteX19" fmla="*/ 889986 w 1118863"/>
                  <a:gd name="connsiteY19" fmla="*/ 309198 h 1705582"/>
                  <a:gd name="connsiteX20" fmla="*/ 231593 w 1118863"/>
                  <a:gd name="connsiteY20" fmla="*/ 309198 h 1705582"/>
                  <a:gd name="connsiteX21" fmla="*/ 276229 w 1118863"/>
                  <a:gd name="connsiteY21" fmla="*/ 0 h 1705582"/>
                  <a:gd name="connsiteX22" fmla="*/ 844105 w 1118863"/>
                  <a:gd name="connsiteY22" fmla="*/ 0 h 1705582"/>
                  <a:gd name="connsiteX23" fmla="*/ 880608 w 1118863"/>
                  <a:gd name="connsiteY23" fmla="*/ 36120 h 1705582"/>
                  <a:gd name="connsiteX24" fmla="*/ 880608 w 1118863"/>
                  <a:gd name="connsiteY24" fmla="*/ 232461 h 1705582"/>
                  <a:gd name="connsiteX25" fmla="*/ 839465 w 1118863"/>
                  <a:gd name="connsiteY25" fmla="*/ 232461 h 1705582"/>
                  <a:gd name="connsiteX26" fmla="*/ 839465 w 1118863"/>
                  <a:gd name="connsiteY26" fmla="*/ 213085 h 1705582"/>
                  <a:gd name="connsiteX27" fmla="*/ 839369 w 1118863"/>
                  <a:gd name="connsiteY27" fmla="*/ 75589 h 1705582"/>
                  <a:gd name="connsiteX28" fmla="*/ 832671 w 1118863"/>
                  <a:gd name="connsiteY28" fmla="*/ 56740 h 1705582"/>
                  <a:gd name="connsiteX29" fmla="*/ 824778 w 1118863"/>
                  <a:gd name="connsiteY29" fmla="*/ 74011 h 1705582"/>
                  <a:gd name="connsiteX30" fmla="*/ 824778 w 1118863"/>
                  <a:gd name="connsiteY30" fmla="*/ 232509 h 1705582"/>
                  <a:gd name="connsiteX31" fmla="*/ 779185 w 1118863"/>
                  <a:gd name="connsiteY31" fmla="*/ 232509 h 1705582"/>
                  <a:gd name="connsiteX32" fmla="*/ 779185 w 1118863"/>
                  <a:gd name="connsiteY32" fmla="*/ 213133 h 1705582"/>
                  <a:gd name="connsiteX33" fmla="*/ 779089 w 1118863"/>
                  <a:gd name="connsiteY33" fmla="*/ 75637 h 1705582"/>
                  <a:gd name="connsiteX34" fmla="*/ 772391 w 1118863"/>
                  <a:gd name="connsiteY34" fmla="*/ 56788 h 1705582"/>
                  <a:gd name="connsiteX35" fmla="*/ 764497 w 1118863"/>
                  <a:gd name="connsiteY35" fmla="*/ 74058 h 1705582"/>
                  <a:gd name="connsiteX36" fmla="*/ 764497 w 1118863"/>
                  <a:gd name="connsiteY36" fmla="*/ 232557 h 1705582"/>
                  <a:gd name="connsiteX37" fmla="*/ 718905 w 1118863"/>
                  <a:gd name="connsiteY37" fmla="*/ 232557 h 1705582"/>
                  <a:gd name="connsiteX38" fmla="*/ 718905 w 1118863"/>
                  <a:gd name="connsiteY38" fmla="*/ 213181 h 1705582"/>
                  <a:gd name="connsiteX39" fmla="*/ 718809 w 1118863"/>
                  <a:gd name="connsiteY39" fmla="*/ 75685 h 1705582"/>
                  <a:gd name="connsiteX40" fmla="*/ 712111 w 1118863"/>
                  <a:gd name="connsiteY40" fmla="*/ 56835 h 1705582"/>
                  <a:gd name="connsiteX41" fmla="*/ 704217 w 1118863"/>
                  <a:gd name="connsiteY41" fmla="*/ 74106 h 1705582"/>
                  <a:gd name="connsiteX42" fmla="*/ 704217 w 1118863"/>
                  <a:gd name="connsiteY42" fmla="*/ 232605 h 1705582"/>
                  <a:gd name="connsiteX43" fmla="*/ 658337 w 1118863"/>
                  <a:gd name="connsiteY43" fmla="*/ 232605 h 1705582"/>
                  <a:gd name="connsiteX44" fmla="*/ 658337 w 1118863"/>
                  <a:gd name="connsiteY44" fmla="*/ 213229 h 1705582"/>
                  <a:gd name="connsiteX45" fmla="*/ 658242 w 1118863"/>
                  <a:gd name="connsiteY45" fmla="*/ 75733 h 1705582"/>
                  <a:gd name="connsiteX46" fmla="*/ 651544 w 1118863"/>
                  <a:gd name="connsiteY46" fmla="*/ 56883 h 1705582"/>
                  <a:gd name="connsiteX47" fmla="*/ 643650 w 1118863"/>
                  <a:gd name="connsiteY47" fmla="*/ 74154 h 1705582"/>
                  <a:gd name="connsiteX48" fmla="*/ 643650 w 1118863"/>
                  <a:gd name="connsiteY48" fmla="*/ 232652 h 1705582"/>
                  <a:gd name="connsiteX49" fmla="*/ 598057 w 1118863"/>
                  <a:gd name="connsiteY49" fmla="*/ 232652 h 1705582"/>
                  <a:gd name="connsiteX50" fmla="*/ 598057 w 1118863"/>
                  <a:gd name="connsiteY50" fmla="*/ 213277 h 1705582"/>
                  <a:gd name="connsiteX51" fmla="*/ 597962 w 1118863"/>
                  <a:gd name="connsiteY51" fmla="*/ 75781 h 1705582"/>
                  <a:gd name="connsiteX52" fmla="*/ 591264 w 1118863"/>
                  <a:gd name="connsiteY52" fmla="*/ 56931 h 1705582"/>
                  <a:gd name="connsiteX53" fmla="*/ 583370 w 1118863"/>
                  <a:gd name="connsiteY53" fmla="*/ 74202 h 1705582"/>
                  <a:gd name="connsiteX54" fmla="*/ 583370 w 1118863"/>
                  <a:gd name="connsiteY54" fmla="*/ 232700 h 1705582"/>
                  <a:gd name="connsiteX55" fmla="*/ 537777 w 1118863"/>
                  <a:gd name="connsiteY55" fmla="*/ 232700 h 1705582"/>
                  <a:gd name="connsiteX56" fmla="*/ 537777 w 1118863"/>
                  <a:gd name="connsiteY56" fmla="*/ 213325 h 1705582"/>
                  <a:gd name="connsiteX57" fmla="*/ 537682 w 1118863"/>
                  <a:gd name="connsiteY57" fmla="*/ 75829 h 1705582"/>
                  <a:gd name="connsiteX58" fmla="*/ 530984 w 1118863"/>
                  <a:gd name="connsiteY58" fmla="*/ 56979 h 1705582"/>
                  <a:gd name="connsiteX59" fmla="*/ 523090 w 1118863"/>
                  <a:gd name="connsiteY59" fmla="*/ 74250 h 1705582"/>
                  <a:gd name="connsiteX60" fmla="*/ 523090 w 1118863"/>
                  <a:gd name="connsiteY60" fmla="*/ 232748 h 1705582"/>
                  <a:gd name="connsiteX61" fmla="*/ 477497 w 1118863"/>
                  <a:gd name="connsiteY61" fmla="*/ 232748 h 1705582"/>
                  <a:gd name="connsiteX62" fmla="*/ 477497 w 1118863"/>
                  <a:gd name="connsiteY62" fmla="*/ 213372 h 1705582"/>
                  <a:gd name="connsiteX63" fmla="*/ 477401 w 1118863"/>
                  <a:gd name="connsiteY63" fmla="*/ 75876 h 1705582"/>
                  <a:gd name="connsiteX64" fmla="*/ 470704 w 1118863"/>
                  <a:gd name="connsiteY64" fmla="*/ 57027 h 1705582"/>
                  <a:gd name="connsiteX65" fmla="*/ 462810 w 1118863"/>
                  <a:gd name="connsiteY65" fmla="*/ 74298 h 1705582"/>
                  <a:gd name="connsiteX66" fmla="*/ 462810 w 1118863"/>
                  <a:gd name="connsiteY66" fmla="*/ 232796 h 1705582"/>
                  <a:gd name="connsiteX67" fmla="*/ 417217 w 1118863"/>
                  <a:gd name="connsiteY67" fmla="*/ 232796 h 1705582"/>
                  <a:gd name="connsiteX68" fmla="*/ 417217 w 1118863"/>
                  <a:gd name="connsiteY68" fmla="*/ 213420 h 1705582"/>
                  <a:gd name="connsiteX69" fmla="*/ 417121 w 1118863"/>
                  <a:gd name="connsiteY69" fmla="*/ 75924 h 1705582"/>
                  <a:gd name="connsiteX70" fmla="*/ 410424 w 1118863"/>
                  <a:gd name="connsiteY70" fmla="*/ 57075 h 1705582"/>
                  <a:gd name="connsiteX71" fmla="*/ 402530 w 1118863"/>
                  <a:gd name="connsiteY71" fmla="*/ 74345 h 1705582"/>
                  <a:gd name="connsiteX72" fmla="*/ 402530 w 1118863"/>
                  <a:gd name="connsiteY72" fmla="*/ 232844 h 1705582"/>
                  <a:gd name="connsiteX73" fmla="*/ 356937 w 1118863"/>
                  <a:gd name="connsiteY73" fmla="*/ 232844 h 1705582"/>
                  <a:gd name="connsiteX74" fmla="*/ 356937 w 1118863"/>
                  <a:gd name="connsiteY74" fmla="*/ 213468 h 1705582"/>
                  <a:gd name="connsiteX75" fmla="*/ 356841 w 1118863"/>
                  <a:gd name="connsiteY75" fmla="*/ 75972 h 1705582"/>
                  <a:gd name="connsiteX76" fmla="*/ 350143 w 1118863"/>
                  <a:gd name="connsiteY76" fmla="*/ 57123 h 1705582"/>
                  <a:gd name="connsiteX77" fmla="*/ 342250 w 1118863"/>
                  <a:gd name="connsiteY77" fmla="*/ 74393 h 1705582"/>
                  <a:gd name="connsiteX78" fmla="*/ 342250 w 1118863"/>
                  <a:gd name="connsiteY78" fmla="*/ 232892 h 1705582"/>
                  <a:gd name="connsiteX79" fmla="*/ 296657 w 1118863"/>
                  <a:gd name="connsiteY79" fmla="*/ 232892 h 1705582"/>
                  <a:gd name="connsiteX80" fmla="*/ 296657 w 1118863"/>
                  <a:gd name="connsiteY80" fmla="*/ 213516 h 1705582"/>
                  <a:gd name="connsiteX81" fmla="*/ 296561 w 1118863"/>
                  <a:gd name="connsiteY81" fmla="*/ 76020 h 1705582"/>
                  <a:gd name="connsiteX82" fmla="*/ 289863 w 1118863"/>
                  <a:gd name="connsiteY82" fmla="*/ 57170 h 1705582"/>
                  <a:gd name="connsiteX83" fmla="*/ 281969 w 1118863"/>
                  <a:gd name="connsiteY83" fmla="*/ 74441 h 1705582"/>
                  <a:gd name="connsiteX84" fmla="*/ 281969 w 1118863"/>
                  <a:gd name="connsiteY84" fmla="*/ 232940 h 1705582"/>
                  <a:gd name="connsiteX85" fmla="*/ 239630 w 1118863"/>
                  <a:gd name="connsiteY85" fmla="*/ 232940 h 1705582"/>
                  <a:gd name="connsiteX86" fmla="*/ 239630 w 1118863"/>
                  <a:gd name="connsiteY86" fmla="*/ 36599 h 1705582"/>
                  <a:gd name="connsiteX87" fmla="*/ 276229 w 1118863"/>
                  <a:gd name="connsiteY87" fmla="*/ 0 h 1705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118863" h="1705582">
                    <a:moveTo>
                      <a:pt x="850516" y="323694"/>
                    </a:moveTo>
                    <a:cubicBezTo>
                      <a:pt x="866017" y="323742"/>
                      <a:pt x="861376" y="327330"/>
                      <a:pt x="861137" y="342400"/>
                    </a:cubicBezTo>
                    <a:cubicBezTo>
                      <a:pt x="860754" y="364168"/>
                      <a:pt x="856831" y="397848"/>
                      <a:pt x="864677" y="400671"/>
                    </a:cubicBezTo>
                    <a:cubicBezTo>
                      <a:pt x="924623" y="428036"/>
                      <a:pt x="983659" y="456645"/>
                      <a:pt x="1033557" y="501090"/>
                    </a:cubicBezTo>
                    <a:cubicBezTo>
                      <a:pt x="1090823" y="552089"/>
                      <a:pt x="1119337" y="613230"/>
                      <a:pt x="1118858" y="691642"/>
                    </a:cubicBezTo>
                    <a:cubicBezTo>
                      <a:pt x="1117040" y="992277"/>
                      <a:pt x="1117997" y="1292912"/>
                      <a:pt x="1118523" y="1593595"/>
                    </a:cubicBezTo>
                    <a:cubicBezTo>
                      <a:pt x="1118571" y="1610722"/>
                      <a:pt x="1111921" y="1622635"/>
                      <a:pt x="1103119" y="1636557"/>
                    </a:cubicBezTo>
                    <a:cubicBezTo>
                      <a:pt x="1068194" y="1691670"/>
                      <a:pt x="1021023" y="1706453"/>
                      <a:pt x="955624" y="1705544"/>
                    </a:cubicBezTo>
                    <a:cubicBezTo>
                      <a:pt x="670441" y="1701525"/>
                      <a:pt x="385163" y="1703678"/>
                      <a:pt x="99933" y="1704156"/>
                    </a:cubicBezTo>
                    <a:cubicBezTo>
                      <a:pt x="83332" y="1704204"/>
                      <a:pt x="73381" y="1697937"/>
                      <a:pt x="61134" y="1687221"/>
                    </a:cubicBezTo>
                    <a:cubicBezTo>
                      <a:pt x="11809" y="1644068"/>
                      <a:pt x="-821" y="1592112"/>
                      <a:pt x="40" y="1527095"/>
                    </a:cubicBezTo>
                    <a:cubicBezTo>
                      <a:pt x="3629" y="1251147"/>
                      <a:pt x="3533" y="975102"/>
                      <a:pt x="471" y="699153"/>
                    </a:cubicBezTo>
                    <a:cubicBezTo>
                      <a:pt x="-581" y="604666"/>
                      <a:pt x="37883" y="536157"/>
                      <a:pt x="110076" y="481618"/>
                    </a:cubicBezTo>
                    <a:cubicBezTo>
                      <a:pt x="149497" y="451813"/>
                      <a:pt x="192076" y="427031"/>
                      <a:pt x="238386" y="409761"/>
                    </a:cubicBezTo>
                    <a:cubicBezTo>
                      <a:pt x="255992" y="403206"/>
                      <a:pt x="260967" y="394069"/>
                      <a:pt x="259484" y="376559"/>
                    </a:cubicBezTo>
                    <a:cubicBezTo>
                      <a:pt x="258001" y="359192"/>
                      <a:pt x="259675" y="341587"/>
                      <a:pt x="259963" y="324125"/>
                    </a:cubicBezTo>
                    <a:cubicBezTo>
                      <a:pt x="299767" y="323694"/>
                      <a:pt x="823629" y="323694"/>
                      <a:pt x="850516" y="323694"/>
                    </a:cubicBezTo>
                    <a:close/>
                    <a:moveTo>
                      <a:pt x="231593" y="247770"/>
                    </a:moveTo>
                    <a:lnTo>
                      <a:pt x="889986" y="247770"/>
                    </a:lnTo>
                    <a:lnTo>
                      <a:pt x="889986" y="309198"/>
                    </a:lnTo>
                    <a:lnTo>
                      <a:pt x="231593" y="309198"/>
                    </a:lnTo>
                    <a:close/>
                    <a:moveTo>
                      <a:pt x="276229" y="0"/>
                    </a:moveTo>
                    <a:lnTo>
                      <a:pt x="844105" y="0"/>
                    </a:lnTo>
                    <a:cubicBezTo>
                      <a:pt x="864342" y="0"/>
                      <a:pt x="880704" y="16410"/>
                      <a:pt x="880608" y="36120"/>
                    </a:cubicBezTo>
                    <a:lnTo>
                      <a:pt x="880608" y="232461"/>
                    </a:lnTo>
                    <a:lnTo>
                      <a:pt x="839465" y="232461"/>
                    </a:lnTo>
                    <a:cubicBezTo>
                      <a:pt x="839465" y="226003"/>
                      <a:pt x="839465" y="219544"/>
                      <a:pt x="839465" y="213085"/>
                    </a:cubicBezTo>
                    <a:cubicBezTo>
                      <a:pt x="839465" y="167253"/>
                      <a:pt x="839513" y="121421"/>
                      <a:pt x="839369" y="75589"/>
                    </a:cubicBezTo>
                    <a:cubicBezTo>
                      <a:pt x="839369" y="68509"/>
                      <a:pt x="841953" y="57410"/>
                      <a:pt x="832671" y="56740"/>
                    </a:cubicBezTo>
                    <a:cubicBezTo>
                      <a:pt x="822194" y="55974"/>
                      <a:pt x="824778" y="67169"/>
                      <a:pt x="824778" y="74011"/>
                    </a:cubicBezTo>
                    <a:cubicBezTo>
                      <a:pt x="824730" y="126827"/>
                      <a:pt x="824778" y="179692"/>
                      <a:pt x="824778" y="232509"/>
                    </a:cubicBezTo>
                    <a:lnTo>
                      <a:pt x="779185" y="232509"/>
                    </a:lnTo>
                    <a:cubicBezTo>
                      <a:pt x="779185" y="226050"/>
                      <a:pt x="779185" y="219592"/>
                      <a:pt x="779185" y="213133"/>
                    </a:cubicBezTo>
                    <a:cubicBezTo>
                      <a:pt x="779185" y="167301"/>
                      <a:pt x="779233" y="121469"/>
                      <a:pt x="779089" y="75637"/>
                    </a:cubicBezTo>
                    <a:cubicBezTo>
                      <a:pt x="779089" y="68557"/>
                      <a:pt x="781672" y="57457"/>
                      <a:pt x="772391" y="56788"/>
                    </a:cubicBezTo>
                    <a:cubicBezTo>
                      <a:pt x="761914" y="56022"/>
                      <a:pt x="764497" y="67217"/>
                      <a:pt x="764497" y="74058"/>
                    </a:cubicBezTo>
                    <a:cubicBezTo>
                      <a:pt x="764450" y="126875"/>
                      <a:pt x="764497" y="179740"/>
                      <a:pt x="764497" y="232557"/>
                    </a:cubicBezTo>
                    <a:lnTo>
                      <a:pt x="718905" y="232557"/>
                    </a:lnTo>
                    <a:cubicBezTo>
                      <a:pt x="718905" y="226098"/>
                      <a:pt x="718905" y="219640"/>
                      <a:pt x="718905" y="213181"/>
                    </a:cubicBezTo>
                    <a:cubicBezTo>
                      <a:pt x="718905" y="167349"/>
                      <a:pt x="718952" y="121517"/>
                      <a:pt x="718809" y="75685"/>
                    </a:cubicBezTo>
                    <a:cubicBezTo>
                      <a:pt x="718809" y="68604"/>
                      <a:pt x="721392" y="57505"/>
                      <a:pt x="712111" y="56835"/>
                    </a:cubicBezTo>
                    <a:cubicBezTo>
                      <a:pt x="701634" y="56070"/>
                      <a:pt x="704217" y="67265"/>
                      <a:pt x="704217" y="74106"/>
                    </a:cubicBezTo>
                    <a:cubicBezTo>
                      <a:pt x="704169" y="126923"/>
                      <a:pt x="704217" y="179788"/>
                      <a:pt x="704217" y="232605"/>
                    </a:cubicBezTo>
                    <a:lnTo>
                      <a:pt x="658337" y="232605"/>
                    </a:lnTo>
                    <a:cubicBezTo>
                      <a:pt x="658337" y="226146"/>
                      <a:pt x="658337" y="219688"/>
                      <a:pt x="658337" y="213229"/>
                    </a:cubicBezTo>
                    <a:cubicBezTo>
                      <a:pt x="658337" y="167397"/>
                      <a:pt x="658385" y="121565"/>
                      <a:pt x="658242" y="75733"/>
                    </a:cubicBezTo>
                    <a:cubicBezTo>
                      <a:pt x="658242" y="68652"/>
                      <a:pt x="660825" y="57553"/>
                      <a:pt x="651544" y="56883"/>
                    </a:cubicBezTo>
                    <a:cubicBezTo>
                      <a:pt x="641067" y="56118"/>
                      <a:pt x="643650" y="67313"/>
                      <a:pt x="643650" y="74154"/>
                    </a:cubicBezTo>
                    <a:cubicBezTo>
                      <a:pt x="643602" y="126971"/>
                      <a:pt x="643650" y="179836"/>
                      <a:pt x="643650" y="232652"/>
                    </a:cubicBezTo>
                    <a:lnTo>
                      <a:pt x="598057" y="232652"/>
                    </a:lnTo>
                    <a:cubicBezTo>
                      <a:pt x="598057" y="226194"/>
                      <a:pt x="598057" y="219735"/>
                      <a:pt x="598057" y="213277"/>
                    </a:cubicBezTo>
                    <a:cubicBezTo>
                      <a:pt x="598057" y="167445"/>
                      <a:pt x="598105" y="121613"/>
                      <a:pt x="597962" y="75781"/>
                    </a:cubicBezTo>
                    <a:cubicBezTo>
                      <a:pt x="597962" y="68700"/>
                      <a:pt x="600545" y="57601"/>
                      <a:pt x="591264" y="56931"/>
                    </a:cubicBezTo>
                    <a:cubicBezTo>
                      <a:pt x="580787" y="56166"/>
                      <a:pt x="583370" y="67361"/>
                      <a:pt x="583370" y="74202"/>
                    </a:cubicBezTo>
                    <a:cubicBezTo>
                      <a:pt x="583322" y="127019"/>
                      <a:pt x="583370" y="179883"/>
                      <a:pt x="583370" y="232700"/>
                    </a:cubicBezTo>
                    <a:lnTo>
                      <a:pt x="537777" y="232700"/>
                    </a:lnTo>
                    <a:cubicBezTo>
                      <a:pt x="537777" y="226242"/>
                      <a:pt x="537777" y="219783"/>
                      <a:pt x="537777" y="213325"/>
                    </a:cubicBezTo>
                    <a:cubicBezTo>
                      <a:pt x="537777" y="167493"/>
                      <a:pt x="537825" y="121661"/>
                      <a:pt x="537682" y="75829"/>
                    </a:cubicBezTo>
                    <a:cubicBezTo>
                      <a:pt x="537682" y="68748"/>
                      <a:pt x="540265" y="57649"/>
                      <a:pt x="530984" y="56979"/>
                    </a:cubicBezTo>
                    <a:cubicBezTo>
                      <a:pt x="520507" y="56214"/>
                      <a:pt x="523090" y="67408"/>
                      <a:pt x="523090" y="74250"/>
                    </a:cubicBezTo>
                    <a:cubicBezTo>
                      <a:pt x="523042" y="127067"/>
                      <a:pt x="523090" y="179931"/>
                      <a:pt x="523090" y="232748"/>
                    </a:cubicBezTo>
                    <a:lnTo>
                      <a:pt x="477497" y="232748"/>
                    </a:lnTo>
                    <a:cubicBezTo>
                      <a:pt x="477497" y="226290"/>
                      <a:pt x="477497" y="219831"/>
                      <a:pt x="477497" y="213372"/>
                    </a:cubicBezTo>
                    <a:cubicBezTo>
                      <a:pt x="477497" y="167540"/>
                      <a:pt x="477545" y="121708"/>
                      <a:pt x="477401" y="75876"/>
                    </a:cubicBezTo>
                    <a:cubicBezTo>
                      <a:pt x="477401" y="68796"/>
                      <a:pt x="479985" y="57697"/>
                      <a:pt x="470704" y="57027"/>
                    </a:cubicBezTo>
                    <a:cubicBezTo>
                      <a:pt x="460226" y="56261"/>
                      <a:pt x="462810" y="67456"/>
                      <a:pt x="462810" y="74298"/>
                    </a:cubicBezTo>
                    <a:cubicBezTo>
                      <a:pt x="462762" y="127114"/>
                      <a:pt x="462810" y="179979"/>
                      <a:pt x="462810" y="232796"/>
                    </a:cubicBezTo>
                    <a:lnTo>
                      <a:pt x="417217" y="232796"/>
                    </a:lnTo>
                    <a:cubicBezTo>
                      <a:pt x="417217" y="226337"/>
                      <a:pt x="417217" y="219879"/>
                      <a:pt x="417217" y="213420"/>
                    </a:cubicBezTo>
                    <a:cubicBezTo>
                      <a:pt x="417217" y="167588"/>
                      <a:pt x="417265" y="121756"/>
                      <a:pt x="417121" y="75924"/>
                    </a:cubicBezTo>
                    <a:cubicBezTo>
                      <a:pt x="417121" y="68844"/>
                      <a:pt x="419705" y="57744"/>
                      <a:pt x="410424" y="57075"/>
                    </a:cubicBezTo>
                    <a:cubicBezTo>
                      <a:pt x="399946" y="56309"/>
                      <a:pt x="402530" y="67504"/>
                      <a:pt x="402530" y="74345"/>
                    </a:cubicBezTo>
                    <a:cubicBezTo>
                      <a:pt x="402482" y="127162"/>
                      <a:pt x="402530" y="180027"/>
                      <a:pt x="402530" y="232844"/>
                    </a:cubicBezTo>
                    <a:lnTo>
                      <a:pt x="356937" y="232844"/>
                    </a:lnTo>
                    <a:cubicBezTo>
                      <a:pt x="356937" y="226385"/>
                      <a:pt x="356937" y="219927"/>
                      <a:pt x="356937" y="213468"/>
                    </a:cubicBezTo>
                    <a:cubicBezTo>
                      <a:pt x="356937" y="167636"/>
                      <a:pt x="356985" y="121804"/>
                      <a:pt x="356841" y="75972"/>
                    </a:cubicBezTo>
                    <a:cubicBezTo>
                      <a:pt x="356841" y="68892"/>
                      <a:pt x="359425" y="57792"/>
                      <a:pt x="350143" y="57123"/>
                    </a:cubicBezTo>
                    <a:cubicBezTo>
                      <a:pt x="339666" y="56357"/>
                      <a:pt x="342250" y="67552"/>
                      <a:pt x="342250" y="74393"/>
                    </a:cubicBezTo>
                    <a:cubicBezTo>
                      <a:pt x="342202" y="127210"/>
                      <a:pt x="342250" y="180075"/>
                      <a:pt x="342250" y="232892"/>
                    </a:cubicBezTo>
                    <a:lnTo>
                      <a:pt x="296657" y="232892"/>
                    </a:lnTo>
                    <a:cubicBezTo>
                      <a:pt x="296657" y="226433"/>
                      <a:pt x="296657" y="219975"/>
                      <a:pt x="296657" y="213516"/>
                    </a:cubicBezTo>
                    <a:cubicBezTo>
                      <a:pt x="296657" y="167684"/>
                      <a:pt x="296705" y="121852"/>
                      <a:pt x="296561" y="76020"/>
                    </a:cubicBezTo>
                    <a:cubicBezTo>
                      <a:pt x="296561" y="68939"/>
                      <a:pt x="299145" y="57840"/>
                      <a:pt x="289863" y="57170"/>
                    </a:cubicBezTo>
                    <a:cubicBezTo>
                      <a:pt x="279386" y="56405"/>
                      <a:pt x="281969" y="67600"/>
                      <a:pt x="281969" y="74441"/>
                    </a:cubicBezTo>
                    <a:cubicBezTo>
                      <a:pt x="281922" y="127258"/>
                      <a:pt x="281969" y="180123"/>
                      <a:pt x="281969" y="232940"/>
                    </a:cubicBezTo>
                    <a:lnTo>
                      <a:pt x="239630" y="232940"/>
                    </a:lnTo>
                    <a:lnTo>
                      <a:pt x="239630" y="36599"/>
                    </a:lnTo>
                    <a:cubicBezTo>
                      <a:pt x="239630" y="16410"/>
                      <a:pt x="255992" y="0"/>
                      <a:pt x="276229" y="0"/>
                    </a:cubicBezTo>
                    <a:close/>
                  </a:path>
                </a:pathLst>
              </a:custGeom>
              <a:solidFill>
                <a:schemeClr val="accent2"/>
              </a:solidFill>
              <a:ln w="4779" cap="flat">
                <a:noFill/>
                <a:prstDash val="solid"/>
                <a:miter/>
              </a:ln>
            </p:spPr>
            <p:txBody>
              <a:bodyPr wrap="square" rtlCol="0" anchor="ctr">
                <a:noAutofit/>
              </a:bodyPr>
              <a:lstStyle/>
              <a:p>
                <a:endParaRPr lang="en-US"/>
              </a:p>
            </p:txBody>
          </p:sp>
          <p:sp>
            <p:nvSpPr>
              <p:cNvPr id="73" name="Freeform: Shape 72">
                <a:extLst>
                  <a:ext uri="{FF2B5EF4-FFF2-40B4-BE49-F238E27FC236}">
                    <a16:creationId xmlns:a16="http://schemas.microsoft.com/office/drawing/2014/main" id="{4BB74285-05AB-45BF-B2ED-69A2B7A4A2D5}"/>
                  </a:ext>
                </a:extLst>
              </p:cNvPr>
              <p:cNvSpPr/>
              <p:nvPr/>
            </p:nvSpPr>
            <p:spPr>
              <a:xfrm>
                <a:off x="3230213" y="1618491"/>
                <a:ext cx="1073194" cy="1343366"/>
              </a:xfrm>
              <a:custGeom>
                <a:avLst/>
                <a:gdLst>
                  <a:gd name="connsiteX0" fmla="*/ 1073082 w 1073194"/>
                  <a:gd name="connsiteY0" fmla="*/ 350395 h 1343366"/>
                  <a:gd name="connsiteX1" fmla="*/ 981513 w 1073194"/>
                  <a:gd name="connsiteY1" fmla="*/ 164196 h 1343366"/>
                  <a:gd name="connsiteX2" fmla="*/ 834688 w 1073194"/>
                  <a:gd name="connsiteY2" fmla="*/ 82244 h 1343366"/>
                  <a:gd name="connsiteX3" fmla="*/ 814356 w 1073194"/>
                  <a:gd name="connsiteY3" fmla="*/ 52630 h 1343366"/>
                  <a:gd name="connsiteX4" fmla="*/ 814738 w 1073194"/>
                  <a:gd name="connsiteY4" fmla="*/ 148 h 1343366"/>
                  <a:gd name="connsiteX5" fmla="*/ 257961 w 1073194"/>
                  <a:gd name="connsiteY5" fmla="*/ 2588 h 1343366"/>
                  <a:gd name="connsiteX6" fmla="*/ 198207 w 1073194"/>
                  <a:gd name="connsiteY6" fmla="*/ 97840 h 1343366"/>
                  <a:gd name="connsiteX7" fmla="*/ 36982 w 1073194"/>
                  <a:gd name="connsiteY7" fmla="*/ 219070 h 1343366"/>
                  <a:gd name="connsiteX8" fmla="*/ 0 w 1073194"/>
                  <a:gd name="connsiteY8" fmla="*/ 329488 h 1343366"/>
                  <a:gd name="connsiteX9" fmla="*/ 96 w 1073194"/>
                  <a:gd name="connsiteY9" fmla="*/ 1250912 h 1343366"/>
                  <a:gd name="connsiteX10" fmla="*/ 11099 w 1073194"/>
                  <a:gd name="connsiteY10" fmla="*/ 1283253 h 1343366"/>
                  <a:gd name="connsiteX11" fmla="*/ 135917 w 1073194"/>
                  <a:gd name="connsiteY11" fmla="*/ 1343342 h 1343366"/>
                  <a:gd name="connsiteX12" fmla="*/ 987206 w 1073194"/>
                  <a:gd name="connsiteY12" fmla="*/ 1342002 h 1343366"/>
                  <a:gd name="connsiteX13" fmla="*/ 1024140 w 1073194"/>
                  <a:gd name="connsiteY13" fmla="*/ 1326263 h 1343366"/>
                  <a:gd name="connsiteX14" fmla="*/ 1073177 w 1073194"/>
                  <a:gd name="connsiteY14" fmla="*/ 1195417 h 1343366"/>
                  <a:gd name="connsiteX15" fmla="*/ 1073082 w 1073194"/>
                  <a:gd name="connsiteY15" fmla="*/ 350395 h 134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3194" h="1343366">
                    <a:moveTo>
                      <a:pt x="1073082" y="350395"/>
                    </a:moveTo>
                    <a:cubicBezTo>
                      <a:pt x="1073847" y="269973"/>
                      <a:pt x="1041028" y="211846"/>
                      <a:pt x="981513" y="164196"/>
                    </a:cubicBezTo>
                    <a:cubicBezTo>
                      <a:pt x="937212" y="128746"/>
                      <a:pt x="887936" y="101763"/>
                      <a:pt x="834688" y="82244"/>
                    </a:cubicBezTo>
                    <a:cubicBezTo>
                      <a:pt x="819857" y="76790"/>
                      <a:pt x="813016" y="69040"/>
                      <a:pt x="814356" y="52630"/>
                    </a:cubicBezTo>
                    <a:cubicBezTo>
                      <a:pt x="815791" y="35216"/>
                      <a:pt x="814547" y="17658"/>
                      <a:pt x="814738" y="148"/>
                    </a:cubicBezTo>
                    <a:cubicBezTo>
                      <a:pt x="771873" y="-809"/>
                      <a:pt x="316662" y="3210"/>
                      <a:pt x="257961" y="2588"/>
                    </a:cubicBezTo>
                    <a:cubicBezTo>
                      <a:pt x="263941" y="52247"/>
                      <a:pt x="261549" y="71814"/>
                      <a:pt x="198207" y="97840"/>
                    </a:cubicBezTo>
                    <a:cubicBezTo>
                      <a:pt x="135726" y="123531"/>
                      <a:pt x="78890" y="163574"/>
                      <a:pt x="36982" y="219070"/>
                    </a:cubicBezTo>
                    <a:cubicBezTo>
                      <a:pt x="12343" y="251698"/>
                      <a:pt x="-48" y="287866"/>
                      <a:pt x="0" y="329488"/>
                    </a:cubicBezTo>
                    <a:cubicBezTo>
                      <a:pt x="574" y="636629"/>
                      <a:pt x="383" y="943771"/>
                      <a:pt x="96" y="1250912"/>
                    </a:cubicBezTo>
                    <a:cubicBezTo>
                      <a:pt x="96" y="1263495"/>
                      <a:pt x="4402" y="1272776"/>
                      <a:pt x="11099" y="1283253"/>
                    </a:cubicBezTo>
                    <a:cubicBezTo>
                      <a:pt x="40713" y="1329277"/>
                      <a:pt x="79417" y="1344060"/>
                      <a:pt x="135917" y="1343342"/>
                    </a:cubicBezTo>
                    <a:cubicBezTo>
                      <a:pt x="419617" y="1339802"/>
                      <a:pt x="703412" y="1341620"/>
                      <a:pt x="987206" y="1342002"/>
                    </a:cubicBezTo>
                    <a:cubicBezTo>
                      <a:pt x="1002707" y="1342002"/>
                      <a:pt x="1012562" y="1336644"/>
                      <a:pt x="1024140" y="1326263"/>
                    </a:cubicBezTo>
                    <a:cubicBezTo>
                      <a:pt x="1063992" y="1290621"/>
                      <a:pt x="1073656" y="1248138"/>
                      <a:pt x="1073177" y="1195417"/>
                    </a:cubicBezTo>
                    <a:cubicBezTo>
                      <a:pt x="1070690" y="913727"/>
                      <a:pt x="1070403" y="632037"/>
                      <a:pt x="1073082" y="350395"/>
                    </a:cubicBezTo>
                    <a:close/>
                  </a:path>
                </a:pathLst>
              </a:custGeom>
              <a:solidFill>
                <a:srgbClr val="FFFFFF"/>
              </a:solidFill>
              <a:ln w="4779" cap="flat">
                <a:noFill/>
                <a:prstDash val="solid"/>
                <a:miter/>
              </a:ln>
            </p:spPr>
            <p:txBody>
              <a:bodyPr rtlCol="0" anchor="ctr"/>
              <a:lstStyle/>
              <a:p>
                <a:endParaRPr lang="en-US"/>
              </a:p>
            </p:txBody>
          </p:sp>
        </p:grpSp>
        <p:sp>
          <p:nvSpPr>
            <p:cNvPr id="79" name="Freeform: Shape 78">
              <a:extLst>
                <a:ext uri="{FF2B5EF4-FFF2-40B4-BE49-F238E27FC236}">
                  <a16:creationId xmlns:a16="http://schemas.microsoft.com/office/drawing/2014/main" id="{BB5637D6-5654-4072-9D39-00F8314F26CA}"/>
                </a:ext>
              </a:extLst>
            </p:cNvPr>
            <p:cNvSpPr/>
            <p:nvPr/>
          </p:nvSpPr>
          <p:spPr>
            <a:xfrm>
              <a:off x="6121802" y="2702552"/>
              <a:ext cx="493149" cy="310248"/>
            </a:xfrm>
            <a:custGeom>
              <a:avLst/>
              <a:gdLst>
                <a:gd name="connsiteX0" fmla="*/ 420549 w 842258"/>
                <a:gd name="connsiteY0" fmla="*/ 12 h 529878"/>
                <a:gd name="connsiteX1" fmla="*/ 786297 w 842258"/>
                <a:gd name="connsiteY1" fmla="*/ 60 h 529878"/>
                <a:gd name="connsiteX2" fmla="*/ 842223 w 842258"/>
                <a:gd name="connsiteY2" fmla="*/ 56513 h 529878"/>
                <a:gd name="connsiteX3" fmla="*/ 842223 w 842258"/>
                <a:gd name="connsiteY3" fmla="*/ 474120 h 529878"/>
                <a:gd name="connsiteX4" fmla="*/ 787253 w 842258"/>
                <a:gd name="connsiteY4" fmla="*/ 529807 h 529878"/>
                <a:gd name="connsiteX5" fmla="*/ 55807 w 842258"/>
                <a:gd name="connsiteY5" fmla="*/ 529807 h 529878"/>
                <a:gd name="connsiteX6" fmla="*/ 72 w 842258"/>
                <a:gd name="connsiteY6" fmla="*/ 474981 h 529878"/>
                <a:gd name="connsiteX7" fmla="*/ 72 w 842258"/>
                <a:gd name="connsiteY7" fmla="*/ 55030 h 529878"/>
                <a:gd name="connsiteX8" fmla="*/ 54898 w 842258"/>
                <a:gd name="connsiteY8" fmla="*/ 108 h 529878"/>
                <a:gd name="connsiteX9" fmla="*/ 420549 w 842258"/>
                <a:gd name="connsiteY9" fmla="*/ 12 h 529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2258" h="529878">
                  <a:moveTo>
                    <a:pt x="420549" y="12"/>
                  </a:moveTo>
                  <a:cubicBezTo>
                    <a:pt x="542449" y="12"/>
                    <a:pt x="664349" y="-36"/>
                    <a:pt x="786297" y="60"/>
                  </a:cubicBezTo>
                  <a:cubicBezTo>
                    <a:pt x="826531" y="108"/>
                    <a:pt x="842223" y="15991"/>
                    <a:pt x="842223" y="56513"/>
                  </a:cubicBezTo>
                  <a:cubicBezTo>
                    <a:pt x="842271" y="195731"/>
                    <a:pt x="842271" y="334901"/>
                    <a:pt x="842223" y="474120"/>
                  </a:cubicBezTo>
                  <a:cubicBezTo>
                    <a:pt x="842223" y="511532"/>
                    <a:pt x="824426" y="529807"/>
                    <a:pt x="787253" y="529807"/>
                  </a:cubicBezTo>
                  <a:cubicBezTo>
                    <a:pt x="543454" y="529903"/>
                    <a:pt x="299607" y="529903"/>
                    <a:pt x="55807" y="529807"/>
                  </a:cubicBezTo>
                  <a:cubicBezTo>
                    <a:pt x="17917" y="529807"/>
                    <a:pt x="120" y="512202"/>
                    <a:pt x="72" y="474981"/>
                  </a:cubicBezTo>
                  <a:cubicBezTo>
                    <a:pt x="-24" y="334997"/>
                    <a:pt x="-24" y="195013"/>
                    <a:pt x="72" y="55030"/>
                  </a:cubicBezTo>
                  <a:cubicBezTo>
                    <a:pt x="120" y="15943"/>
                    <a:pt x="15955" y="108"/>
                    <a:pt x="54898" y="108"/>
                  </a:cubicBezTo>
                  <a:cubicBezTo>
                    <a:pt x="176702" y="-36"/>
                    <a:pt x="298650" y="12"/>
                    <a:pt x="420549" y="12"/>
                  </a:cubicBezTo>
                  <a:close/>
                </a:path>
              </a:pathLst>
            </a:custGeom>
            <a:solidFill>
              <a:schemeClr val="accent2"/>
            </a:solidFill>
            <a:ln w="4779" cap="flat">
              <a:noFill/>
              <a:prstDash val="solid"/>
              <a:miter/>
            </a:ln>
          </p:spPr>
          <p:txBody>
            <a:bodyPr rtlCol="0" anchor="ctr"/>
            <a:lstStyle/>
            <a:p>
              <a:endParaRPr lang="en-US"/>
            </a:p>
          </p:txBody>
        </p:sp>
      </p:grpSp>
      <p:grpSp>
        <p:nvGrpSpPr>
          <p:cNvPr id="132" name="Group 131">
            <a:extLst>
              <a:ext uri="{FF2B5EF4-FFF2-40B4-BE49-F238E27FC236}">
                <a16:creationId xmlns:a16="http://schemas.microsoft.com/office/drawing/2014/main" id="{155EA9C3-BC18-4FB9-85E4-4A94EA2EDB35}"/>
              </a:ext>
            </a:extLst>
          </p:cNvPr>
          <p:cNvGrpSpPr/>
          <p:nvPr/>
        </p:nvGrpSpPr>
        <p:grpSpPr>
          <a:xfrm>
            <a:off x="2352426" y="642064"/>
            <a:ext cx="635947" cy="857949"/>
            <a:chOff x="1856859" y="1518875"/>
            <a:chExt cx="1086145" cy="1465307"/>
          </a:xfrm>
        </p:grpSpPr>
        <p:sp>
          <p:nvSpPr>
            <p:cNvPr id="74" name="Freeform: Shape 73">
              <a:extLst>
                <a:ext uri="{FF2B5EF4-FFF2-40B4-BE49-F238E27FC236}">
                  <a16:creationId xmlns:a16="http://schemas.microsoft.com/office/drawing/2014/main" id="{3ED76092-C80F-452D-83C7-1D65F11958FB}"/>
                </a:ext>
              </a:extLst>
            </p:cNvPr>
            <p:cNvSpPr/>
            <p:nvPr/>
          </p:nvSpPr>
          <p:spPr>
            <a:xfrm>
              <a:off x="1856859" y="1518875"/>
              <a:ext cx="1086145" cy="1465307"/>
            </a:xfrm>
            <a:custGeom>
              <a:avLst/>
              <a:gdLst>
                <a:gd name="connsiteX0" fmla="*/ 62788 w 1086145"/>
                <a:gd name="connsiteY0" fmla="*/ 364710 h 1465307"/>
                <a:gd name="connsiteX1" fmla="*/ 40159 w 1086145"/>
                <a:gd name="connsiteY1" fmla="*/ 317395 h 1465307"/>
                <a:gd name="connsiteX2" fmla="*/ 259 w 1086145"/>
                <a:gd name="connsiteY2" fmla="*/ 270749 h 1465307"/>
                <a:gd name="connsiteX3" fmla="*/ 355 w 1086145"/>
                <a:gd name="connsiteY3" fmla="*/ 51157 h 1465307"/>
                <a:gd name="connsiteX4" fmla="*/ 49249 w 1086145"/>
                <a:gd name="connsiteY4" fmla="*/ 254 h 1465307"/>
                <a:gd name="connsiteX5" fmla="*/ 1019950 w 1086145"/>
                <a:gd name="connsiteY5" fmla="*/ 158 h 1465307"/>
                <a:gd name="connsiteX6" fmla="*/ 1086115 w 1086145"/>
                <a:gd name="connsiteY6" fmla="*/ 66754 h 1465307"/>
                <a:gd name="connsiteX7" fmla="*/ 1086067 w 1086145"/>
                <a:gd name="connsiteY7" fmla="*/ 264865 h 1465307"/>
                <a:gd name="connsiteX8" fmla="*/ 1033633 w 1086145"/>
                <a:gd name="connsiteY8" fmla="*/ 320026 h 1465307"/>
                <a:gd name="connsiteX9" fmla="*/ 1023538 w 1086145"/>
                <a:gd name="connsiteY9" fmla="*/ 365140 h 1465307"/>
                <a:gd name="connsiteX10" fmla="*/ 1023586 w 1086145"/>
                <a:gd name="connsiteY10" fmla="*/ 1357992 h 1465307"/>
                <a:gd name="connsiteX11" fmla="*/ 916278 w 1086145"/>
                <a:gd name="connsiteY11" fmla="*/ 1465252 h 1465307"/>
                <a:gd name="connsiteX12" fmla="*/ 170288 w 1086145"/>
                <a:gd name="connsiteY12" fmla="*/ 1465252 h 1465307"/>
                <a:gd name="connsiteX13" fmla="*/ 62692 w 1086145"/>
                <a:gd name="connsiteY13" fmla="*/ 1357561 h 1465307"/>
                <a:gd name="connsiteX14" fmla="*/ 62788 w 1086145"/>
                <a:gd name="connsiteY14" fmla="*/ 364710 h 1465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6145" h="1465307">
                  <a:moveTo>
                    <a:pt x="62788" y="364710"/>
                  </a:moveTo>
                  <a:cubicBezTo>
                    <a:pt x="63075" y="334474"/>
                    <a:pt x="68146" y="320074"/>
                    <a:pt x="40159" y="317395"/>
                  </a:cubicBezTo>
                  <a:cubicBezTo>
                    <a:pt x="5378" y="315433"/>
                    <a:pt x="355" y="292661"/>
                    <a:pt x="259" y="270749"/>
                  </a:cubicBezTo>
                  <a:cubicBezTo>
                    <a:pt x="20" y="197552"/>
                    <a:pt x="-219" y="124355"/>
                    <a:pt x="355" y="51157"/>
                  </a:cubicBezTo>
                  <a:cubicBezTo>
                    <a:pt x="594" y="21065"/>
                    <a:pt x="19396" y="2407"/>
                    <a:pt x="49249" y="254"/>
                  </a:cubicBezTo>
                  <a:cubicBezTo>
                    <a:pt x="55612" y="-224"/>
                    <a:pt x="702762" y="111"/>
                    <a:pt x="1019950" y="158"/>
                  </a:cubicBezTo>
                  <a:cubicBezTo>
                    <a:pt x="1072289" y="158"/>
                    <a:pt x="1086115" y="14128"/>
                    <a:pt x="1086115" y="66754"/>
                  </a:cubicBezTo>
                  <a:cubicBezTo>
                    <a:pt x="1086115" y="132775"/>
                    <a:pt x="1086210" y="198796"/>
                    <a:pt x="1086067" y="264865"/>
                  </a:cubicBezTo>
                  <a:cubicBezTo>
                    <a:pt x="1086019" y="302659"/>
                    <a:pt x="1071714" y="317921"/>
                    <a:pt x="1033633" y="320026"/>
                  </a:cubicBezTo>
                  <a:cubicBezTo>
                    <a:pt x="1023155" y="320600"/>
                    <a:pt x="1023155" y="320600"/>
                    <a:pt x="1023538" y="365140"/>
                  </a:cubicBezTo>
                  <a:cubicBezTo>
                    <a:pt x="1023586" y="696107"/>
                    <a:pt x="1023634" y="1027073"/>
                    <a:pt x="1023586" y="1357992"/>
                  </a:cubicBezTo>
                  <a:cubicBezTo>
                    <a:pt x="1023586" y="1427888"/>
                    <a:pt x="986270" y="1465204"/>
                    <a:pt x="916278" y="1465252"/>
                  </a:cubicBezTo>
                  <a:cubicBezTo>
                    <a:pt x="667598" y="1465300"/>
                    <a:pt x="418967" y="1465348"/>
                    <a:pt x="170288" y="1465252"/>
                  </a:cubicBezTo>
                  <a:cubicBezTo>
                    <a:pt x="100822" y="1465252"/>
                    <a:pt x="62692" y="1427027"/>
                    <a:pt x="62692" y="1357561"/>
                  </a:cubicBezTo>
                  <a:cubicBezTo>
                    <a:pt x="62692" y="1192126"/>
                    <a:pt x="62740" y="371073"/>
                    <a:pt x="62788" y="364710"/>
                  </a:cubicBezTo>
                  <a:close/>
                </a:path>
              </a:pathLst>
            </a:custGeom>
            <a:solidFill>
              <a:schemeClr val="accent1"/>
            </a:solidFill>
            <a:ln w="4779"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EE8E742-18AC-4E7C-AC69-A874BC4FC594}"/>
                </a:ext>
              </a:extLst>
            </p:cNvPr>
            <p:cNvSpPr/>
            <p:nvPr/>
          </p:nvSpPr>
          <p:spPr>
            <a:xfrm>
              <a:off x="1907061" y="1546462"/>
              <a:ext cx="985864" cy="1418313"/>
            </a:xfrm>
            <a:custGeom>
              <a:avLst/>
              <a:gdLst>
                <a:gd name="connsiteX0" fmla="*/ 72196 w 985864"/>
                <a:gd name="connsiteY0" fmla="*/ 292534 h 1418313"/>
                <a:gd name="connsiteX1" fmla="*/ 920806 w 985864"/>
                <a:gd name="connsiteY1" fmla="*/ 292534 h 1418313"/>
                <a:gd name="connsiteX2" fmla="*/ 954104 w 985864"/>
                <a:gd name="connsiteY2" fmla="*/ 329037 h 1418313"/>
                <a:gd name="connsiteX3" fmla="*/ 954104 w 985864"/>
                <a:gd name="connsiteY3" fmla="*/ 1333610 h 1418313"/>
                <a:gd name="connsiteX4" fmla="*/ 870333 w 985864"/>
                <a:gd name="connsiteY4" fmla="*/ 1418241 h 1418313"/>
                <a:gd name="connsiteX5" fmla="*/ 117358 w 985864"/>
                <a:gd name="connsiteY5" fmla="*/ 1418241 h 1418313"/>
                <a:gd name="connsiteX6" fmla="*/ 32105 w 985864"/>
                <a:gd name="connsiteY6" fmla="*/ 1334710 h 1418313"/>
                <a:gd name="connsiteX7" fmla="*/ 32105 w 985864"/>
                <a:gd name="connsiteY7" fmla="*/ 332482 h 1418313"/>
                <a:gd name="connsiteX8" fmla="*/ 72196 w 985864"/>
                <a:gd name="connsiteY8" fmla="*/ 292534 h 1418313"/>
                <a:gd name="connsiteX9" fmla="*/ 979889 w 985864"/>
                <a:gd name="connsiteY9" fmla="*/ 33 h 1418313"/>
                <a:gd name="connsiteX10" fmla="*/ 985582 w 985864"/>
                <a:gd name="connsiteY10" fmla="*/ 16059 h 1418313"/>
                <a:gd name="connsiteX11" fmla="*/ 985630 w 985864"/>
                <a:gd name="connsiteY11" fmla="*/ 132792 h 1418313"/>
                <a:gd name="connsiteX12" fmla="*/ 985534 w 985864"/>
                <a:gd name="connsiteY12" fmla="*/ 251917 h 1418313"/>
                <a:gd name="connsiteX13" fmla="*/ 978693 w 985864"/>
                <a:gd name="connsiteY13" fmla="*/ 266509 h 1418313"/>
                <a:gd name="connsiteX14" fmla="*/ 973143 w 985864"/>
                <a:gd name="connsiteY14" fmla="*/ 252922 h 1418313"/>
                <a:gd name="connsiteX15" fmla="*/ 973191 w 985864"/>
                <a:gd name="connsiteY15" fmla="*/ 14672 h 1418313"/>
                <a:gd name="connsiteX16" fmla="*/ 979889 w 985864"/>
                <a:gd name="connsiteY16" fmla="*/ 33 h 1418313"/>
                <a:gd name="connsiteX17" fmla="*/ 928651 w 985864"/>
                <a:gd name="connsiteY17" fmla="*/ 33 h 1418313"/>
                <a:gd name="connsiteX18" fmla="*/ 934344 w 985864"/>
                <a:gd name="connsiteY18" fmla="*/ 16059 h 1418313"/>
                <a:gd name="connsiteX19" fmla="*/ 934392 w 985864"/>
                <a:gd name="connsiteY19" fmla="*/ 132792 h 1418313"/>
                <a:gd name="connsiteX20" fmla="*/ 934296 w 985864"/>
                <a:gd name="connsiteY20" fmla="*/ 251917 h 1418313"/>
                <a:gd name="connsiteX21" fmla="*/ 927455 w 985864"/>
                <a:gd name="connsiteY21" fmla="*/ 266509 h 1418313"/>
                <a:gd name="connsiteX22" fmla="*/ 921905 w 985864"/>
                <a:gd name="connsiteY22" fmla="*/ 252922 h 1418313"/>
                <a:gd name="connsiteX23" fmla="*/ 921953 w 985864"/>
                <a:gd name="connsiteY23" fmla="*/ 14672 h 1418313"/>
                <a:gd name="connsiteX24" fmla="*/ 928651 w 985864"/>
                <a:gd name="connsiteY24" fmla="*/ 33 h 1418313"/>
                <a:gd name="connsiteX25" fmla="*/ 877460 w 985864"/>
                <a:gd name="connsiteY25" fmla="*/ 33 h 1418313"/>
                <a:gd name="connsiteX26" fmla="*/ 883153 w 985864"/>
                <a:gd name="connsiteY26" fmla="*/ 16059 h 1418313"/>
                <a:gd name="connsiteX27" fmla="*/ 883201 w 985864"/>
                <a:gd name="connsiteY27" fmla="*/ 132792 h 1418313"/>
                <a:gd name="connsiteX28" fmla="*/ 883105 w 985864"/>
                <a:gd name="connsiteY28" fmla="*/ 251917 h 1418313"/>
                <a:gd name="connsiteX29" fmla="*/ 876264 w 985864"/>
                <a:gd name="connsiteY29" fmla="*/ 266509 h 1418313"/>
                <a:gd name="connsiteX30" fmla="*/ 870714 w 985864"/>
                <a:gd name="connsiteY30" fmla="*/ 252922 h 1418313"/>
                <a:gd name="connsiteX31" fmla="*/ 870762 w 985864"/>
                <a:gd name="connsiteY31" fmla="*/ 14672 h 1418313"/>
                <a:gd name="connsiteX32" fmla="*/ 877460 w 985864"/>
                <a:gd name="connsiteY32" fmla="*/ 33 h 1418313"/>
                <a:gd name="connsiteX33" fmla="*/ 826270 w 985864"/>
                <a:gd name="connsiteY33" fmla="*/ 33 h 1418313"/>
                <a:gd name="connsiteX34" fmla="*/ 831963 w 985864"/>
                <a:gd name="connsiteY34" fmla="*/ 16059 h 1418313"/>
                <a:gd name="connsiteX35" fmla="*/ 832011 w 985864"/>
                <a:gd name="connsiteY35" fmla="*/ 132792 h 1418313"/>
                <a:gd name="connsiteX36" fmla="*/ 831915 w 985864"/>
                <a:gd name="connsiteY36" fmla="*/ 251917 h 1418313"/>
                <a:gd name="connsiteX37" fmla="*/ 825074 w 985864"/>
                <a:gd name="connsiteY37" fmla="*/ 266509 h 1418313"/>
                <a:gd name="connsiteX38" fmla="*/ 819524 w 985864"/>
                <a:gd name="connsiteY38" fmla="*/ 252922 h 1418313"/>
                <a:gd name="connsiteX39" fmla="*/ 819572 w 985864"/>
                <a:gd name="connsiteY39" fmla="*/ 14672 h 1418313"/>
                <a:gd name="connsiteX40" fmla="*/ 826270 w 985864"/>
                <a:gd name="connsiteY40" fmla="*/ 33 h 1418313"/>
                <a:gd name="connsiteX41" fmla="*/ 775032 w 985864"/>
                <a:gd name="connsiteY41" fmla="*/ 33 h 1418313"/>
                <a:gd name="connsiteX42" fmla="*/ 780725 w 985864"/>
                <a:gd name="connsiteY42" fmla="*/ 16059 h 1418313"/>
                <a:gd name="connsiteX43" fmla="*/ 780773 w 985864"/>
                <a:gd name="connsiteY43" fmla="*/ 132792 h 1418313"/>
                <a:gd name="connsiteX44" fmla="*/ 780677 w 985864"/>
                <a:gd name="connsiteY44" fmla="*/ 251917 h 1418313"/>
                <a:gd name="connsiteX45" fmla="*/ 773836 w 985864"/>
                <a:gd name="connsiteY45" fmla="*/ 266509 h 1418313"/>
                <a:gd name="connsiteX46" fmla="*/ 768286 w 985864"/>
                <a:gd name="connsiteY46" fmla="*/ 252922 h 1418313"/>
                <a:gd name="connsiteX47" fmla="*/ 768334 w 985864"/>
                <a:gd name="connsiteY47" fmla="*/ 14672 h 1418313"/>
                <a:gd name="connsiteX48" fmla="*/ 775032 w 985864"/>
                <a:gd name="connsiteY48" fmla="*/ 33 h 1418313"/>
                <a:gd name="connsiteX49" fmla="*/ 723842 w 985864"/>
                <a:gd name="connsiteY49" fmla="*/ 33 h 1418313"/>
                <a:gd name="connsiteX50" fmla="*/ 729535 w 985864"/>
                <a:gd name="connsiteY50" fmla="*/ 16059 h 1418313"/>
                <a:gd name="connsiteX51" fmla="*/ 729583 w 985864"/>
                <a:gd name="connsiteY51" fmla="*/ 132792 h 1418313"/>
                <a:gd name="connsiteX52" fmla="*/ 729487 w 985864"/>
                <a:gd name="connsiteY52" fmla="*/ 251917 h 1418313"/>
                <a:gd name="connsiteX53" fmla="*/ 722646 w 985864"/>
                <a:gd name="connsiteY53" fmla="*/ 266509 h 1418313"/>
                <a:gd name="connsiteX54" fmla="*/ 717096 w 985864"/>
                <a:gd name="connsiteY54" fmla="*/ 252922 h 1418313"/>
                <a:gd name="connsiteX55" fmla="*/ 717144 w 985864"/>
                <a:gd name="connsiteY55" fmla="*/ 14672 h 1418313"/>
                <a:gd name="connsiteX56" fmla="*/ 723842 w 985864"/>
                <a:gd name="connsiteY56" fmla="*/ 33 h 1418313"/>
                <a:gd name="connsiteX57" fmla="*/ 672652 w 985864"/>
                <a:gd name="connsiteY57" fmla="*/ 33 h 1418313"/>
                <a:gd name="connsiteX58" fmla="*/ 678345 w 985864"/>
                <a:gd name="connsiteY58" fmla="*/ 16059 h 1418313"/>
                <a:gd name="connsiteX59" fmla="*/ 678393 w 985864"/>
                <a:gd name="connsiteY59" fmla="*/ 132792 h 1418313"/>
                <a:gd name="connsiteX60" fmla="*/ 678297 w 985864"/>
                <a:gd name="connsiteY60" fmla="*/ 251917 h 1418313"/>
                <a:gd name="connsiteX61" fmla="*/ 671456 w 985864"/>
                <a:gd name="connsiteY61" fmla="*/ 266509 h 1418313"/>
                <a:gd name="connsiteX62" fmla="*/ 665906 w 985864"/>
                <a:gd name="connsiteY62" fmla="*/ 252922 h 1418313"/>
                <a:gd name="connsiteX63" fmla="*/ 665954 w 985864"/>
                <a:gd name="connsiteY63" fmla="*/ 14672 h 1418313"/>
                <a:gd name="connsiteX64" fmla="*/ 672652 w 985864"/>
                <a:gd name="connsiteY64" fmla="*/ 33 h 1418313"/>
                <a:gd name="connsiteX65" fmla="*/ 621414 w 985864"/>
                <a:gd name="connsiteY65" fmla="*/ 33 h 1418313"/>
                <a:gd name="connsiteX66" fmla="*/ 627107 w 985864"/>
                <a:gd name="connsiteY66" fmla="*/ 16059 h 1418313"/>
                <a:gd name="connsiteX67" fmla="*/ 627155 w 985864"/>
                <a:gd name="connsiteY67" fmla="*/ 132792 h 1418313"/>
                <a:gd name="connsiteX68" fmla="*/ 627059 w 985864"/>
                <a:gd name="connsiteY68" fmla="*/ 251917 h 1418313"/>
                <a:gd name="connsiteX69" fmla="*/ 620218 w 985864"/>
                <a:gd name="connsiteY69" fmla="*/ 266509 h 1418313"/>
                <a:gd name="connsiteX70" fmla="*/ 614668 w 985864"/>
                <a:gd name="connsiteY70" fmla="*/ 252922 h 1418313"/>
                <a:gd name="connsiteX71" fmla="*/ 614716 w 985864"/>
                <a:gd name="connsiteY71" fmla="*/ 14672 h 1418313"/>
                <a:gd name="connsiteX72" fmla="*/ 621414 w 985864"/>
                <a:gd name="connsiteY72" fmla="*/ 33 h 1418313"/>
                <a:gd name="connsiteX73" fmla="*/ 570223 w 985864"/>
                <a:gd name="connsiteY73" fmla="*/ 33 h 1418313"/>
                <a:gd name="connsiteX74" fmla="*/ 575916 w 985864"/>
                <a:gd name="connsiteY74" fmla="*/ 16059 h 1418313"/>
                <a:gd name="connsiteX75" fmla="*/ 575964 w 985864"/>
                <a:gd name="connsiteY75" fmla="*/ 132792 h 1418313"/>
                <a:gd name="connsiteX76" fmla="*/ 575868 w 985864"/>
                <a:gd name="connsiteY76" fmla="*/ 251917 h 1418313"/>
                <a:gd name="connsiteX77" fmla="*/ 569027 w 985864"/>
                <a:gd name="connsiteY77" fmla="*/ 266509 h 1418313"/>
                <a:gd name="connsiteX78" fmla="*/ 563477 w 985864"/>
                <a:gd name="connsiteY78" fmla="*/ 252922 h 1418313"/>
                <a:gd name="connsiteX79" fmla="*/ 563525 w 985864"/>
                <a:gd name="connsiteY79" fmla="*/ 14672 h 1418313"/>
                <a:gd name="connsiteX80" fmla="*/ 570223 w 985864"/>
                <a:gd name="connsiteY80" fmla="*/ 33 h 1418313"/>
                <a:gd name="connsiteX81" fmla="*/ 518985 w 985864"/>
                <a:gd name="connsiteY81" fmla="*/ 33 h 1418313"/>
                <a:gd name="connsiteX82" fmla="*/ 524678 w 985864"/>
                <a:gd name="connsiteY82" fmla="*/ 16059 h 1418313"/>
                <a:gd name="connsiteX83" fmla="*/ 524726 w 985864"/>
                <a:gd name="connsiteY83" fmla="*/ 132792 h 1418313"/>
                <a:gd name="connsiteX84" fmla="*/ 524630 w 985864"/>
                <a:gd name="connsiteY84" fmla="*/ 251917 h 1418313"/>
                <a:gd name="connsiteX85" fmla="*/ 517789 w 985864"/>
                <a:gd name="connsiteY85" fmla="*/ 266509 h 1418313"/>
                <a:gd name="connsiteX86" fmla="*/ 512239 w 985864"/>
                <a:gd name="connsiteY86" fmla="*/ 252922 h 1418313"/>
                <a:gd name="connsiteX87" fmla="*/ 512287 w 985864"/>
                <a:gd name="connsiteY87" fmla="*/ 14672 h 1418313"/>
                <a:gd name="connsiteX88" fmla="*/ 518985 w 985864"/>
                <a:gd name="connsiteY88" fmla="*/ 33 h 1418313"/>
                <a:gd name="connsiteX89" fmla="*/ 467795 w 985864"/>
                <a:gd name="connsiteY89" fmla="*/ 33 h 1418313"/>
                <a:gd name="connsiteX90" fmla="*/ 473488 w 985864"/>
                <a:gd name="connsiteY90" fmla="*/ 16059 h 1418313"/>
                <a:gd name="connsiteX91" fmla="*/ 473536 w 985864"/>
                <a:gd name="connsiteY91" fmla="*/ 132792 h 1418313"/>
                <a:gd name="connsiteX92" fmla="*/ 473440 w 985864"/>
                <a:gd name="connsiteY92" fmla="*/ 251917 h 1418313"/>
                <a:gd name="connsiteX93" fmla="*/ 466599 w 985864"/>
                <a:gd name="connsiteY93" fmla="*/ 266509 h 1418313"/>
                <a:gd name="connsiteX94" fmla="*/ 461049 w 985864"/>
                <a:gd name="connsiteY94" fmla="*/ 252922 h 1418313"/>
                <a:gd name="connsiteX95" fmla="*/ 461097 w 985864"/>
                <a:gd name="connsiteY95" fmla="*/ 14672 h 1418313"/>
                <a:gd name="connsiteX96" fmla="*/ 467795 w 985864"/>
                <a:gd name="connsiteY96" fmla="*/ 33 h 1418313"/>
                <a:gd name="connsiteX97" fmla="*/ 416605 w 985864"/>
                <a:gd name="connsiteY97" fmla="*/ 33 h 1418313"/>
                <a:gd name="connsiteX98" fmla="*/ 422298 w 985864"/>
                <a:gd name="connsiteY98" fmla="*/ 16059 h 1418313"/>
                <a:gd name="connsiteX99" fmla="*/ 422346 w 985864"/>
                <a:gd name="connsiteY99" fmla="*/ 132792 h 1418313"/>
                <a:gd name="connsiteX100" fmla="*/ 422250 w 985864"/>
                <a:gd name="connsiteY100" fmla="*/ 251917 h 1418313"/>
                <a:gd name="connsiteX101" fmla="*/ 415409 w 985864"/>
                <a:gd name="connsiteY101" fmla="*/ 266509 h 1418313"/>
                <a:gd name="connsiteX102" fmla="*/ 409859 w 985864"/>
                <a:gd name="connsiteY102" fmla="*/ 252922 h 1418313"/>
                <a:gd name="connsiteX103" fmla="*/ 409907 w 985864"/>
                <a:gd name="connsiteY103" fmla="*/ 14672 h 1418313"/>
                <a:gd name="connsiteX104" fmla="*/ 416605 w 985864"/>
                <a:gd name="connsiteY104" fmla="*/ 33 h 1418313"/>
                <a:gd name="connsiteX105" fmla="*/ 365367 w 985864"/>
                <a:gd name="connsiteY105" fmla="*/ 33 h 1418313"/>
                <a:gd name="connsiteX106" fmla="*/ 371060 w 985864"/>
                <a:gd name="connsiteY106" fmla="*/ 16059 h 1418313"/>
                <a:gd name="connsiteX107" fmla="*/ 371108 w 985864"/>
                <a:gd name="connsiteY107" fmla="*/ 132792 h 1418313"/>
                <a:gd name="connsiteX108" fmla="*/ 371012 w 985864"/>
                <a:gd name="connsiteY108" fmla="*/ 251917 h 1418313"/>
                <a:gd name="connsiteX109" fmla="*/ 364171 w 985864"/>
                <a:gd name="connsiteY109" fmla="*/ 266509 h 1418313"/>
                <a:gd name="connsiteX110" fmla="*/ 358621 w 985864"/>
                <a:gd name="connsiteY110" fmla="*/ 252922 h 1418313"/>
                <a:gd name="connsiteX111" fmla="*/ 358669 w 985864"/>
                <a:gd name="connsiteY111" fmla="*/ 14672 h 1418313"/>
                <a:gd name="connsiteX112" fmla="*/ 365367 w 985864"/>
                <a:gd name="connsiteY112" fmla="*/ 33 h 1418313"/>
                <a:gd name="connsiteX113" fmla="*/ 314176 w 985864"/>
                <a:gd name="connsiteY113" fmla="*/ 33 h 1418313"/>
                <a:gd name="connsiteX114" fmla="*/ 319869 w 985864"/>
                <a:gd name="connsiteY114" fmla="*/ 16059 h 1418313"/>
                <a:gd name="connsiteX115" fmla="*/ 319917 w 985864"/>
                <a:gd name="connsiteY115" fmla="*/ 132792 h 1418313"/>
                <a:gd name="connsiteX116" fmla="*/ 319821 w 985864"/>
                <a:gd name="connsiteY116" fmla="*/ 251917 h 1418313"/>
                <a:gd name="connsiteX117" fmla="*/ 312980 w 985864"/>
                <a:gd name="connsiteY117" fmla="*/ 266509 h 1418313"/>
                <a:gd name="connsiteX118" fmla="*/ 307430 w 985864"/>
                <a:gd name="connsiteY118" fmla="*/ 252922 h 1418313"/>
                <a:gd name="connsiteX119" fmla="*/ 307478 w 985864"/>
                <a:gd name="connsiteY119" fmla="*/ 14672 h 1418313"/>
                <a:gd name="connsiteX120" fmla="*/ 314176 w 985864"/>
                <a:gd name="connsiteY120" fmla="*/ 33 h 1418313"/>
                <a:gd name="connsiteX121" fmla="*/ 262986 w 985864"/>
                <a:gd name="connsiteY121" fmla="*/ 33 h 1418313"/>
                <a:gd name="connsiteX122" fmla="*/ 268679 w 985864"/>
                <a:gd name="connsiteY122" fmla="*/ 16059 h 1418313"/>
                <a:gd name="connsiteX123" fmla="*/ 268727 w 985864"/>
                <a:gd name="connsiteY123" fmla="*/ 132792 h 1418313"/>
                <a:gd name="connsiteX124" fmla="*/ 268631 w 985864"/>
                <a:gd name="connsiteY124" fmla="*/ 251917 h 1418313"/>
                <a:gd name="connsiteX125" fmla="*/ 261790 w 985864"/>
                <a:gd name="connsiteY125" fmla="*/ 266509 h 1418313"/>
                <a:gd name="connsiteX126" fmla="*/ 256240 w 985864"/>
                <a:gd name="connsiteY126" fmla="*/ 252922 h 1418313"/>
                <a:gd name="connsiteX127" fmla="*/ 256288 w 985864"/>
                <a:gd name="connsiteY127" fmla="*/ 14672 h 1418313"/>
                <a:gd name="connsiteX128" fmla="*/ 262986 w 985864"/>
                <a:gd name="connsiteY128" fmla="*/ 33 h 1418313"/>
                <a:gd name="connsiteX129" fmla="*/ 211748 w 985864"/>
                <a:gd name="connsiteY129" fmla="*/ 33 h 1418313"/>
                <a:gd name="connsiteX130" fmla="*/ 217441 w 985864"/>
                <a:gd name="connsiteY130" fmla="*/ 16059 h 1418313"/>
                <a:gd name="connsiteX131" fmla="*/ 217489 w 985864"/>
                <a:gd name="connsiteY131" fmla="*/ 132792 h 1418313"/>
                <a:gd name="connsiteX132" fmla="*/ 217393 w 985864"/>
                <a:gd name="connsiteY132" fmla="*/ 251917 h 1418313"/>
                <a:gd name="connsiteX133" fmla="*/ 210552 w 985864"/>
                <a:gd name="connsiteY133" fmla="*/ 266509 h 1418313"/>
                <a:gd name="connsiteX134" fmla="*/ 205002 w 985864"/>
                <a:gd name="connsiteY134" fmla="*/ 252922 h 1418313"/>
                <a:gd name="connsiteX135" fmla="*/ 205050 w 985864"/>
                <a:gd name="connsiteY135" fmla="*/ 14672 h 1418313"/>
                <a:gd name="connsiteX136" fmla="*/ 211748 w 985864"/>
                <a:gd name="connsiteY136" fmla="*/ 33 h 1418313"/>
                <a:gd name="connsiteX137" fmla="*/ 160558 w 985864"/>
                <a:gd name="connsiteY137" fmla="*/ 33 h 1418313"/>
                <a:gd name="connsiteX138" fmla="*/ 166251 w 985864"/>
                <a:gd name="connsiteY138" fmla="*/ 16059 h 1418313"/>
                <a:gd name="connsiteX139" fmla="*/ 166299 w 985864"/>
                <a:gd name="connsiteY139" fmla="*/ 132792 h 1418313"/>
                <a:gd name="connsiteX140" fmla="*/ 166203 w 985864"/>
                <a:gd name="connsiteY140" fmla="*/ 251917 h 1418313"/>
                <a:gd name="connsiteX141" fmla="*/ 159362 w 985864"/>
                <a:gd name="connsiteY141" fmla="*/ 266509 h 1418313"/>
                <a:gd name="connsiteX142" fmla="*/ 153812 w 985864"/>
                <a:gd name="connsiteY142" fmla="*/ 252922 h 1418313"/>
                <a:gd name="connsiteX143" fmla="*/ 153860 w 985864"/>
                <a:gd name="connsiteY143" fmla="*/ 14672 h 1418313"/>
                <a:gd name="connsiteX144" fmla="*/ 160558 w 985864"/>
                <a:gd name="connsiteY144" fmla="*/ 33 h 1418313"/>
                <a:gd name="connsiteX145" fmla="*/ 109368 w 985864"/>
                <a:gd name="connsiteY145" fmla="*/ 33 h 1418313"/>
                <a:gd name="connsiteX146" fmla="*/ 115061 w 985864"/>
                <a:gd name="connsiteY146" fmla="*/ 16059 h 1418313"/>
                <a:gd name="connsiteX147" fmla="*/ 115109 w 985864"/>
                <a:gd name="connsiteY147" fmla="*/ 132792 h 1418313"/>
                <a:gd name="connsiteX148" fmla="*/ 115013 w 985864"/>
                <a:gd name="connsiteY148" fmla="*/ 251917 h 1418313"/>
                <a:gd name="connsiteX149" fmla="*/ 108172 w 985864"/>
                <a:gd name="connsiteY149" fmla="*/ 266509 h 1418313"/>
                <a:gd name="connsiteX150" fmla="*/ 102622 w 985864"/>
                <a:gd name="connsiteY150" fmla="*/ 252922 h 1418313"/>
                <a:gd name="connsiteX151" fmla="*/ 102670 w 985864"/>
                <a:gd name="connsiteY151" fmla="*/ 14672 h 1418313"/>
                <a:gd name="connsiteX152" fmla="*/ 109368 w 985864"/>
                <a:gd name="connsiteY152" fmla="*/ 33 h 1418313"/>
                <a:gd name="connsiteX153" fmla="*/ 58130 w 985864"/>
                <a:gd name="connsiteY153" fmla="*/ 33 h 1418313"/>
                <a:gd name="connsiteX154" fmla="*/ 63823 w 985864"/>
                <a:gd name="connsiteY154" fmla="*/ 16059 h 1418313"/>
                <a:gd name="connsiteX155" fmla="*/ 63871 w 985864"/>
                <a:gd name="connsiteY155" fmla="*/ 132792 h 1418313"/>
                <a:gd name="connsiteX156" fmla="*/ 63775 w 985864"/>
                <a:gd name="connsiteY156" fmla="*/ 251917 h 1418313"/>
                <a:gd name="connsiteX157" fmla="*/ 56934 w 985864"/>
                <a:gd name="connsiteY157" fmla="*/ 266509 h 1418313"/>
                <a:gd name="connsiteX158" fmla="*/ 51384 w 985864"/>
                <a:gd name="connsiteY158" fmla="*/ 252922 h 1418313"/>
                <a:gd name="connsiteX159" fmla="*/ 51432 w 985864"/>
                <a:gd name="connsiteY159" fmla="*/ 14672 h 1418313"/>
                <a:gd name="connsiteX160" fmla="*/ 58130 w 985864"/>
                <a:gd name="connsiteY160" fmla="*/ 33 h 1418313"/>
                <a:gd name="connsiteX161" fmla="*/ 6939 w 985864"/>
                <a:gd name="connsiteY161" fmla="*/ 33 h 1418313"/>
                <a:gd name="connsiteX162" fmla="*/ 12632 w 985864"/>
                <a:gd name="connsiteY162" fmla="*/ 16059 h 1418313"/>
                <a:gd name="connsiteX163" fmla="*/ 12680 w 985864"/>
                <a:gd name="connsiteY163" fmla="*/ 132792 h 1418313"/>
                <a:gd name="connsiteX164" fmla="*/ 12584 w 985864"/>
                <a:gd name="connsiteY164" fmla="*/ 251917 h 1418313"/>
                <a:gd name="connsiteX165" fmla="*/ 5743 w 985864"/>
                <a:gd name="connsiteY165" fmla="*/ 266509 h 1418313"/>
                <a:gd name="connsiteX166" fmla="*/ 193 w 985864"/>
                <a:gd name="connsiteY166" fmla="*/ 252922 h 1418313"/>
                <a:gd name="connsiteX167" fmla="*/ 241 w 985864"/>
                <a:gd name="connsiteY167" fmla="*/ 14672 h 1418313"/>
                <a:gd name="connsiteX168" fmla="*/ 6939 w 985864"/>
                <a:gd name="connsiteY168" fmla="*/ 33 h 1418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985864" h="1418313">
                  <a:moveTo>
                    <a:pt x="72196" y="292534"/>
                  </a:moveTo>
                  <a:cubicBezTo>
                    <a:pt x="355082" y="292534"/>
                    <a:pt x="637920" y="292534"/>
                    <a:pt x="920806" y="292534"/>
                  </a:cubicBezTo>
                  <a:cubicBezTo>
                    <a:pt x="952142" y="292534"/>
                    <a:pt x="954104" y="294352"/>
                    <a:pt x="954104" y="329037"/>
                  </a:cubicBezTo>
                  <a:cubicBezTo>
                    <a:pt x="954199" y="497630"/>
                    <a:pt x="954151" y="1167361"/>
                    <a:pt x="954104" y="1333610"/>
                  </a:cubicBezTo>
                  <a:cubicBezTo>
                    <a:pt x="954104" y="1387192"/>
                    <a:pt x="923533" y="1418193"/>
                    <a:pt x="870333" y="1418241"/>
                  </a:cubicBezTo>
                  <a:cubicBezTo>
                    <a:pt x="619358" y="1418337"/>
                    <a:pt x="368334" y="1418337"/>
                    <a:pt x="117358" y="1418241"/>
                  </a:cubicBezTo>
                  <a:cubicBezTo>
                    <a:pt x="64063" y="1418241"/>
                    <a:pt x="32105" y="1387431"/>
                    <a:pt x="32105" y="1334710"/>
                  </a:cubicBezTo>
                  <a:cubicBezTo>
                    <a:pt x="31866" y="1000634"/>
                    <a:pt x="31914" y="666558"/>
                    <a:pt x="32105" y="332482"/>
                  </a:cubicBezTo>
                  <a:cubicBezTo>
                    <a:pt x="32105" y="294208"/>
                    <a:pt x="34401" y="292534"/>
                    <a:pt x="72196" y="292534"/>
                  </a:cubicBezTo>
                  <a:close/>
                  <a:moveTo>
                    <a:pt x="979889" y="33"/>
                  </a:moveTo>
                  <a:cubicBezTo>
                    <a:pt x="987783" y="607"/>
                    <a:pt x="985582" y="10031"/>
                    <a:pt x="985582" y="16059"/>
                  </a:cubicBezTo>
                  <a:cubicBezTo>
                    <a:pt x="985678" y="54954"/>
                    <a:pt x="985630" y="93849"/>
                    <a:pt x="985630" y="132792"/>
                  </a:cubicBezTo>
                  <a:cubicBezTo>
                    <a:pt x="985630" y="172501"/>
                    <a:pt x="985725" y="212209"/>
                    <a:pt x="985534" y="251917"/>
                  </a:cubicBezTo>
                  <a:cubicBezTo>
                    <a:pt x="985486" y="257610"/>
                    <a:pt x="988165" y="266748"/>
                    <a:pt x="978693" y="266509"/>
                  </a:cubicBezTo>
                  <a:cubicBezTo>
                    <a:pt x="971421" y="266365"/>
                    <a:pt x="973143" y="258137"/>
                    <a:pt x="973143" y="252922"/>
                  </a:cubicBezTo>
                  <a:cubicBezTo>
                    <a:pt x="973048" y="173505"/>
                    <a:pt x="973048" y="94089"/>
                    <a:pt x="973191" y="14672"/>
                  </a:cubicBezTo>
                  <a:cubicBezTo>
                    <a:pt x="973191" y="8883"/>
                    <a:pt x="970990" y="-637"/>
                    <a:pt x="979889" y="33"/>
                  </a:cubicBezTo>
                  <a:close/>
                  <a:moveTo>
                    <a:pt x="928651" y="33"/>
                  </a:moveTo>
                  <a:cubicBezTo>
                    <a:pt x="936545" y="607"/>
                    <a:pt x="934344" y="10031"/>
                    <a:pt x="934344" y="16059"/>
                  </a:cubicBezTo>
                  <a:cubicBezTo>
                    <a:pt x="934487" y="54954"/>
                    <a:pt x="934392" y="93849"/>
                    <a:pt x="934392" y="132792"/>
                  </a:cubicBezTo>
                  <a:cubicBezTo>
                    <a:pt x="934392" y="172501"/>
                    <a:pt x="934487" y="212209"/>
                    <a:pt x="934296" y="251917"/>
                  </a:cubicBezTo>
                  <a:cubicBezTo>
                    <a:pt x="934248" y="257610"/>
                    <a:pt x="936927" y="266748"/>
                    <a:pt x="927455" y="266509"/>
                  </a:cubicBezTo>
                  <a:cubicBezTo>
                    <a:pt x="920183" y="266365"/>
                    <a:pt x="921905" y="258137"/>
                    <a:pt x="921905" y="252922"/>
                  </a:cubicBezTo>
                  <a:cubicBezTo>
                    <a:pt x="921809" y="173505"/>
                    <a:pt x="921809" y="94089"/>
                    <a:pt x="921953" y="14672"/>
                  </a:cubicBezTo>
                  <a:cubicBezTo>
                    <a:pt x="921953" y="8883"/>
                    <a:pt x="919752" y="-637"/>
                    <a:pt x="928651" y="33"/>
                  </a:cubicBezTo>
                  <a:close/>
                  <a:moveTo>
                    <a:pt x="877460" y="33"/>
                  </a:moveTo>
                  <a:cubicBezTo>
                    <a:pt x="885354" y="607"/>
                    <a:pt x="883153" y="10031"/>
                    <a:pt x="883153" y="16059"/>
                  </a:cubicBezTo>
                  <a:cubicBezTo>
                    <a:pt x="883249" y="54954"/>
                    <a:pt x="883201" y="93849"/>
                    <a:pt x="883201" y="132792"/>
                  </a:cubicBezTo>
                  <a:cubicBezTo>
                    <a:pt x="883201" y="172501"/>
                    <a:pt x="883296" y="212209"/>
                    <a:pt x="883105" y="251917"/>
                  </a:cubicBezTo>
                  <a:cubicBezTo>
                    <a:pt x="883057" y="257610"/>
                    <a:pt x="885736" y="266748"/>
                    <a:pt x="876264" y="266509"/>
                  </a:cubicBezTo>
                  <a:cubicBezTo>
                    <a:pt x="868992" y="266365"/>
                    <a:pt x="870714" y="258137"/>
                    <a:pt x="870714" y="252922"/>
                  </a:cubicBezTo>
                  <a:cubicBezTo>
                    <a:pt x="870619" y="173505"/>
                    <a:pt x="870619" y="94089"/>
                    <a:pt x="870762" y="14672"/>
                  </a:cubicBezTo>
                  <a:cubicBezTo>
                    <a:pt x="870762" y="8883"/>
                    <a:pt x="868561" y="-637"/>
                    <a:pt x="877460" y="33"/>
                  </a:cubicBezTo>
                  <a:close/>
                  <a:moveTo>
                    <a:pt x="826270" y="33"/>
                  </a:moveTo>
                  <a:cubicBezTo>
                    <a:pt x="834164" y="607"/>
                    <a:pt x="831963" y="10031"/>
                    <a:pt x="831963" y="16059"/>
                  </a:cubicBezTo>
                  <a:cubicBezTo>
                    <a:pt x="832059" y="54954"/>
                    <a:pt x="832011" y="93849"/>
                    <a:pt x="832011" y="132792"/>
                  </a:cubicBezTo>
                  <a:cubicBezTo>
                    <a:pt x="832011" y="172501"/>
                    <a:pt x="832106" y="212209"/>
                    <a:pt x="831915" y="251917"/>
                  </a:cubicBezTo>
                  <a:cubicBezTo>
                    <a:pt x="831867" y="257610"/>
                    <a:pt x="834546" y="266748"/>
                    <a:pt x="825074" y="266509"/>
                  </a:cubicBezTo>
                  <a:cubicBezTo>
                    <a:pt x="817802" y="266365"/>
                    <a:pt x="819524" y="258137"/>
                    <a:pt x="819524" y="252922"/>
                  </a:cubicBezTo>
                  <a:cubicBezTo>
                    <a:pt x="819429" y="173505"/>
                    <a:pt x="819429" y="94089"/>
                    <a:pt x="819572" y="14672"/>
                  </a:cubicBezTo>
                  <a:cubicBezTo>
                    <a:pt x="819572" y="8883"/>
                    <a:pt x="817371" y="-637"/>
                    <a:pt x="826270" y="33"/>
                  </a:cubicBezTo>
                  <a:close/>
                  <a:moveTo>
                    <a:pt x="775032" y="33"/>
                  </a:moveTo>
                  <a:cubicBezTo>
                    <a:pt x="782926" y="607"/>
                    <a:pt x="780725" y="10031"/>
                    <a:pt x="780725" y="16059"/>
                  </a:cubicBezTo>
                  <a:cubicBezTo>
                    <a:pt x="780868" y="54954"/>
                    <a:pt x="780773" y="93849"/>
                    <a:pt x="780773" y="132792"/>
                  </a:cubicBezTo>
                  <a:cubicBezTo>
                    <a:pt x="780773" y="172501"/>
                    <a:pt x="780868" y="212209"/>
                    <a:pt x="780677" y="251917"/>
                  </a:cubicBezTo>
                  <a:cubicBezTo>
                    <a:pt x="780629" y="257610"/>
                    <a:pt x="783308" y="266748"/>
                    <a:pt x="773836" y="266509"/>
                  </a:cubicBezTo>
                  <a:cubicBezTo>
                    <a:pt x="766564" y="266365"/>
                    <a:pt x="768286" y="258137"/>
                    <a:pt x="768286" y="252922"/>
                  </a:cubicBezTo>
                  <a:cubicBezTo>
                    <a:pt x="768190" y="173505"/>
                    <a:pt x="768190" y="94089"/>
                    <a:pt x="768334" y="14672"/>
                  </a:cubicBezTo>
                  <a:cubicBezTo>
                    <a:pt x="768334" y="8883"/>
                    <a:pt x="766133" y="-637"/>
                    <a:pt x="775032" y="33"/>
                  </a:cubicBezTo>
                  <a:close/>
                  <a:moveTo>
                    <a:pt x="723842" y="33"/>
                  </a:moveTo>
                  <a:cubicBezTo>
                    <a:pt x="731736" y="607"/>
                    <a:pt x="729535" y="10031"/>
                    <a:pt x="729535" y="16059"/>
                  </a:cubicBezTo>
                  <a:cubicBezTo>
                    <a:pt x="729631" y="54954"/>
                    <a:pt x="729583" y="93849"/>
                    <a:pt x="729583" y="132792"/>
                  </a:cubicBezTo>
                  <a:cubicBezTo>
                    <a:pt x="729583" y="172501"/>
                    <a:pt x="729678" y="212209"/>
                    <a:pt x="729487" y="251917"/>
                  </a:cubicBezTo>
                  <a:cubicBezTo>
                    <a:pt x="729439" y="257610"/>
                    <a:pt x="732118" y="266748"/>
                    <a:pt x="722646" y="266509"/>
                  </a:cubicBezTo>
                  <a:cubicBezTo>
                    <a:pt x="715374" y="266365"/>
                    <a:pt x="717096" y="258137"/>
                    <a:pt x="717096" y="252922"/>
                  </a:cubicBezTo>
                  <a:cubicBezTo>
                    <a:pt x="717001" y="173505"/>
                    <a:pt x="717001" y="94089"/>
                    <a:pt x="717144" y="14672"/>
                  </a:cubicBezTo>
                  <a:cubicBezTo>
                    <a:pt x="717144" y="8883"/>
                    <a:pt x="714943" y="-637"/>
                    <a:pt x="723842" y="33"/>
                  </a:cubicBezTo>
                  <a:close/>
                  <a:moveTo>
                    <a:pt x="672652" y="33"/>
                  </a:moveTo>
                  <a:cubicBezTo>
                    <a:pt x="680546" y="607"/>
                    <a:pt x="678345" y="10031"/>
                    <a:pt x="678345" y="16059"/>
                  </a:cubicBezTo>
                  <a:cubicBezTo>
                    <a:pt x="678441" y="54954"/>
                    <a:pt x="678345" y="93849"/>
                    <a:pt x="678393" y="132792"/>
                  </a:cubicBezTo>
                  <a:cubicBezTo>
                    <a:pt x="678393" y="172501"/>
                    <a:pt x="678488" y="212209"/>
                    <a:pt x="678297" y="251917"/>
                  </a:cubicBezTo>
                  <a:cubicBezTo>
                    <a:pt x="678249" y="257610"/>
                    <a:pt x="680928" y="266748"/>
                    <a:pt x="671456" y="266509"/>
                  </a:cubicBezTo>
                  <a:cubicBezTo>
                    <a:pt x="664184" y="266365"/>
                    <a:pt x="665906" y="258137"/>
                    <a:pt x="665906" y="252922"/>
                  </a:cubicBezTo>
                  <a:cubicBezTo>
                    <a:pt x="665811" y="173505"/>
                    <a:pt x="665811" y="94089"/>
                    <a:pt x="665954" y="14672"/>
                  </a:cubicBezTo>
                  <a:cubicBezTo>
                    <a:pt x="665954" y="8883"/>
                    <a:pt x="663753" y="-637"/>
                    <a:pt x="672652" y="33"/>
                  </a:cubicBezTo>
                  <a:close/>
                  <a:moveTo>
                    <a:pt x="621414" y="33"/>
                  </a:moveTo>
                  <a:cubicBezTo>
                    <a:pt x="629308" y="607"/>
                    <a:pt x="627107" y="10031"/>
                    <a:pt x="627107" y="16059"/>
                  </a:cubicBezTo>
                  <a:cubicBezTo>
                    <a:pt x="627203" y="54954"/>
                    <a:pt x="627155" y="93849"/>
                    <a:pt x="627155" y="132792"/>
                  </a:cubicBezTo>
                  <a:cubicBezTo>
                    <a:pt x="627155" y="172501"/>
                    <a:pt x="627250" y="212209"/>
                    <a:pt x="627059" y="251917"/>
                  </a:cubicBezTo>
                  <a:cubicBezTo>
                    <a:pt x="627011" y="257610"/>
                    <a:pt x="629690" y="266748"/>
                    <a:pt x="620218" y="266509"/>
                  </a:cubicBezTo>
                  <a:cubicBezTo>
                    <a:pt x="612946" y="266365"/>
                    <a:pt x="614668" y="258137"/>
                    <a:pt x="614668" y="252922"/>
                  </a:cubicBezTo>
                  <a:cubicBezTo>
                    <a:pt x="614572" y="173505"/>
                    <a:pt x="614572" y="94089"/>
                    <a:pt x="614716" y="14672"/>
                  </a:cubicBezTo>
                  <a:cubicBezTo>
                    <a:pt x="614716" y="8883"/>
                    <a:pt x="612515" y="-637"/>
                    <a:pt x="621414" y="33"/>
                  </a:cubicBezTo>
                  <a:close/>
                  <a:moveTo>
                    <a:pt x="570223" y="33"/>
                  </a:moveTo>
                  <a:cubicBezTo>
                    <a:pt x="578117" y="607"/>
                    <a:pt x="575916" y="10031"/>
                    <a:pt x="575916" y="16059"/>
                  </a:cubicBezTo>
                  <a:cubicBezTo>
                    <a:pt x="576012" y="54954"/>
                    <a:pt x="575964" y="93849"/>
                    <a:pt x="575964" y="132792"/>
                  </a:cubicBezTo>
                  <a:cubicBezTo>
                    <a:pt x="575964" y="172501"/>
                    <a:pt x="576059" y="212209"/>
                    <a:pt x="575868" y="251917"/>
                  </a:cubicBezTo>
                  <a:cubicBezTo>
                    <a:pt x="575820" y="257610"/>
                    <a:pt x="578499" y="266748"/>
                    <a:pt x="569027" y="266509"/>
                  </a:cubicBezTo>
                  <a:cubicBezTo>
                    <a:pt x="561755" y="266365"/>
                    <a:pt x="563477" y="258137"/>
                    <a:pt x="563477" y="252922"/>
                  </a:cubicBezTo>
                  <a:cubicBezTo>
                    <a:pt x="563381" y="173505"/>
                    <a:pt x="563381" y="94089"/>
                    <a:pt x="563525" y="14672"/>
                  </a:cubicBezTo>
                  <a:cubicBezTo>
                    <a:pt x="563525" y="8883"/>
                    <a:pt x="561324" y="-637"/>
                    <a:pt x="570223" y="33"/>
                  </a:cubicBezTo>
                  <a:close/>
                  <a:moveTo>
                    <a:pt x="518985" y="33"/>
                  </a:moveTo>
                  <a:cubicBezTo>
                    <a:pt x="526879" y="607"/>
                    <a:pt x="524678" y="10031"/>
                    <a:pt x="524678" y="16059"/>
                  </a:cubicBezTo>
                  <a:cubicBezTo>
                    <a:pt x="524821" y="54954"/>
                    <a:pt x="524726" y="93849"/>
                    <a:pt x="524726" y="132792"/>
                  </a:cubicBezTo>
                  <a:cubicBezTo>
                    <a:pt x="524726" y="172501"/>
                    <a:pt x="524821" y="212209"/>
                    <a:pt x="524630" y="251917"/>
                  </a:cubicBezTo>
                  <a:cubicBezTo>
                    <a:pt x="524582" y="257610"/>
                    <a:pt x="527261" y="266748"/>
                    <a:pt x="517789" y="266509"/>
                  </a:cubicBezTo>
                  <a:cubicBezTo>
                    <a:pt x="510517" y="266365"/>
                    <a:pt x="512239" y="258137"/>
                    <a:pt x="512239" y="252922"/>
                  </a:cubicBezTo>
                  <a:cubicBezTo>
                    <a:pt x="512143" y="173505"/>
                    <a:pt x="512143" y="94089"/>
                    <a:pt x="512287" y="14672"/>
                  </a:cubicBezTo>
                  <a:cubicBezTo>
                    <a:pt x="512287" y="8883"/>
                    <a:pt x="510086" y="-637"/>
                    <a:pt x="518985" y="33"/>
                  </a:cubicBezTo>
                  <a:close/>
                  <a:moveTo>
                    <a:pt x="467795" y="33"/>
                  </a:moveTo>
                  <a:cubicBezTo>
                    <a:pt x="475689" y="607"/>
                    <a:pt x="473488" y="10031"/>
                    <a:pt x="473488" y="16059"/>
                  </a:cubicBezTo>
                  <a:cubicBezTo>
                    <a:pt x="473584" y="54954"/>
                    <a:pt x="473536" y="93849"/>
                    <a:pt x="473536" y="132792"/>
                  </a:cubicBezTo>
                  <a:cubicBezTo>
                    <a:pt x="473536" y="172501"/>
                    <a:pt x="473631" y="212209"/>
                    <a:pt x="473440" y="251917"/>
                  </a:cubicBezTo>
                  <a:cubicBezTo>
                    <a:pt x="473392" y="257610"/>
                    <a:pt x="476071" y="266748"/>
                    <a:pt x="466599" y="266509"/>
                  </a:cubicBezTo>
                  <a:cubicBezTo>
                    <a:pt x="459327" y="266365"/>
                    <a:pt x="461049" y="258137"/>
                    <a:pt x="461049" y="252922"/>
                  </a:cubicBezTo>
                  <a:cubicBezTo>
                    <a:pt x="460953" y="173505"/>
                    <a:pt x="460953" y="94089"/>
                    <a:pt x="461097" y="14672"/>
                  </a:cubicBezTo>
                  <a:cubicBezTo>
                    <a:pt x="461097" y="8883"/>
                    <a:pt x="458896" y="-637"/>
                    <a:pt x="467795" y="33"/>
                  </a:cubicBezTo>
                  <a:close/>
                  <a:moveTo>
                    <a:pt x="416605" y="33"/>
                  </a:moveTo>
                  <a:cubicBezTo>
                    <a:pt x="424499" y="607"/>
                    <a:pt x="422298" y="10031"/>
                    <a:pt x="422298" y="16059"/>
                  </a:cubicBezTo>
                  <a:cubicBezTo>
                    <a:pt x="422394" y="54954"/>
                    <a:pt x="422346" y="93849"/>
                    <a:pt x="422346" y="132792"/>
                  </a:cubicBezTo>
                  <a:cubicBezTo>
                    <a:pt x="422346" y="172501"/>
                    <a:pt x="422441" y="212209"/>
                    <a:pt x="422250" y="251917"/>
                  </a:cubicBezTo>
                  <a:cubicBezTo>
                    <a:pt x="422202" y="257610"/>
                    <a:pt x="424881" y="266748"/>
                    <a:pt x="415409" y="266509"/>
                  </a:cubicBezTo>
                  <a:cubicBezTo>
                    <a:pt x="408137" y="266365"/>
                    <a:pt x="409859" y="258137"/>
                    <a:pt x="409859" y="252922"/>
                  </a:cubicBezTo>
                  <a:cubicBezTo>
                    <a:pt x="409763" y="173505"/>
                    <a:pt x="409763" y="94089"/>
                    <a:pt x="409907" y="14672"/>
                  </a:cubicBezTo>
                  <a:cubicBezTo>
                    <a:pt x="409907" y="8883"/>
                    <a:pt x="407706" y="-637"/>
                    <a:pt x="416605" y="33"/>
                  </a:cubicBezTo>
                  <a:close/>
                  <a:moveTo>
                    <a:pt x="365367" y="33"/>
                  </a:moveTo>
                  <a:cubicBezTo>
                    <a:pt x="373261" y="607"/>
                    <a:pt x="371060" y="10031"/>
                    <a:pt x="371060" y="16059"/>
                  </a:cubicBezTo>
                  <a:cubicBezTo>
                    <a:pt x="371203" y="54954"/>
                    <a:pt x="371108" y="93849"/>
                    <a:pt x="371108" y="132792"/>
                  </a:cubicBezTo>
                  <a:cubicBezTo>
                    <a:pt x="371108" y="172501"/>
                    <a:pt x="371203" y="212209"/>
                    <a:pt x="371012" y="251917"/>
                  </a:cubicBezTo>
                  <a:cubicBezTo>
                    <a:pt x="370964" y="257610"/>
                    <a:pt x="373643" y="266748"/>
                    <a:pt x="364171" y="266509"/>
                  </a:cubicBezTo>
                  <a:cubicBezTo>
                    <a:pt x="356899" y="266365"/>
                    <a:pt x="358621" y="258137"/>
                    <a:pt x="358621" y="252922"/>
                  </a:cubicBezTo>
                  <a:cubicBezTo>
                    <a:pt x="358525" y="173505"/>
                    <a:pt x="358525" y="94089"/>
                    <a:pt x="358669" y="14672"/>
                  </a:cubicBezTo>
                  <a:cubicBezTo>
                    <a:pt x="358669" y="8883"/>
                    <a:pt x="356468" y="-637"/>
                    <a:pt x="365367" y="33"/>
                  </a:cubicBezTo>
                  <a:close/>
                  <a:moveTo>
                    <a:pt x="314176" y="33"/>
                  </a:moveTo>
                  <a:cubicBezTo>
                    <a:pt x="322070" y="607"/>
                    <a:pt x="319869" y="10031"/>
                    <a:pt x="319869" y="16059"/>
                  </a:cubicBezTo>
                  <a:cubicBezTo>
                    <a:pt x="319965" y="54954"/>
                    <a:pt x="319917" y="93849"/>
                    <a:pt x="319917" y="132792"/>
                  </a:cubicBezTo>
                  <a:cubicBezTo>
                    <a:pt x="319917" y="172501"/>
                    <a:pt x="320012" y="212209"/>
                    <a:pt x="319821" y="251917"/>
                  </a:cubicBezTo>
                  <a:cubicBezTo>
                    <a:pt x="319773" y="257610"/>
                    <a:pt x="322452" y="266748"/>
                    <a:pt x="312980" y="266509"/>
                  </a:cubicBezTo>
                  <a:cubicBezTo>
                    <a:pt x="305708" y="266365"/>
                    <a:pt x="307430" y="258137"/>
                    <a:pt x="307430" y="252922"/>
                  </a:cubicBezTo>
                  <a:cubicBezTo>
                    <a:pt x="307334" y="173505"/>
                    <a:pt x="307334" y="94089"/>
                    <a:pt x="307478" y="14672"/>
                  </a:cubicBezTo>
                  <a:cubicBezTo>
                    <a:pt x="307478" y="8883"/>
                    <a:pt x="305277" y="-637"/>
                    <a:pt x="314176" y="33"/>
                  </a:cubicBezTo>
                  <a:close/>
                  <a:moveTo>
                    <a:pt x="262986" y="33"/>
                  </a:moveTo>
                  <a:cubicBezTo>
                    <a:pt x="270880" y="607"/>
                    <a:pt x="268679" y="10031"/>
                    <a:pt x="268679" y="16059"/>
                  </a:cubicBezTo>
                  <a:cubicBezTo>
                    <a:pt x="268775" y="54954"/>
                    <a:pt x="268727" y="93849"/>
                    <a:pt x="268727" y="132792"/>
                  </a:cubicBezTo>
                  <a:cubicBezTo>
                    <a:pt x="268727" y="172501"/>
                    <a:pt x="268822" y="212209"/>
                    <a:pt x="268631" y="251917"/>
                  </a:cubicBezTo>
                  <a:cubicBezTo>
                    <a:pt x="268583" y="257610"/>
                    <a:pt x="271262" y="266748"/>
                    <a:pt x="261790" y="266509"/>
                  </a:cubicBezTo>
                  <a:cubicBezTo>
                    <a:pt x="254518" y="266365"/>
                    <a:pt x="256240" y="258137"/>
                    <a:pt x="256240" y="252922"/>
                  </a:cubicBezTo>
                  <a:cubicBezTo>
                    <a:pt x="256144" y="173505"/>
                    <a:pt x="256144" y="94089"/>
                    <a:pt x="256288" y="14672"/>
                  </a:cubicBezTo>
                  <a:cubicBezTo>
                    <a:pt x="256288" y="8883"/>
                    <a:pt x="254087" y="-637"/>
                    <a:pt x="262986" y="33"/>
                  </a:cubicBezTo>
                  <a:close/>
                  <a:moveTo>
                    <a:pt x="211748" y="33"/>
                  </a:moveTo>
                  <a:cubicBezTo>
                    <a:pt x="219642" y="607"/>
                    <a:pt x="217441" y="10031"/>
                    <a:pt x="217441" y="16059"/>
                  </a:cubicBezTo>
                  <a:cubicBezTo>
                    <a:pt x="217584" y="54954"/>
                    <a:pt x="217489" y="93849"/>
                    <a:pt x="217489" y="132792"/>
                  </a:cubicBezTo>
                  <a:cubicBezTo>
                    <a:pt x="217489" y="172501"/>
                    <a:pt x="217584" y="212209"/>
                    <a:pt x="217393" y="251917"/>
                  </a:cubicBezTo>
                  <a:cubicBezTo>
                    <a:pt x="217345" y="257610"/>
                    <a:pt x="220024" y="266748"/>
                    <a:pt x="210552" y="266509"/>
                  </a:cubicBezTo>
                  <a:cubicBezTo>
                    <a:pt x="203280" y="266365"/>
                    <a:pt x="205002" y="258137"/>
                    <a:pt x="205002" y="252922"/>
                  </a:cubicBezTo>
                  <a:cubicBezTo>
                    <a:pt x="204906" y="173505"/>
                    <a:pt x="204906" y="94089"/>
                    <a:pt x="205050" y="14672"/>
                  </a:cubicBezTo>
                  <a:cubicBezTo>
                    <a:pt x="205050" y="8883"/>
                    <a:pt x="202849" y="-637"/>
                    <a:pt x="211748" y="33"/>
                  </a:cubicBezTo>
                  <a:close/>
                  <a:moveTo>
                    <a:pt x="160558" y="33"/>
                  </a:moveTo>
                  <a:cubicBezTo>
                    <a:pt x="168452" y="607"/>
                    <a:pt x="166251" y="10031"/>
                    <a:pt x="166251" y="16059"/>
                  </a:cubicBezTo>
                  <a:cubicBezTo>
                    <a:pt x="166347" y="54954"/>
                    <a:pt x="166299" y="93849"/>
                    <a:pt x="166299" y="132792"/>
                  </a:cubicBezTo>
                  <a:cubicBezTo>
                    <a:pt x="166299" y="172501"/>
                    <a:pt x="166394" y="212209"/>
                    <a:pt x="166203" y="251917"/>
                  </a:cubicBezTo>
                  <a:cubicBezTo>
                    <a:pt x="166155" y="257610"/>
                    <a:pt x="168834" y="266748"/>
                    <a:pt x="159362" y="266509"/>
                  </a:cubicBezTo>
                  <a:cubicBezTo>
                    <a:pt x="152090" y="266365"/>
                    <a:pt x="153812" y="258137"/>
                    <a:pt x="153812" y="252922"/>
                  </a:cubicBezTo>
                  <a:cubicBezTo>
                    <a:pt x="153716" y="173505"/>
                    <a:pt x="153716" y="94089"/>
                    <a:pt x="153860" y="14672"/>
                  </a:cubicBezTo>
                  <a:cubicBezTo>
                    <a:pt x="153860" y="8883"/>
                    <a:pt x="151659" y="-637"/>
                    <a:pt x="160558" y="33"/>
                  </a:cubicBezTo>
                  <a:close/>
                  <a:moveTo>
                    <a:pt x="109368" y="33"/>
                  </a:moveTo>
                  <a:cubicBezTo>
                    <a:pt x="117262" y="607"/>
                    <a:pt x="115061" y="10031"/>
                    <a:pt x="115061" y="16059"/>
                  </a:cubicBezTo>
                  <a:cubicBezTo>
                    <a:pt x="115157" y="54954"/>
                    <a:pt x="115061" y="93849"/>
                    <a:pt x="115109" y="132792"/>
                  </a:cubicBezTo>
                  <a:cubicBezTo>
                    <a:pt x="115109" y="172501"/>
                    <a:pt x="115204" y="212209"/>
                    <a:pt x="115013" y="251917"/>
                  </a:cubicBezTo>
                  <a:cubicBezTo>
                    <a:pt x="114965" y="257610"/>
                    <a:pt x="117644" y="266748"/>
                    <a:pt x="108172" y="266509"/>
                  </a:cubicBezTo>
                  <a:cubicBezTo>
                    <a:pt x="100900" y="266365"/>
                    <a:pt x="102622" y="258137"/>
                    <a:pt x="102622" y="252922"/>
                  </a:cubicBezTo>
                  <a:cubicBezTo>
                    <a:pt x="102526" y="173505"/>
                    <a:pt x="102526" y="94089"/>
                    <a:pt x="102670" y="14672"/>
                  </a:cubicBezTo>
                  <a:cubicBezTo>
                    <a:pt x="102670" y="8883"/>
                    <a:pt x="100469" y="-637"/>
                    <a:pt x="109368" y="33"/>
                  </a:cubicBezTo>
                  <a:close/>
                  <a:moveTo>
                    <a:pt x="58130" y="33"/>
                  </a:moveTo>
                  <a:cubicBezTo>
                    <a:pt x="66024" y="607"/>
                    <a:pt x="63823" y="10031"/>
                    <a:pt x="63823" y="16059"/>
                  </a:cubicBezTo>
                  <a:cubicBezTo>
                    <a:pt x="63919" y="54954"/>
                    <a:pt x="63871" y="93849"/>
                    <a:pt x="63871" y="132792"/>
                  </a:cubicBezTo>
                  <a:cubicBezTo>
                    <a:pt x="63871" y="172501"/>
                    <a:pt x="63966" y="212209"/>
                    <a:pt x="63775" y="251917"/>
                  </a:cubicBezTo>
                  <a:cubicBezTo>
                    <a:pt x="63727" y="257610"/>
                    <a:pt x="66406" y="266748"/>
                    <a:pt x="56934" y="266509"/>
                  </a:cubicBezTo>
                  <a:cubicBezTo>
                    <a:pt x="49662" y="266365"/>
                    <a:pt x="51384" y="258137"/>
                    <a:pt x="51384" y="252922"/>
                  </a:cubicBezTo>
                  <a:cubicBezTo>
                    <a:pt x="51288" y="173505"/>
                    <a:pt x="51288" y="94089"/>
                    <a:pt x="51432" y="14672"/>
                  </a:cubicBezTo>
                  <a:cubicBezTo>
                    <a:pt x="51432" y="8883"/>
                    <a:pt x="49231" y="-637"/>
                    <a:pt x="58130" y="33"/>
                  </a:cubicBezTo>
                  <a:close/>
                  <a:moveTo>
                    <a:pt x="6939" y="33"/>
                  </a:moveTo>
                  <a:cubicBezTo>
                    <a:pt x="14833" y="607"/>
                    <a:pt x="12632" y="10031"/>
                    <a:pt x="12632" y="16059"/>
                  </a:cubicBezTo>
                  <a:cubicBezTo>
                    <a:pt x="12728" y="54954"/>
                    <a:pt x="12680" y="93849"/>
                    <a:pt x="12680" y="132792"/>
                  </a:cubicBezTo>
                  <a:cubicBezTo>
                    <a:pt x="12680" y="172501"/>
                    <a:pt x="12775" y="212209"/>
                    <a:pt x="12584" y="251917"/>
                  </a:cubicBezTo>
                  <a:cubicBezTo>
                    <a:pt x="12536" y="257610"/>
                    <a:pt x="15215" y="266748"/>
                    <a:pt x="5743" y="266509"/>
                  </a:cubicBezTo>
                  <a:cubicBezTo>
                    <a:pt x="-1529" y="266365"/>
                    <a:pt x="193" y="258137"/>
                    <a:pt x="193" y="252922"/>
                  </a:cubicBezTo>
                  <a:cubicBezTo>
                    <a:pt x="97" y="173505"/>
                    <a:pt x="97" y="94089"/>
                    <a:pt x="241" y="14672"/>
                  </a:cubicBezTo>
                  <a:cubicBezTo>
                    <a:pt x="241" y="8883"/>
                    <a:pt x="-1960" y="-637"/>
                    <a:pt x="6939" y="33"/>
                  </a:cubicBezTo>
                  <a:close/>
                </a:path>
              </a:pathLst>
            </a:custGeom>
            <a:solidFill>
              <a:srgbClr val="FFFFFF"/>
            </a:solidFill>
            <a:ln w="4779" cap="flat">
              <a:noFill/>
              <a:prstDash val="solid"/>
              <a:miter/>
            </a:ln>
          </p:spPr>
          <p:txBody>
            <a:bodyPr wrap="square" rtlCol="0" anchor="ctr">
              <a:noAutofit/>
            </a:bodyPr>
            <a:lstStyle/>
            <a:p>
              <a:endParaRPr lang="en-US"/>
            </a:p>
          </p:txBody>
        </p:sp>
        <p:sp>
          <p:nvSpPr>
            <p:cNvPr id="92" name="Freeform: Shape 91">
              <a:extLst>
                <a:ext uri="{FF2B5EF4-FFF2-40B4-BE49-F238E27FC236}">
                  <a16:creationId xmlns:a16="http://schemas.microsoft.com/office/drawing/2014/main" id="{D343FA8D-3D0F-4DC2-8E05-7DDF228DB8A8}"/>
                </a:ext>
              </a:extLst>
            </p:cNvPr>
            <p:cNvSpPr/>
            <p:nvPr/>
          </p:nvSpPr>
          <p:spPr>
            <a:xfrm>
              <a:off x="1979131" y="2110173"/>
              <a:ext cx="843413" cy="530070"/>
            </a:xfrm>
            <a:custGeom>
              <a:avLst/>
              <a:gdLst>
                <a:gd name="connsiteX0" fmla="*/ 419216 w 843413"/>
                <a:gd name="connsiteY0" fmla="*/ 530022 h 530070"/>
                <a:gd name="connsiteX1" fmla="*/ 58253 w 843413"/>
                <a:gd name="connsiteY1" fmla="*/ 530022 h 530070"/>
                <a:gd name="connsiteX2" fmla="*/ 126 w 843413"/>
                <a:gd name="connsiteY2" fmla="*/ 472948 h 530070"/>
                <a:gd name="connsiteX3" fmla="*/ 126 w 843413"/>
                <a:gd name="connsiteY3" fmla="*/ 57780 h 530070"/>
                <a:gd name="connsiteX4" fmla="*/ 57871 w 843413"/>
                <a:gd name="connsiteY4" fmla="*/ 36 h 530070"/>
                <a:gd name="connsiteX5" fmla="*/ 784533 w 843413"/>
                <a:gd name="connsiteY5" fmla="*/ 36 h 530070"/>
                <a:gd name="connsiteX6" fmla="*/ 843378 w 843413"/>
                <a:gd name="connsiteY6" fmla="*/ 59790 h 530070"/>
                <a:gd name="connsiteX7" fmla="*/ 843378 w 843413"/>
                <a:gd name="connsiteY7" fmla="*/ 470221 h 530070"/>
                <a:gd name="connsiteX8" fmla="*/ 782524 w 843413"/>
                <a:gd name="connsiteY8" fmla="*/ 530070 h 530070"/>
                <a:gd name="connsiteX9" fmla="*/ 419216 w 843413"/>
                <a:gd name="connsiteY9" fmla="*/ 530022 h 53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413" h="530070">
                  <a:moveTo>
                    <a:pt x="419216" y="530022"/>
                  </a:moveTo>
                  <a:cubicBezTo>
                    <a:pt x="298895" y="530022"/>
                    <a:pt x="178574" y="530070"/>
                    <a:pt x="58253" y="530022"/>
                  </a:cubicBezTo>
                  <a:cubicBezTo>
                    <a:pt x="16344" y="530022"/>
                    <a:pt x="174" y="514378"/>
                    <a:pt x="126" y="472948"/>
                  </a:cubicBezTo>
                  <a:cubicBezTo>
                    <a:pt x="-17" y="334543"/>
                    <a:pt x="-65" y="196138"/>
                    <a:pt x="126" y="57780"/>
                  </a:cubicBezTo>
                  <a:cubicBezTo>
                    <a:pt x="174" y="16254"/>
                    <a:pt x="16631" y="36"/>
                    <a:pt x="57871" y="36"/>
                  </a:cubicBezTo>
                  <a:cubicBezTo>
                    <a:pt x="300092" y="-12"/>
                    <a:pt x="542312" y="-12"/>
                    <a:pt x="784533" y="36"/>
                  </a:cubicBezTo>
                  <a:cubicBezTo>
                    <a:pt x="825964" y="36"/>
                    <a:pt x="843378" y="17689"/>
                    <a:pt x="843378" y="59790"/>
                  </a:cubicBezTo>
                  <a:cubicBezTo>
                    <a:pt x="843426" y="196616"/>
                    <a:pt x="843426" y="333394"/>
                    <a:pt x="843378" y="470221"/>
                  </a:cubicBezTo>
                  <a:cubicBezTo>
                    <a:pt x="843378" y="513374"/>
                    <a:pt x="826346" y="530070"/>
                    <a:pt x="782524" y="530070"/>
                  </a:cubicBezTo>
                  <a:cubicBezTo>
                    <a:pt x="661437" y="530022"/>
                    <a:pt x="540351" y="530022"/>
                    <a:pt x="419216" y="530022"/>
                  </a:cubicBezTo>
                  <a:close/>
                </a:path>
              </a:pathLst>
            </a:custGeom>
            <a:solidFill>
              <a:schemeClr val="accent1"/>
            </a:solidFill>
            <a:ln w="4779" cap="flat">
              <a:noFill/>
              <a:prstDash val="solid"/>
              <a:miter/>
            </a:ln>
          </p:spPr>
          <p:txBody>
            <a:bodyPr rtlCol="0" anchor="ctr"/>
            <a:lstStyle/>
            <a:p>
              <a:endParaRPr lang="en-US"/>
            </a:p>
          </p:txBody>
        </p:sp>
      </p:grpSp>
      <p:grpSp>
        <p:nvGrpSpPr>
          <p:cNvPr id="136" name="Group 135">
            <a:extLst>
              <a:ext uri="{FF2B5EF4-FFF2-40B4-BE49-F238E27FC236}">
                <a16:creationId xmlns:a16="http://schemas.microsoft.com/office/drawing/2014/main" id="{A8BE999A-C12C-4627-A0B0-C49B6424B276}"/>
              </a:ext>
            </a:extLst>
          </p:cNvPr>
          <p:cNvGrpSpPr/>
          <p:nvPr/>
        </p:nvGrpSpPr>
        <p:grpSpPr>
          <a:xfrm>
            <a:off x="579604" y="637412"/>
            <a:ext cx="729041" cy="1363684"/>
            <a:chOff x="4611441" y="655593"/>
            <a:chExt cx="1245141" cy="2329060"/>
          </a:xfrm>
        </p:grpSpPr>
        <p:sp>
          <p:nvSpPr>
            <p:cNvPr id="75" name="Freeform: Shape 74">
              <a:extLst>
                <a:ext uri="{FF2B5EF4-FFF2-40B4-BE49-F238E27FC236}">
                  <a16:creationId xmlns:a16="http://schemas.microsoft.com/office/drawing/2014/main" id="{7B3F8D40-72AB-4F69-A170-A65F7C26961F}"/>
                </a:ext>
              </a:extLst>
            </p:cNvPr>
            <p:cNvSpPr/>
            <p:nvPr/>
          </p:nvSpPr>
          <p:spPr>
            <a:xfrm>
              <a:off x="4611441" y="655593"/>
              <a:ext cx="1245141" cy="2329060"/>
            </a:xfrm>
            <a:custGeom>
              <a:avLst/>
              <a:gdLst>
                <a:gd name="connsiteX0" fmla="*/ 1244115 w 1245141"/>
                <a:gd name="connsiteY0" fmla="*/ 1628855 h 2329060"/>
                <a:gd name="connsiteX1" fmla="*/ 1244641 w 1245141"/>
                <a:gd name="connsiteY1" fmla="*/ 2299686 h 2329060"/>
                <a:gd name="connsiteX2" fmla="*/ 1214788 w 1245141"/>
                <a:gd name="connsiteY2" fmla="*/ 2329061 h 2329060"/>
                <a:gd name="connsiteX3" fmla="*/ 28609 w 1245141"/>
                <a:gd name="connsiteY3" fmla="*/ 2329061 h 2329060"/>
                <a:gd name="connsiteX4" fmla="*/ 0 w 1245141"/>
                <a:gd name="connsiteY4" fmla="*/ 2301074 h 2329060"/>
                <a:gd name="connsiteX5" fmla="*/ 431 w 1245141"/>
                <a:gd name="connsiteY5" fmla="*/ 957018 h 2329060"/>
                <a:gd name="connsiteX6" fmla="*/ 37986 w 1245141"/>
                <a:gd name="connsiteY6" fmla="*/ 846027 h 2329060"/>
                <a:gd name="connsiteX7" fmla="*/ 220597 w 1245141"/>
                <a:gd name="connsiteY7" fmla="*/ 652030 h 2329060"/>
                <a:gd name="connsiteX8" fmla="*/ 416507 w 1245141"/>
                <a:gd name="connsiteY8" fmla="*/ 488078 h 2329060"/>
                <a:gd name="connsiteX9" fmla="*/ 442963 w 1245141"/>
                <a:gd name="connsiteY9" fmla="*/ 425358 h 2329060"/>
                <a:gd name="connsiteX10" fmla="*/ 442437 w 1245141"/>
                <a:gd name="connsiteY10" fmla="*/ 258248 h 2329060"/>
                <a:gd name="connsiteX11" fmla="*/ 427702 w 1245141"/>
                <a:gd name="connsiteY11" fmla="*/ 237819 h 2329060"/>
                <a:gd name="connsiteX12" fmla="*/ 411866 w 1245141"/>
                <a:gd name="connsiteY12" fmla="*/ 215573 h 2329060"/>
                <a:gd name="connsiteX13" fmla="*/ 411771 w 1245141"/>
                <a:gd name="connsiteY13" fmla="*/ 24590 h 2329060"/>
                <a:gd name="connsiteX14" fmla="*/ 436361 w 1245141"/>
                <a:gd name="connsiteY14" fmla="*/ 48 h 2329060"/>
                <a:gd name="connsiteX15" fmla="*/ 807036 w 1245141"/>
                <a:gd name="connsiteY15" fmla="*/ 0 h 2329060"/>
                <a:gd name="connsiteX16" fmla="*/ 832775 w 1245141"/>
                <a:gd name="connsiteY16" fmla="*/ 25978 h 2329060"/>
                <a:gd name="connsiteX17" fmla="*/ 832679 w 1245141"/>
                <a:gd name="connsiteY17" fmla="*/ 214568 h 2329060"/>
                <a:gd name="connsiteX18" fmla="*/ 812920 w 1245141"/>
                <a:gd name="connsiteY18" fmla="*/ 238489 h 2329060"/>
                <a:gd name="connsiteX19" fmla="*/ 801486 w 1245141"/>
                <a:gd name="connsiteY19" fmla="*/ 252124 h 2329060"/>
                <a:gd name="connsiteX20" fmla="*/ 801582 w 1245141"/>
                <a:gd name="connsiteY20" fmla="*/ 445499 h 2329060"/>
                <a:gd name="connsiteX21" fmla="*/ 822106 w 1245141"/>
                <a:gd name="connsiteY21" fmla="*/ 481715 h 2329060"/>
                <a:gd name="connsiteX22" fmla="*/ 997253 w 1245141"/>
                <a:gd name="connsiteY22" fmla="*/ 629449 h 2329060"/>
                <a:gd name="connsiteX23" fmla="*/ 1184122 w 1245141"/>
                <a:gd name="connsiteY23" fmla="*/ 813399 h 2329060"/>
                <a:gd name="connsiteX24" fmla="*/ 1245119 w 1245141"/>
                <a:gd name="connsiteY24" fmla="*/ 991464 h 2329060"/>
                <a:gd name="connsiteX25" fmla="*/ 1244115 w 1245141"/>
                <a:gd name="connsiteY25" fmla="*/ 1628855 h 2329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5141" h="2329060">
                  <a:moveTo>
                    <a:pt x="1244115" y="1628855"/>
                  </a:moveTo>
                  <a:cubicBezTo>
                    <a:pt x="1244115" y="1852465"/>
                    <a:pt x="1243780" y="2076076"/>
                    <a:pt x="1244641" y="2299686"/>
                  </a:cubicBezTo>
                  <a:cubicBezTo>
                    <a:pt x="1244737" y="2323128"/>
                    <a:pt x="1237560" y="2329109"/>
                    <a:pt x="1214788" y="2329061"/>
                  </a:cubicBezTo>
                  <a:cubicBezTo>
                    <a:pt x="819379" y="2328439"/>
                    <a:pt x="424018" y="2328439"/>
                    <a:pt x="28609" y="2329061"/>
                  </a:cubicBezTo>
                  <a:cubicBezTo>
                    <a:pt x="6889" y="2329109"/>
                    <a:pt x="-48" y="2323655"/>
                    <a:pt x="0" y="2301074"/>
                  </a:cubicBezTo>
                  <a:cubicBezTo>
                    <a:pt x="670" y="1853039"/>
                    <a:pt x="526" y="1405053"/>
                    <a:pt x="431" y="957018"/>
                  </a:cubicBezTo>
                  <a:cubicBezTo>
                    <a:pt x="431" y="915636"/>
                    <a:pt x="16410" y="879803"/>
                    <a:pt x="37986" y="846027"/>
                  </a:cubicBezTo>
                  <a:cubicBezTo>
                    <a:pt x="86593" y="769911"/>
                    <a:pt x="153284" y="710635"/>
                    <a:pt x="220597" y="652030"/>
                  </a:cubicBezTo>
                  <a:cubicBezTo>
                    <a:pt x="284800" y="596103"/>
                    <a:pt x="353835" y="545918"/>
                    <a:pt x="416507" y="488078"/>
                  </a:cubicBezTo>
                  <a:cubicBezTo>
                    <a:pt x="435452" y="470615"/>
                    <a:pt x="443824" y="451670"/>
                    <a:pt x="442963" y="425358"/>
                  </a:cubicBezTo>
                  <a:cubicBezTo>
                    <a:pt x="441097" y="369718"/>
                    <a:pt x="442341" y="313983"/>
                    <a:pt x="442437" y="258248"/>
                  </a:cubicBezTo>
                  <a:cubicBezTo>
                    <a:pt x="442437" y="247818"/>
                    <a:pt x="444638" y="237580"/>
                    <a:pt x="427702" y="237819"/>
                  </a:cubicBezTo>
                  <a:cubicBezTo>
                    <a:pt x="414832" y="237963"/>
                    <a:pt x="411818" y="227151"/>
                    <a:pt x="411866" y="215573"/>
                  </a:cubicBezTo>
                  <a:cubicBezTo>
                    <a:pt x="412010" y="151896"/>
                    <a:pt x="412201" y="88267"/>
                    <a:pt x="411771" y="24590"/>
                  </a:cubicBezTo>
                  <a:cubicBezTo>
                    <a:pt x="411675" y="7176"/>
                    <a:pt x="419760" y="48"/>
                    <a:pt x="436361" y="48"/>
                  </a:cubicBezTo>
                  <a:cubicBezTo>
                    <a:pt x="559935" y="96"/>
                    <a:pt x="683462" y="144"/>
                    <a:pt x="807036" y="0"/>
                  </a:cubicBezTo>
                  <a:cubicBezTo>
                    <a:pt x="824929" y="0"/>
                    <a:pt x="832918" y="7655"/>
                    <a:pt x="832775" y="25978"/>
                  </a:cubicBezTo>
                  <a:cubicBezTo>
                    <a:pt x="832296" y="88841"/>
                    <a:pt x="832488" y="151705"/>
                    <a:pt x="832679" y="214568"/>
                  </a:cubicBezTo>
                  <a:cubicBezTo>
                    <a:pt x="832727" y="228347"/>
                    <a:pt x="828517" y="238346"/>
                    <a:pt x="812920" y="238489"/>
                  </a:cubicBezTo>
                  <a:cubicBezTo>
                    <a:pt x="802969" y="238585"/>
                    <a:pt x="801438" y="243656"/>
                    <a:pt x="801486" y="252124"/>
                  </a:cubicBezTo>
                  <a:cubicBezTo>
                    <a:pt x="801725" y="316566"/>
                    <a:pt x="801678" y="381056"/>
                    <a:pt x="801582" y="445499"/>
                  </a:cubicBezTo>
                  <a:cubicBezTo>
                    <a:pt x="801582" y="461526"/>
                    <a:pt x="811868" y="471668"/>
                    <a:pt x="822106" y="481715"/>
                  </a:cubicBezTo>
                  <a:cubicBezTo>
                    <a:pt x="876741" y="535393"/>
                    <a:pt x="938982" y="580076"/>
                    <a:pt x="997253" y="629449"/>
                  </a:cubicBezTo>
                  <a:cubicBezTo>
                    <a:pt x="1064135" y="686141"/>
                    <a:pt x="1130109" y="743598"/>
                    <a:pt x="1184122" y="813399"/>
                  </a:cubicBezTo>
                  <a:cubicBezTo>
                    <a:pt x="1224739" y="865929"/>
                    <a:pt x="1245933" y="923003"/>
                    <a:pt x="1245119" y="991464"/>
                  </a:cubicBezTo>
                  <a:cubicBezTo>
                    <a:pt x="1242440" y="1203880"/>
                    <a:pt x="1244115" y="1416391"/>
                    <a:pt x="1244115" y="1628855"/>
                  </a:cubicBezTo>
                  <a:close/>
                </a:path>
              </a:pathLst>
            </a:custGeom>
            <a:solidFill>
              <a:schemeClr val="accent3"/>
            </a:solidFill>
            <a:ln w="4779"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FE7B76B-E387-4604-A141-F5D85191C310}"/>
                </a:ext>
              </a:extLst>
            </p:cNvPr>
            <p:cNvSpPr/>
            <p:nvPr/>
          </p:nvSpPr>
          <p:spPr>
            <a:xfrm>
              <a:off x="4635314" y="674159"/>
              <a:ext cx="1196945" cy="2257727"/>
            </a:xfrm>
            <a:custGeom>
              <a:avLst/>
              <a:gdLst>
                <a:gd name="connsiteX0" fmla="*/ 729533 w 1196945"/>
                <a:gd name="connsiteY0" fmla="*/ 219635 h 2257727"/>
                <a:gd name="connsiteX1" fmla="*/ 753645 w 1196945"/>
                <a:gd name="connsiteY1" fmla="*/ 242743 h 2257727"/>
                <a:gd name="connsiteX2" fmla="*/ 752544 w 1196945"/>
                <a:gd name="connsiteY2" fmla="*/ 416933 h 2257727"/>
                <a:gd name="connsiteX3" fmla="*/ 778570 w 1196945"/>
                <a:gd name="connsiteY3" fmla="*/ 478074 h 2257727"/>
                <a:gd name="connsiteX4" fmla="*/ 929462 w 1196945"/>
                <a:gd name="connsiteY4" fmla="*/ 606289 h 2257727"/>
                <a:gd name="connsiteX5" fmla="*/ 1142260 w 1196945"/>
                <a:gd name="connsiteY5" fmla="*/ 811146 h 2257727"/>
                <a:gd name="connsiteX6" fmla="*/ 1196943 w 1196945"/>
                <a:gd name="connsiteY6" fmla="*/ 971462 h 2257727"/>
                <a:gd name="connsiteX7" fmla="*/ 1196608 w 1196945"/>
                <a:gd name="connsiteY7" fmla="*/ 2231652 h 2257727"/>
                <a:gd name="connsiteX8" fmla="*/ 1170965 w 1196945"/>
                <a:gd name="connsiteY8" fmla="*/ 2257725 h 2257727"/>
                <a:gd name="connsiteX9" fmla="*/ 597156 w 1196945"/>
                <a:gd name="connsiteY9" fmla="*/ 2257151 h 2257727"/>
                <a:gd name="connsiteX10" fmla="*/ 23347 w 1196945"/>
                <a:gd name="connsiteY10" fmla="*/ 2257629 h 2257727"/>
                <a:gd name="connsiteX11" fmla="*/ 239 w 1196945"/>
                <a:gd name="connsiteY11" fmla="*/ 2233996 h 2257727"/>
                <a:gd name="connsiteX12" fmla="*/ 0 w 1196945"/>
                <a:gd name="connsiteY12" fmla="*/ 957062 h 2257727"/>
                <a:gd name="connsiteX13" fmla="*/ 69322 w 1196945"/>
                <a:gd name="connsiteY13" fmla="*/ 792536 h 2257727"/>
                <a:gd name="connsiteX14" fmla="*/ 293172 w 1196945"/>
                <a:gd name="connsiteY14" fmla="*/ 585287 h 2257727"/>
                <a:gd name="connsiteX15" fmla="*/ 418133 w 1196945"/>
                <a:gd name="connsiteY15" fmla="*/ 478122 h 2257727"/>
                <a:gd name="connsiteX16" fmla="*/ 443585 w 1196945"/>
                <a:gd name="connsiteY16" fmla="*/ 416790 h 2257727"/>
                <a:gd name="connsiteX17" fmla="*/ 442628 w 1196945"/>
                <a:gd name="connsiteY17" fmla="*/ 240207 h 2257727"/>
                <a:gd name="connsiteX18" fmla="*/ 464157 w 1196945"/>
                <a:gd name="connsiteY18" fmla="*/ 219683 h 2257727"/>
                <a:gd name="connsiteX19" fmla="*/ 729533 w 1196945"/>
                <a:gd name="connsiteY19" fmla="*/ 219635 h 2257727"/>
                <a:gd name="connsiteX20" fmla="*/ 597347 w 1196945"/>
                <a:gd name="connsiteY20" fmla="*/ 235 h 2257727"/>
                <a:gd name="connsiteX21" fmla="*/ 607968 w 1196945"/>
                <a:gd name="connsiteY21" fmla="*/ 17554 h 2257727"/>
                <a:gd name="connsiteX22" fmla="*/ 607968 w 1196945"/>
                <a:gd name="connsiteY22" fmla="*/ 101085 h 2257727"/>
                <a:gd name="connsiteX23" fmla="*/ 607968 w 1196945"/>
                <a:gd name="connsiteY23" fmla="*/ 179879 h 2257727"/>
                <a:gd name="connsiteX24" fmla="*/ 598113 w 1196945"/>
                <a:gd name="connsiteY24" fmla="*/ 195428 h 2257727"/>
                <a:gd name="connsiteX25" fmla="*/ 588927 w 1196945"/>
                <a:gd name="connsiteY25" fmla="*/ 179449 h 2257727"/>
                <a:gd name="connsiteX26" fmla="*/ 588832 w 1196945"/>
                <a:gd name="connsiteY26" fmla="*/ 17123 h 2257727"/>
                <a:gd name="connsiteX27" fmla="*/ 597347 w 1196945"/>
                <a:gd name="connsiteY27" fmla="*/ 235 h 2257727"/>
                <a:gd name="connsiteX28" fmla="*/ 534675 w 1196945"/>
                <a:gd name="connsiteY28" fmla="*/ 187 h 2257727"/>
                <a:gd name="connsiteX29" fmla="*/ 545392 w 1196945"/>
                <a:gd name="connsiteY29" fmla="*/ 17601 h 2257727"/>
                <a:gd name="connsiteX30" fmla="*/ 545392 w 1196945"/>
                <a:gd name="connsiteY30" fmla="*/ 101132 h 2257727"/>
                <a:gd name="connsiteX31" fmla="*/ 545392 w 1196945"/>
                <a:gd name="connsiteY31" fmla="*/ 179927 h 2257727"/>
                <a:gd name="connsiteX32" fmla="*/ 535249 w 1196945"/>
                <a:gd name="connsiteY32" fmla="*/ 195476 h 2257727"/>
                <a:gd name="connsiteX33" fmla="*/ 526494 w 1196945"/>
                <a:gd name="connsiteY33" fmla="*/ 179401 h 2257727"/>
                <a:gd name="connsiteX34" fmla="*/ 526399 w 1196945"/>
                <a:gd name="connsiteY34" fmla="*/ 17075 h 2257727"/>
                <a:gd name="connsiteX35" fmla="*/ 534675 w 1196945"/>
                <a:gd name="connsiteY35" fmla="*/ 187 h 2257727"/>
                <a:gd name="connsiteX36" fmla="*/ 723409 w 1196945"/>
                <a:gd name="connsiteY36" fmla="*/ 140 h 2257727"/>
                <a:gd name="connsiteX37" fmla="*/ 732738 w 1196945"/>
                <a:gd name="connsiteY37" fmla="*/ 15927 h 2257727"/>
                <a:gd name="connsiteX38" fmla="*/ 732690 w 1196945"/>
                <a:gd name="connsiteY38" fmla="*/ 97018 h 2257727"/>
                <a:gd name="connsiteX39" fmla="*/ 732642 w 1196945"/>
                <a:gd name="connsiteY39" fmla="*/ 180454 h 2257727"/>
                <a:gd name="connsiteX40" fmla="*/ 725514 w 1196945"/>
                <a:gd name="connsiteY40" fmla="*/ 195572 h 2257727"/>
                <a:gd name="connsiteX41" fmla="*/ 713984 w 1196945"/>
                <a:gd name="connsiteY41" fmla="*/ 181171 h 2257727"/>
                <a:gd name="connsiteX42" fmla="*/ 713984 w 1196945"/>
                <a:gd name="connsiteY42" fmla="*/ 14253 h 2257727"/>
                <a:gd name="connsiteX43" fmla="*/ 723409 w 1196945"/>
                <a:gd name="connsiteY43" fmla="*/ 140 h 2257727"/>
                <a:gd name="connsiteX44" fmla="*/ 471716 w 1196945"/>
                <a:gd name="connsiteY44" fmla="*/ 139 h 2257727"/>
                <a:gd name="connsiteX45" fmla="*/ 482624 w 1196945"/>
                <a:gd name="connsiteY45" fmla="*/ 15257 h 2257727"/>
                <a:gd name="connsiteX46" fmla="*/ 482624 w 1196945"/>
                <a:gd name="connsiteY46" fmla="*/ 182224 h 2257727"/>
                <a:gd name="connsiteX47" fmla="*/ 472482 w 1196945"/>
                <a:gd name="connsiteY47" fmla="*/ 195715 h 2257727"/>
                <a:gd name="connsiteX48" fmla="*/ 463918 w 1196945"/>
                <a:gd name="connsiteY48" fmla="*/ 182176 h 2257727"/>
                <a:gd name="connsiteX49" fmla="*/ 463918 w 1196945"/>
                <a:gd name="connsiteY49" fmla="*/ 98693 h 2257727"/>
                <a:gd name="connsiteX50" fmla="*/ 463918 w 1196945"/>
                <a:gd name="connsiteY50" fmla="*/ 15209 h 2257727"/>
                <a:gd name="connsiteX51" fmla="*/ 471716 w 1196945"/>
                <a:gd name="connsiteY51" fmla="*/ 139 h 2257727"/>
                <a:gd name="connsiteX52" fmla="*/ 661837 w 1196945"/>
                <a:gd name="connsiteY52" fmla="*/ 44 h 2257727"/>
                <a:gd name="connsiteX53" fmla="*/ 670353 w 1196945"/>
                <a:gd name="connsiteY53" fmla="*/ 16788 h 2257727"/>
                <a:gd name="connsiteX54" fmla="*/ 670305 w 1196945"/>
                <a:gd name="connsiteY54" fmla="*/ 99936 h 2257727"/>
                <a:gd name="connsiteX55" fmla="*/ 670257 w 1196945"/>
                <a:gd name="connsiteY55" fmla="*/ 180645 h 2257727"/>
                <a:gd name="connsiteX56" fmla="*/ 660210 w 1196945"/>
                <a:gd name="connsiteY56" fmla="*/ 195475 h 2257727"/>
                <a:gd name="connsiteX57" fmla="*/ 651312 w 1196945"/>
                <a:gd name="connsiteY57" fmla="*/ 181314 h 2257727"/>
                <a:gd name="connsiteX58" fmla="*/ 651312 w 1196945"/>
                <a:gd name="connsiteY58" fmla="*/ 15114 h 2257727"/>
                <a:gd name="connsiteX59" fmla="*/ 661837 w 1196945"/>
                <a:gd name="connsiteY59" fmla="*/ 44 h 225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96945" h="2257727">
                  <a:moveTo>
                    <a:pt x="729533" y="219635"/>
                  </a:moveTo>
                  <a:cubicBezTo>
                    <a:pt x="747521" y="219444"/>
                    <a:pt x="754171" y="222841"/>
                    <a:pt x="753645" y="242743"/>
                  </a:cubicBezTo>
                  <a:cubicBezTo>
                    <a:pt x="752114" y="300774"/>
                    <a:pt x="754314" y="358902"/>
                    <a:pt x="752544" y="416933"/>
                  </a:cubicBezTo>
                  <a:cubicBezTo>
                    <a:pt x="751731" y="442624"/>
                    <a:pt x="761634" y="461091"/>
                    <a:pt x="778570" y="478074"/>
                  </a:cubicBezTo>
                  <a:cubicBezTo>
                    <a:pt x="825311" y="525007"/>
                    <a:pt x="878798" y="563950"/>
                    <a:pt x="929462" y="606289"/>
                  </a:cubicBezTo>
                  <a:cubicBezTo>
                    <a:pt x="1005195" y="669583"/>
                    <a:pt x="1081597" y="732208"/>
                    <a:pt x="1142260" y="811146"/>
                  </a:cubicBezTo>
                  <a:cubicBezTo>
                    <a:pt x="1178667" y="858509"/>
                    <a:pt x="1197182" y="909891"/>
                    <a:pt x="1196943" y="971462"/>
                  </a:cubicBezTo>
                  <a:cubicBezTo>
                    <a:pt x="1195364" y="1391509"/>
                    <a:pt x="1195938" y="1811604"/>
                    <a:pt x="1196608" y="2231652"/>
                  </a:cubicBezTo>
                  <a:cubicBezTo>
                    <a:pt x="1196656" y="2252271"/>
                    <a:pt x="1192541" y="2257869"/>
                    <a:pt x="1170965" y="2257725"/>
                  </a:cubicBezTo>
                  <a:cubicBezTo>
                    <a:pt x="979695" y="2256720"/>
                    <a:pt x="788425" y="2257151"/>
                    <a:pt x="597156" y="2257151"/>
                  </a:cubicBezTo>
                  <a:cubicBezTo>
                    <a:pt x="405886" y="2257151"/>
                    <a:pt x="214616" y="2256816"/>
                    <a:pt x="23347" y="2257629"/>
                  </a:cubicBezTo>
                  <a:cubicBezTo>
                    <a:pt x="4018" y="2257725"/>
                    <a:pt x="191" y="2252223"/>
                    <a:pt x="239" y="2233996"/>
                  </a:cubicBezTo>
                  <a:cubicBezTo>
                    <a:pt x="765" y="1808351"/>
                    <a:pt x="1244" y="1382707"/>
                    <a:pt x="0" y="957062"/>
                  </a:cubicBezTo>
                  <a:cubicBezTo>
                    <a:pt x="-192" y="890706"/>
                    <a:pt x="29901" y="840329"/>
                    <a:pt x="69322" y="792536"/>
                  </a:cubicBezTo>
                  <a:cubicBezTo>
                    <a:pt x="134530" y="713406"/>
                    <a:pt x="214568" y="650064"/>
                    <a:pt x="293172" y="585287"/>
                  </a:cubicBezTo>
                  <a:cubicBezTo>
                    <a:pt x="335511" y="550363"/>
                    <a:pt x="379478" y="517352"/>
                    <a:pt x="418133" y="478122"/>
                  </a:cubicBezTo>
                  <a:cubicBezTo>
                    <a:pt x="435117" y="460899"/>
                    <a:pt x="444303" y="442193"/>
                    <a:pt x="443585" y="416790"/>
                  </a:cubicBezTo>
                  <a:cubicBezTo>
                    <a:pt x="441958" y="357945"/>
                    <a:pt x="443824" y="299052"/>
                    <a:pt x="442628" y="240207"/>
                  </a:cubicBezTo>
                  <a:cubicBezTo>
                    <a:pt x="442293" y="222745"/>
                    <a:pt x="448082" y="219540"/>
                    <a:pt x="464157" y="219683"/>
                  </a:cubicBezTo>
                  <a:cubicBezTo>
                    <a:pt x="552615" y="220449"/>
                    <a:pt x="641074" y="220497"/>
                    <a:pt x="729533" y="219635"/>
                  </a:cubicBezTo>
                  <a:close/>
                  <a:moveTo>
                    <a:pt x="597347" y="235"/>
                  </a:moveTo>
                  <a:cubicBezTo>
                    <a:pt x="608255" y="-339"/>
                    <a:pt x="607968" y="9516"/>
                    <a:pt x="607968" y="17554"/>
                  </a:cubicBezTo>
                  <a:cubicBezTo>
                    <a:pt x="607968" y="45349"/>
                    <a:pt x="607968" y="73241"/>
                    <a:pt x="607968" y="101085"/>
                  </a:cubicBezTo>
                  <a:cubicBezTo>
                    <a:pt x="607968" y="127349"/>
                    <a:pt x="607968" y="153614"/>
                    <a:pt x="607968" y="179879"/>
                  </a:cubicBezTo>
                  <a:cubicBezTo>
                    <a:pt x="607968" y="187151"/>
                    <a:pt x="608399" y="195619"/>
                    <a:pt x="598113" y="195428"/>
                  </a:cubicBezTo>
                  <a:cubicBezTo>
                    <a:pt x="587636" y="195236"/>
                    <a:pt x="588927" y="186481"/>
                    <a:pt x="588927" y="179449"/>
                  </a:cubicBezTo>
                  <a:cubicBezTo>
                    <a:pt x="588879" y="125340"/>
                    <a:pt x="588927" y="71232"/>
                    <a:pt x="588832" y="17123"/>
                  </a:cubicBezTo>
                  <a:cubicBezTo>
                    <a:pt x="588832" y="9803"/>
                    <a:pt x="588497" y="713"/>
                    <a:pt x="597347" y="235"/>
                  </a:cubicBezTo>
                  <a:close/>
                  <a:moveTo>
                    <a:pt x="534675" y="187"/>
                  </a:moveTo>
                  <a:cubicBezTo>
                    <a:pt x="545392" y="-291"/>
                    <a:pt x="545440" y="9373"/>
                    <a:pt x="545392" y="17601"/>
                  </a:cubicBezTo>
                  <a:cubicBezTo>
                    <a:pt x="545344" y="45445"/>
                    <a:pt x="545392" y="73289"/>
                    <a:pt x="545392" y="101132"/>
                  </a:cubicBezTo>
                  <a:cubicBezTo>
                    <a:pt x="545392" y="127397"/>
                    <a:pt x="545392" y="153662"/>
                    <a:pt x="545392" y="179927"/>
                  </a:cubicBezTo>
                  <a:cubicBezTo>
                    <a:pt x="545392" y="187390"/>
                    <a:pt x="545153" y="195571"/>
                    <a:pt x="535249" y="195476"/>
                  </a:cubicBezTo>
                  <a:cubicBezTo>
                    <a:pt x="524437" y="195380"/>
                    <a:pt x="526494" y="186146"/>
                    <a:pt x="526494" y="179401"/>
                  </a:cubicBezTo>
                  <a:cubicBezTo>
                    <a:pt x="526351" y="125292"/>
                    <a:pt x="526446" y="71184"/>
                    <a:pt x="526399" y="17075"/>
                  </a:cubicBezTo>
                  <a:cubicBezTo>
                    <a:pt x="526399" y="9899"/>
                    <a:pt x="525537" y="570"/>
                    <a:pt x="534675" y="187"/>
                  </a:cubicBezTo>
                  <a:close/>
                  <a:moveTo>
                    <a:pt x="723409" y="140"/>
                  </a:moveTo>
                  <a:cubicBezTo>
                    <a:pt x="733408" y="-4"/>
                    <a:pt x="732690" y="8799"/>
                    <a:pt x="732738" y="15927"/>
                  </a:cubicBezTo>
                  <a:cubicBezTo>
                    <a:pt x="732690" y="42958"/>
                    <a:pt x="732690" y="69988"/>
                    <a:pt x="732690" y="97018"/>
                  </a:cubicBezTo>
                  <a:cubicBezTo>
                    <a:pt x="732690" y="124814"/>
                    <a:pt x="732786" y="152658"/>
                    <a:pt x="732642" y="180454"/>
                  </a:cubicBezTo>
                  <a:cubicBezTo>
                    <a:pt x="732594" y="186482"/>
                    <a:pt x="734460" y="194806"/>
                    <a:pt x="725514" y="195572"/>
                  </a:cubicBezTo>
                  <a:cubicBezTo>
                    <a:pt x="716185" y="196385"/>
                    <a:pt x="713984" y="189113"/>
                    <a:pt x="713984" y="181171"/>
                  </a:cubicBezTo>
                  <a:cubicBezTo>
                    <a:pt x="713984" y="125532"/>
                    <a:pt x="713984" y="69892"/>
                    <a:pt x="713984" y="14253"/>
                  </a:cubicBezTo>
                  <a:cubicBezTo>
                    <a:pt x="713984" y="7412"/>
                    <a:pt x="715898" y="235"/>
                    <a:pt x="723409" y="140"/>
                  </a:cubicBezTo>
                  <a:close/>
                  <a:moveTo>
                    <a:pt x="471716" y="139"/>
                  </a:moveTo>
                  <a:cubicBezTo>
                    <a:pt x="480902" y="-530"/>
                    <a:pt x="482624" y="7698"/>
                    <a:pt x="482624" y="15257"/>
                  </a:cubicBezTo>
                  <a:cubicBezTo>
                    <a:pt x="482672" y="70897"/>
                    <a:pt x="482672" y="126536"/>
                    <a:pt x="482624" y="182224"/>
                  </a:cubicBezTo>
                  <a:cubicBezTo>
                    <a:pt x="482624" y="189256"/>
                    <a:pt x="480375" y="195380"/>
                    <a:pt x="472482" y="195715"/>
                  </a:cubicBezTo>
                  <a:cubicBezTo>
                    <a:pt x="462961" y="196098"/>
                    <a:pt x="463918" y="188443"/>
                    <a:pt x="463918" y="182176"/>
                  </a:cubicBezTo>
                  <a:cubicBezTo>
                    <a:pt x="463918" y="154332"/>
                    <a:pt x="463918" y="126536"/>
                    <a:pt x="463918" y="98693"/>
                  </a:cubicBezTo>
                  <a:cubicBezTo>
                    <a:pt x="463918" y="70849"/>
                    <a:pt x="463918" y="43053"/>
                    <a:pt x="463918" y="15209"/>
                  </a:cubicBezTo>
                  <a:cubicBezTo>
                    <a:pt x="463918" y="8703"/>
                    <a:pt x="464014" y="666"/>
                    <a:pt x="471716" y="139"/>
                  </a:cubicBezTo>
                  <a:close/>
                  <a:moveTo>
                    <a:pt x="661837" y="44"/>
                  </a:moveTo>
                  <a:cubicBezTo>
                    <a:pt x="670879" y="761"/>
                    <a:pt x="670353" y="9564"/>
                    <a:pt x="670353" y="16788"/>
                  </a:cubicBezTo>
                  <a:cubicBezTo>
                    <a:pt x="670257" y="44536"/>
                    <a:pt x="670305" y="72236"/>
                    <a:pt x="670305" y="99936"/>
                  </a:cubicBezTo>
                  <a:cubicBezTo>
                    <a:pt x="670305" y="126823"/>
                    <a:pt x="670353" y="153758"/>
                    <a:pt x="670257" y="180645"/>
                  </a:cubicBezTo>
                  <a:cubicBezTo>
                    <a:pt x="670257" y="187773"/>
                    <a:pt x="671023" y="196241"/>
                    <a:pt x="660210" y="195475"/>
                  </a:cubicBezTo>
                  <a:cubicBezTo>
                    <a:pt x="651982" y="194901"/>
                    <a:pt x="651312" y="188012"/>
                    <a:pt x="651312" y="181314"/>
                  </a:cubicBezTo>
                  <a:cubicBezTo>
                    <a:pt x="651360" y="125914"/>
                    <a:pt x="651360" y="70514"/>
                    <a:pt x="651312" y="15114"/>
                  </a:cubicBezTo>
                  <a:cubicBezTo>
                    <a:pt x="651312" y="7411"/>
                    <a:pt x="652843" y="-674"/>
                    <a:pt x="661837" y="44"/>
                  </a:cubicBezTo>
                  <a:close/>
                </a:path>
              </a:pathLst>
            </a:custGeom>
            <a:solidFill>
              <a:schemeClr val="bg1"/>
            </a:solidFill>
            <a:ln w="4779" cap="flat">
              <a:noFill/>
              <a:prstDash val="solid"/>
              <a:miter/>
            </a:ln>
          </p:spPr>
          <p:txBody>
            <a:bodyPr wrap="square" rtlCol="0" anchor="ctr">
              <a:noAutofit/>
            </a:bodyPr>
            <a:lstStyle/>
            <a:p>
              <a:endParaRPr lang="en-US"/>
            </a:p>
          </p:txBody>
        </p:sp>
        <p:sp>
          <p:nvSpPr>
            <p:cNvPr id="93" name="Freeform: Shape 92">
              <a:extLst>
                <a:ext uri="{FF2B5EF4-FFF2-40B4-BE49-F238E27FC236}">
                  <a16:creationId xmlns:a16="http://schemas.microsoft.com/office/drawing/2014/main" id="{FA920FBD-753B-4718-B20A-E3D08E9F50D2}"/>
                </a:ext>
              </a:extLst>
            </p:cNvPr>
            <p:cNvSpPr/>
            <p:nvPr/>
          </p:nvSpPr>
          <p:spPr>
            <a:xfrm>
              <a:off x="4677987" y="1636270"/>
              <a:ext cx="1115948" cy="1261168"/>
            </a:xfrm>
            <a:custGeom>
              <a:avLst/>
              <a:gdLst>
                <a:gd name="connsiteX0" fmla="*/ 527 w 1115948"/>
                <a:gd name="connsiteY0" fmla="*/ 630619 h 1261168"/>
                <a:gd name="connsiteX1" fmla="*/ 1 w 1115948"/>
                <a:gd name="connsiteY1" fmla="*/ 24230 h 1261168"/>
                <a:gd name="connsiteX2" fmla="*/ 24879 w 1115948"/>
                <a:gd name="connsiteY2" fmla="*/ 118 h 1261168"/>
                <a:gd name="connsiteX3" fmla="*/ 127690 w 1115948"/>
                <a:gd name="connsiteY3" fmla="*/ 261 h 1261168"/>
                <a:gd name="connsiteX4" fmla="*/ 149649 w 1115948"/>
                <a:gd name="connsiteY4" fmla="*/ 22412 h 1261168"/>
                <a:gd name="connsiteX5" fmla="*/ 149218 w 1115948"/>
                <a:gd name="connsiteY5" fmla="*/ 1046600 h 1261168"/>
                <a:gd name="connsiteX6" fmla="*/ 149266 w 1115948"/>
                <a:gd name="connsiteY6" fmla="*/ 1068080 h 1261168"/>
                <a:gd name="connsiteX7" fmla="*/ 195338 w 1115948"/>
                <a:gd name="connsiteY7" fmla="*/ 1118410 h 1261168"/>
                <a:gd name="connsiteX8" fmla="*/ 243944 w 1115948"/>
                <a:gd name="connsiteY8" fmla="*/ 1069851 h 1261168"/>
                <a:gd name="connsiteX9" fmla="*/ 244040 w 1115948"/>
                <a:gd name="connsiteY9" fmla="*/ 1048370 h 1261168"/>
                <a:gd name="connsiteX10" fmla="*/ 243609 w 1115948"/>
                <a:gd name="connsiteY10" fmla="*/ 26574 h 1261168"/>
                <a:gd name="connsiteX11" fmla="*/ 268678 w 1115948"/>
                <a:gd name="connsiteY11" fmla="*/ 261 h 1261168"/>
                <a:gd name="connsiteX12" fmla="*/ 1057869 w 1115948"/>
                <a:gd name="connsiteY12" fmla="*/ 2366 h 1261168"/>
                <a:gd name="connsiteX13" fmla="*/ 1115375 w 1115948"/>
                <a:gd name="connsiteY13" fmla="*/ 60733 h 1261168"/>
                <a:gd name="connsiteX14" fmla="*/ 1115949 w 1115948"/>
                <a:gd name="connsiteY14" fmla="*/ 1232942 h 1261168"/>
                <a:gd name="connsiteX15" fmla="*/ 1087244 w 1115948"/>
                <a:gd name="connsiteY15" fmla="*/ 1261120 h 1261168"/>
                <a:gd name="connsiteX16" fmla="*/ 25405 w 1115948"/>
                <a:gd name="connsiteY16" fmla="*/ 1261168 h 1261168"/>
                <a:gd name="connsiteX17" fmla="*/ 97 w 1115948"/>
                <a:gd name="connsiteY17" fmla="*/ 1234616 h 1261168"/>
                <a:gd name="connsiteX18" fmla="*/ 527 w 1115948"/>
                <a:gd name="connsiteY18" fmla="*/ 630619 h 126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15948" h="1261168">
                  <a:moveTo>
                    <a:pt x="527" y="630619"/>
                  </a:moveTo>
                  <a:cubicBezTo>
                    <a:pt x="527" y="428489"/>
                    <a:pt x="862" y="226360"/>
                    <a:pt x="1" y="24230"/>
                  </a:cubicBezTo>
                  <a:cubicBezTo>
                    <a:pt x="-95" y="3754"/>
                    <a:pt x="5503" y="-839"/>
                    <a:pt x="24879" y="118"/>
                  </a:cubicBezTo>
                  <a:cubicBezTo>
                    <a:pt x="59085" y="1840"/>
                    <a:pt x="93483" y="1840"/>
                    <a:pt x="127690" y="261"/>
                  </a:cubicBezTo>
                  <a:cubicBezTo>
                    <a:pt x="145822" y="-552"/>
                    <a:pt x="149697" y="4711"/>
                    <a:pt x="149649" y="22412"/>
                  </a:cubicBezTo>
                  <a:cubicBezTo>
                    <a:pt x="149075" y="363808"/>
                    <a:pt x="149218" y="705204"/>
                    <a:pt x="149218" y="1046600"/>
                  </a:cubicBezTo>
                  <a:cubicBezTo>
                    <a:pt x="149218" y="1053776"/>
                    <a:pt x="149075" y="1060904"/>
                    <a:pt x="149266" y="1068080"/>
                  </a:cubicBezTo>
                  <a:cubicBezTo>
                    <a:pt x="149984" y="1097312"/>
                    <a:pt x="168881" y="1117931"/>
                    <a:pt x="195338" y="1118410"/>
                  </a:cubicBezTo>
                  <a:cubicBezTo>
                    <a:pt x="221220" y="1118888"/>
                    <a:pt x="241935" y="1098364"/>
                    <a:pt x="243944" y="1069851"/>
                  </a:cubicBezTo>
                  <a:cubicBezTo>
                    <a:pt x="244423" y="1062722"/>
                    <a:pt x="244040" y="1055546"/>
                    <a:pt x="244040" y="1048370"/>
                  </a:cubicBezTo>
                  <a:cubicBezTo>
                    <a:pt x="244040" y="707787"/>
                    <a:pt x="244231" y="367157"/>
                    <a:pt x="243609" y="26574"/>
                  </a:cubicBezTo>
                  <a:cubicBezTo>
                    <a:pt x="243562" y="6911"/>
                    <a:pt x="246432" y="118"/>
                    <a:pt x="268678" y="261"/>
                  </a:cubicBezTo>
                  <a:cubicBezTo>
                    <a:pt x="531758" y="1697"/>
                    <a:pt x="794790" y="1697"/>
                    <a:pt x="1057869" y="2366"/>
                  </a:cubicBezTo>
                  <a:cubicBezTo>
                    <a:pt x="1115375" y="2510"/>
                    <a:pt x="1115375" y="3084"/>
                    <a:pt x="1115375" y="60733"/>
                  </a:cubicBezTo>
                  <a:cubicBezTo>
                    <a:pt x="1115375" y="451453"/>
                    <a:pt x="1115135" y="842173"/>
                    <a:pt x="1115949" y="1232942"/>
                  </a:cubicBezTo>
                  <a:cubicBezTo>
                    <a:pt x="1115997" y="1256384"/>
                    <a:pt x="1109921" y="1261168"/>
                    <a:pt x="1087244" y="1261120"/>
                  </a:cubicBezTo>
                  <a:cubicBezTo>
                    <a:pt x="733314" y="1260355"/>
                    <a:pt x="379335" y="1260307"/>
                    <a:pt x="25405" y="1261168"/>
                  </a:cubicBezTo>
                  <a:cubicBezTo>
                    <a:pt x="3063" y="1261216"/>
                    <a:pt x="49" y="1254375"/>
                    <a:pt x="97" y="1234616"/>
                  </a:cubicBezTo>
                  <a:cubicBezTo>
                    <a:pt x="814" y="1033300"/>
                    <a:pt x="527" y="831983"/>
                    <a:pt x="527" y="630619"/>
                  </a:cubicBezTo>
                  <a:close/>
                </a:path>
              </a:pathLst>
            </a:custGeom>
            <a:solidFill>
              <a:schemeClr val="accent3"/>
            </a:solidFill>
            <a:ln w="4779" cap="flat">
              <a:noFill/>
              <a:prstDash val="solid"/>
              <a:miter/>
            </a:ln>
          </p:spPr>
          <p:txBody>
            <a:bodyPr rtlCol="0" anchor="ctr"/>
            <a:lstStyle/>
            <a:p>
              <a:endParaRPr lang="en-US"/>
            </a:p>
          </p:txBody>
        </p:sp>
      </p:grpSp>
      <p:grpSp>
        <p:nvGrpSpPr>
          <p:cNvPr id="141" name="Group 140">
            <a:extLst>
              <a:ext uri="{FF2B5EF4-FFF2-40B4-BE49-F238E27FC236}">
                <a16:creationId xmlns:a16="http://schemas.microsoft.com/office/drawing/2014/main" id="{D4E02772-0B97-4AE4-946C-6018AD0668CF}"/>
              </a:ext>
            </a:extLst>
          </p:cNvPr>
          <p:cNvGrpSpPr/>
          <p:nvPr/>
        </p:nvGrpSpPr>
        <p:grpSpPr>
          <a:xfrm>
            <a:off x="11167383" y="1463109"/>
            <a:ext cx="727719" cy="1034717"/>
            <a:chOff x="6134809" y="1217250"/>
            <a:chExt cx="1242883" cy="1767212"/>
          </a:xfrm>
        </p:grpSpPr>
        <p:sp>
          <p:nvSpPr>
            <p:cNvPr id="76" name="Freeform: Shape 75">
              <a:extLst>
                <a:ext uri="{FF2B5EF4-FFF2-40B4-BE49-F238E27FC236}">
                  <a16:creationId xmlns:a16="http://schemas.microsoft.com/office/drawing/2014/main" id="{920A9531-ACF3-4174-9F14-516AB18A6388}"/>
                </a:ext>
              </a:extLst>
            </p:cNvPr>
            <p:cNvSpPr/>
            <p:nvPr/>
          </p:nvSpPr>
          <p:spPr>
            <a:xfrm>
              <a:off x="6134809" y="1704267"/>
              <a:ext cx="1242883" cy="1280195"/>
            </a:xfrm>
            <a:custGeom>
              <a:avLst/>
              <a:gdLst>
                <a:gd name="connsiteX0" fmla="*/ 1222390 w 1242883"/>
                <a:gd name="connsiteY0" fmla="*/ 8 h 1280195"/>
                <a:gd name="connsiteX1" fmla="*/ 1242197 w 1242883"/>
                <a:gd name="connsiteY1" fmla="*/ 22445 h 1280195"/>
                <a:gd name="connsiteX2" fmla="*/ 1201484 w 1242883"/>
                <a:gd name="connsiteY2" fmla="*/ 339060 h 1280195"/>
                <a:gd name="connsiteX3" fmla="*/ 1160723 w 1242883"/>
                <a:gd name="connsiteY3" fmla="*/ 658018 h 1280195"/>
                <a:gd name="connsiteX4" fmla="*/ 1115896 w 1242883"/>
                <a:gd name="connsiteY4" fmla="*/ 1012522 h 1280195"/>
                <a:gd name="connsiteX5" fmla="*/ 1084512 w 1242883"/>
                <a:gd name="connsiteY5" fmla="*/ 1260628 h 1280195"/>
                <a:gd name="connsiteX6" fmla="*/ 1063127 w 1242883"/>
                <a:gd name="connsiteY6" fmla="*/ 1280195 h 1280195"/>
                <a:gd name="connsiteX7" fmla="*/ 178253 w 1242883"/>
                <a:gd name="connsiteY7" fmla="*/ 1280147 h 1280195"/>
                <a:gd name="connsiteX8" fmla="*/ 159452 w 1242883"/>
                <a:gd name="connsiteY8" fmla="*/ 1263976 h 1280195"/>
                <a:gd name="connsiteX9" fmla="*/ 122614 w 1242883"/>
                <a:gd name="connsiteY9" fmla="*/ 975732 h 1280195"/>
                <a:gd name="connsiteX10" fmla="*/ 76303 w 1242883"/>
                <a:gd name="connsiteY10" fmla="*/ 614243 h 1280195"/>
                <a:gd name="connsiteX11" fmla="*/ 31332 w 1242883"/>
                <a:gd name="connsiteY11" fmla="*/ 257346 h 1280195"/>
                <a:gd name="connsiteX12" fmla="*/ 809 w 1242883"/>
                <a:gd name="connsiteY12" fmla="*/ 21106 h 1280195"/>
                <a:gd name="connsiteX13" fmla="*/ 18463 w 1242883"/>
                <a:gd name="connsiteY13" fmla="*/ 151 h 1280195"/>
                <a:gd name="connsiteX14" fmla="*/ 1222390 w 1242883"/>
                <a:gd name="connsiteY14" fmla="*/ 8 h 128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2883" h="1280195">
                  <a:moveTo>
                    <a:pt x="1222390" y="8"/>
                  </a:moveTo>
                  <a:cubicBezTo>
                    <a:pt x="1241575" y="-231"/>
                    <a:pt x="1244541" y="4983"/>
                    <a:pt x="1242197" y="22445"/>
                  </a:cubicBezTo>
                  <a:cubicBezTo>
                    <a:pt x="1228084" y="127888"/>
                    <a:pt x="1214975" y="233474"/>
                    <a:pt x="1201484" y="339060"/>
                  </a:cubicBezTo>
                  <a:cubicBezTo>
                    <a:pt x="1187897" y="445411"/>
                    <a:pt x="1174262" y="551714"/>
                    <a:pt x="1160723" y="658018"/>
                  </a:cubicBezTo>
                  <a:cubicBezTo>
                    <a:pt x="1145701" y="776186"/>
                    <a:pt x="1130918" y="894354"/>
                    <a:pt x="1115896" y="1012522"/>
                  </a:cubicBezTo>
                  <a:cubicBezTo>
                    <a:pt x="1105371" y="1095240"/>
                    <a:pt x="1094128" y="1177862"/>
                    <a:pt x="1084512" y="1260628"/>
                  </a:cubicBezTo>
                  <a:cubicBezTo>
                    <a:pt x="1082742" y="1275889"/>
                    <a:pt x="1078532" y="1280242"/>
                    <a:pt x="1063127" y="1280195"/>
                  </a:cubicBezTo>
                  <a:cubicBezTo>
                    <a:pt x="768185" y="1279716"/>
                    <a:pt x="473195" y="1279764"/>
                    <a:pt x="178253" y="1280147"/>
                  </a:cubicBezTo>
                  <a:cubicBezTo>
                    <a:pt x="165527" y="1280147"/>
                    <a:pt x="161078" y="1277276"/>
                    <a:pt x="159452" y="1263976"/>
                  </a:cubicBezTo>
                  <a:cubicBezTo>
                    <a:pt x="147730" y="1167815"/>
                    <a:pt x="134957" y="1071798"/>
                    <a:pt x="122614" y="975732"/>
                  </a:cubicBezTo>
                  <a:cubicBezTo>
                    <a:pt x="107113" y="855220"/>
                    <a:pt x="91613" y="734755"/>
                    <a:pt x="76303" y="614243"/>
                  </a:cubicBezTo>
                  <a:cubicBezTo>
                    <a:pt x="61185" y="495309"/>
                    <a:pt x="46354" y="376328"/>
                    <a:pt x="31332" y="257346"/>
                  </a:cubicBezTo>
                  <a:cubicBezTo>
                    <a:pt x="21381" y="178552"/>
                    <a:pt x="12244" y="99661"/>
                    <a:pt x="809" y="21106"/>
                  </a:cubicBezTo>
                  <a:cubicBezTo>
                    <a:pt x="-1774" y="3261"/>
                    <a:pt x="1240" y="8"/>
                    <a:pt x="18463" y="151"/>
                  </a:cubicBezTo>
                  <a:cubicBezTo>
                    <a:pt x="125245" y="917"/>
                    <a:pt x="1122737" y="1156"/>
                    <a:pt x="1222390" y="8"/>
                  </a:cubicBezTo>
                  <a:close/>
                </a:path>
              </a:pathLst>
            </a:custGeom>
            <a:solidFill>
              <a:schemeClr val="accent4"/>
            </a:solidFill>
            <a:ln w="4779"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9EB0A83-CC26-4E82-82E6-1A43F11FDD63}"/>
                </a:ext>
              </a:extLst>
            </p:cNvPr>
            <p:cNvSpPr/>
            <p:nvPr/>
          </p:nvSpPr>
          <p:spPr>
            <a:xfrm>
              <a:off x="6607047" y="1217250"/>
              <a:ext cx="424644" cy="423544"/>
            </a:xfrm>
            <a:custGeom>
              <a:avLst/>
              <a:gdLst>
                <a:gd name="connsiteX0" fmla="*/ 0 w 424644"/>
                <a:gd name="connsiteY0" fmla="*/ 211985 h 423544"/>
                <a:gd name="connsiteX1" fmla="*/ 212559 w 424644"/>
                <a:gd name="connsiteY1" fmla="*/ 0 h 423544"/>
                <a:gd name="connsiteX2" fmla="*/ 424640 w 424644"/>
                <a:gd name="connsiteY2" fmla="*/ 210215 h 423544"/>
                <a:gd name="connsiteX3" fmla="*/ 213085 w 424644"/>
                <a:gd name="connsiteY3" fmla="*/ 423540 h 423544"/>
                <a:gd name="connsiteX4" fmla="*/ 0 w 424644"/>
                <a:gd name="connsiteY4" fmla="*/ 211985 h 423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644" h="423544">
                  <a:moveTo>
                    <a:pt x="0" y="211985"/>
                  </a:moveTo>
                  <a:cubicBezTo>
                    <a:pt x="-191" y="95396"/>
                    <a:pt x="95539" y="-96"/>
                    <a:pt x="212559" y="0"/>
                  </a:cubicBezTo>
                  <a:cubicBezTo>
                    <a:pt x="328526" y="96"/>
                    <a:pt x="423875" y="94630"/>
                    <a:pt x="424640" y="210215"/>
                  </a:cubicBezTo>
                  <a:cubicBezTo>
                    <a:pt x="425405" y="326661"/>
                    <a:pt x="330106" y="422726"/>
                    <a:pt x="213085" y="423540"/>
                  </a:cubicBezTo>
                  <a:cubicBezTo>
                    <a:pt x="96687" y="424305"/>
                    <a:pt x="192" y="328527"/>
                    <a:pt x="0" y="211985"/>
                  </a:cubicBezTo>
                  <a:close/>
                </a:path>
              </a:pathLst>
            </a:custGeom>
            <a:solidFill>
              <a:schemeClr val="accent4"/>
            </a:solidFill>
            <a:ln w="477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D1B61B8-0BD2-4F63-B746-B6ABEF3DBDDF}"/>
                </a:ext>
              </a:extLst>
            </p:cNvPr>
            <p:cNvSpPr/>
            <p:nvPr/>
          </p:nvSpPr>
          <p:spPr>
            <a:xfrm>
              <a:off x="6162217" y="1729342"/>
              <a:ext cx="1187111" cy="1162070"/>
            </a:xfrm>
            <a:custGeom>
              <a:avLst/>
              <a:gdLst>
                <a:gd name="connsiteX0" fmla="*/ 592517 w 1187111"/>
                <a:gd name="connsiteY0" fmla="*/ 1161590 h 1162070"/>
                <a:gd name="connsiteX1" fmla="*/ 178880 w 1187111"/>
                <a:gd name="connsiteY1" fmla="*/ 1162068 h 1162070"/>
                <a:gd name="connsiteX2" fmla="*/ 152041 w 1187111"/>
                <a:gd name="connsiteY2" fmla="*/ 1136904 h 1162070"/>
                <a:gd name="connsiteX3" fmla="*/ 111519 w 1187111"/>
                <a:gd name="connsiteY3" fmla="*/ 835072 h 1162070"/>
                <a:gd name="connsiteX4" fmla="*/ 71333 w 1187111"/>
                <a:gd name="connsiteY4" fmla="*/ 535538 h 1162070"/>
                <a:gd name="connsiteX5" fmla="*/ 30859 w 1187111"/>
                <a:gd name="connsiteY5" fmla="*/ 233659 h 1162070"/>
                <a:gd name="connsiteX6" fmla="*/ 384 w 1187111"/>
                <a:gd name="connsiteY6" fmla="*/ 14498 h 1162070"/>
                <a:gd name="connsiteX7" fmla="*/ 14354 w 1187111"/>
                <a:gd name="connsiteY7" fmla="*/ 97 h 1162070"/>
                <a:gd name="connsiteX8" fmla="*/ 1172163 w 1187111"/>
                <a:gd name="connsiteY8" fmla="*/ 2 h 1162070"/>
                <a:gd name="connsiteX9" fmla="*/ 1186467 w 1187111"/>
                <a:gd name="connsiteY9" fmla="*/ 17655 h 1162070"/>
                <a:gd name="connsiteX10" fmla="*/ 1144654 w 1187111"/>
                <a:gd name="connsiteY10" fmla="*/ 326567 h 1162070"/>
                <a:gd name="connsiteX11" fmla="*/ 1104180 w 1187111"/>
                <a:gd name="connsiteY11" fmla="*/ 630886 h 1162070"/>
                <a:gd name="connsiteX12" fmla="*/ 1064615 w 1187111"/>
                <a:gd name="connsiteY12" fmla="*/ 925732 h 1162070"/>
                <a:gd name="connsiteX13" fmla="*/ 1037298 w 1187111"/>
                <a:gd name="connsiteY13" fmla="*/ 1128531 h 1162070"/>
                <a:gd name="connsiteX14" fmla="*/ 1001417 w 1187111"/>
                <a:gd name="connsiteY14" fmla="*/ 1161638 h 1162070"/>
                <a:gd name="connsiteX15" fmla="*/ 592517 w 1187111"/>
                <a:gd name="connsiteY15" fmla="*/ 1161590 h 116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7111" h="1162070">
                  <a:moveTo>
                    <a:pt x="592517" y="1161590"/>
                  </a:moveTo>
                  <a:cubicBezTo>
                    <a:pt x="454638" y="1161590"/>
                    <a:pt x="316759" y="1161159"/>
                    <a:pt x="178880" y="1162068"/>
                  </a:cubicBezTo>
                  <a:cubicBezTo>
                    <a:pt x="158835" y="1162212"/>
                    <a:pt x="154338" y="1155562"/>
                    <a:pt x="152041" y="1136904"/>
                  </a:cubicBezTo>
                  <a:cubicBezTo>
                    <a:pt x="139507" y="1036198"/>
                    <a:pt x="125107" y="935683"/>
                    <a:pt x="111519" y="835072"/>
                  </a:cubicBezTo>
                  <a:cubicBezTo>
                    <a:pt x="98028" y="735228"/>
                    <a:pt x="84728" y="635383"/>
                    <a:pt x="71333" y="535538"/>
                  </a:cubicBezTo>
                  <a:cubicBezTo>
                    <a:pt x="57842" y="434927"/>
                    <a:pt x="44446" y="334269"/>
                    <a:pt x="30859" y="233659"/>
                  </a:cubicBezTo>
                  <a:cubicBezTo>
                    <a:pt x="20956" y="160557"/>
                    <a:pt x="10957" y="87503"/>
                    <a:pt x="384" y="14498"/>
                  </a:cubicBezTo>
                  <a:cubicBezTo>
                    <a:pt x="-1482" y="1676"/>
                    <a:pt x="3494" y="97"/>
                    <a:pt x="14354" y="97"/>
                  </a:cubicBezTo>
                  <a:cubicBezTo>
                    <a:pt x="183329" y="337"/>
                    <a:pt x="1082077" y="576"/>
                    <a:pt x="1172163" y="2"/>
                  </a:cubicBezTo>
                  <a:cubicBezTo>
                    <a:pt x="1186706" y="-94"/>
                    <a:pt x="1188380" y="3925"/>
                    <a:pt x="1186467" y="17655"/>
                  </a:cubicBezTo>
                  <a:cubicBezTo>
                    <a:pt x="1171923" y="120514"/>
                    <a:pt x="1158432" y="223564"/>
                    <a:pt x="1144654" y="326567"/>
                  </a:cubicBezTo>
                  <a:cubicBezTo>
                    <a:pt x="1131114" y="427990"/>
                    <a:pt x="1117719" y="529462"/>
                    <a:pt x="1104180" y="630886"/>
                  </a:cubicBezTo>
                  <a:cubicBezTo>
                    <a:pt x="1091071" y="729152"/>
                    <a:pt x="1077867" y="827466"/>
                    <a:pt x="1064615" y="925732"/>
                  </a:cubicBezTo>
                  <a:cubicBezTo>
                    <a:pt x="1055525" y="993332"/>
                    <a:pt x="1045909" y="1060884"/>
                    <a:pt x="1037298" y="1128531"/>
                  </a:cubicBezTo>
                  <a:cubicBezTo>
                    <a:pt x="1033088" y="1161542"/>
                    <a:pt x="1033805" y="1161638"/>
                    <a:pt x="1001417" y="1161638"/>
                  </a:cubicBezTo>
                  <a:cubicBezTo>
                    <a:pt x="865117" y="1161590"/>
                    <a:pt x="728817" y="1161590"/>
                    <a:pt x="592517" y="1161590"/>
                  </a:cubicBezTo>
                  <a:close/>
                </a:path>
              </a:pathLst>
            </a:custGeom>
            <a:solidFill>
              <a:srgbClr val="FFFFFF"/>
            </a:solidFill>
            <a:ln w="4779"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C780093-C088-4879-B55C-43DF406D0ADC}"/>
                </a:ext>
              </a:extLst>
            </p:cNvPr>
            <p:cNvSpPr/>
            <p:nvPr/>
          </p:nvSpPr>
          <p:spPr>
            <a:xfrm>
              <a:off x="6620069" y="1230261"/>
              <a:ext cx="398368" cy="397814"/>
            </a:xfrm>
            <a:custGeom>
              <a:avLst/>
              <a:gdLst>
                <a:gd name="connsiteX0" fmla="*/ 283062 w 398368"/>
                <a:gd name="connsiteY0" fmla="*/ 18026 h 397814"/>
                <a:gd name="connsiteX1" fmla="*/ 293497 w 398368"/>
                <a:gd name="connsiteY1" fmla="*/ 23444 h 397814"/>
                <a:gd name="connsiteX2" fmla="*/ 397695 w 398368"/>
                <a:gd name="connsiteY2" fmla="*/ 219641 h 397814"/>
                <a:gd name="connsiteX3" fmla="*/ 261682 w 398368"/>
                <a:gd name="connsiteY3" fmla="*/ 387612 h 397814"/>
                <a:gd name="connsiteX4" fmla="*/ 153322 w 398368"/>
                <a:gd name="connsiteY4" fmla="*/ 390291 h 397814"/>
                <a:gd name="connsiteX5" fmla="*/ 274169 w 398368"/>
                <a:gd name="connsiteY5" fmla="*/ 26314 h 397814"/>
                <a:gd name="connsiteX6" fmla="*/ 283062 w 398368"/>
                <a:gd name="connsiteY6" fmla="*/ 18026 h 397814"/>
                <a:gd name="connsiteX7" fmla="*/ 200015 w 398368"/>
                <a:gd name="connsiteY7" fmla="*/ 2 h 397814"/>
                <a:gd name="connsiteX8" fmla="*/ 232643 w 398368"/>
                <a:gd name="connsiteY8" fmla="*/ 45404 h 397814"/>
                <a:gd name="connsiteX9" fmla="*/ 126914 w 398368"/>
                <a:gd name="connsiteY9" fmla="*/ 362592 h 397814"/>
                <a:gd name="connsiteX10" fmla="*/ 100888 w 398368"/>
                <a:gd name="connsiteY10" fmla="*/ 372160 h 397814"/>
                <a:gd name="connsiteX11" fmla="*/ 6305 w 398368"/>
                <a:gd name="connsiteY11" fmla="*/ 147449 h 397814"/>
                <a:gd name="connsiteX12" fmla="*/ 200015 w 398368"/>
                <a:gd name="connsiteY12" fmla="*/ 2 h 39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8368" h="397814">
                  <a:moveTo>
                    <a:pt x="283062" y="18026"/>
                  </a:moveTo>
                  <a:cubicBezTo>
                    <a:pt x="286417" y="18696"/>
                    <a:pt x="290029" y="21650"/>
                    <a:pt x="293497" y="23444"/>
                  </a:cubicBezTo>
                  <a:cubicBezTo>
                    <a:pt x="363776" y="59851"/>
                    <a:pt x="404154" y="136015"/>
                    <a:pt x="397695" y="219641"/>
                  </a:cubicBezTo>
                  <a:cubicBezTo>
                    <a:pt x="391955" y="293795"/>
                    <a:pt x="335550" y="363452"/>
                    <a:pt x="261682" y="387612"/>
                  </a:cubicBezTo>
                  <a:cubicBezTo>
                    <a:pt x="223266" y="400195"/>
                    <a:pt x="185758" y="401199"/>
                    <a:pt x="153322" y="390291"/>
                  </a:cubicBezTo>
                  <a:cubicBezTo>
                    <a:pt x="193604" y="268966"/>
                    <a:pt x="233982" y="147688"/>
                    <a:pt x="274169" y="26314"/>
                  </a:cubicBezTo>
                  <a:cubicBezTo>
                    <a:pt x="276609" y="18971"/>
                    <a:pt x="279707" y="17356"/>
                    <a:pt x="283062" y="18026"/>
                  </a:cubicBezTo>
                  <a:close/>
                  <a:moveTo>
                    <a:pt x="200015" y="2"/>
                  </a:moveTo>
                  <a:cubicBezTo>
                    <a:pt x="247952" y="241"/>
                    <a:pt x="247857" y="194"/>
                    <a:pt x="232643" y="45404"/>
                  </a:cubicBezTo>
                  <a:cubicBezTo>
                    <a:pt x="197144" y="151037"/>
                    <a:pt x="161168" y="256575"/>
                    <a:pt x="126914" y="362592"/>
                  </a:cubicBezTo>
                  <a:cubicBezTo>
                    <a:pt x="120885" y="381250"/>
                    <a:pt x="114714" y="380006"/>
                    <a:pt x="100888" y="372160"/>
                  </a:cubicBezTo>
                  <a:cubicBezTo>
                    <a:pt x="23098" y="327907"/>
                    <a:pt x="-16228" y="235143"/>
                    <a:pt x="6305" y="147449"/>
                  </a:cubicBezTo>
                  <a:cubicBezTo>
                    <a:pt x="28360" y="61287"/>
                    <a:pt x="109499" y="-428"/>
                    <a:pt x="200015" y="2"/>
                  </a:cubicBezTo>
                  <a:close/>
                </a:path>
              </a:pathLst>
            </a:custGeom>
            <a:solidFill>
              <a:srgbClr val="FFFFFF"/>
            </a:solidFill>
            <a:ln w="4779" cap="flat">
              <a:noFill/>
              <a:prstDash val="solid"/>
              <a:miter/>
            </a:ln>
          </p:spPr>
          <p:txBody>
            <a:bodyPr wrap="square" rtlCol="0" anchor="ctr">
              <a:noAutofit/>
            </a:bodyPr>
            <a:lstStyle/>
            <a:p>
              <a:endParaRPr lang="en-US"/>
            </a:p>
          </p:txBody>
        </p:sp>
        <p:sp>
          <p:nvSpPr>
            <p:cNvPr id="94" name="Freeform: Shape 93">
              <a:extLst>
                <a:ext uri="{FF2B5EF4-FFF2-40B4-BE49-F238E27FC236}">
                  <a16:creationId xmlns:a16="http://schemas.microsoft.com/office/drawing/2014/main" id="{9DDCFD40-A74E-45FD-B052-5EE1B534AB4B}"/>
                </a:ext>
              </a:extLst>
            </p:cNvPr>
            <p:cNvSpPr/>
            <p:nvPr/>
          </p:nvSpPr>
          <p:spPr>
            <a:xfrm>
              <a:off x="6288757" y="2129695"/>
              <a:ext cx="936675" cy="702065"/>
            </a:xfrm>
            <a:custGeom>
              <a:avLst/>
              <a:gdLst>
                <a:gd name="connsiteX0" fmla="*/ 468321 w 936675"/>
                <a:gd name="connsiteY0" fmla="*/ 701292 h 702065"/>
                <a:gd name="connsiteX1" fmla="*/ 107358 w 936675"/>
                <a:gd name="connsiteY1" fmla="*/ 701627 h 702065"/>
                <a:gd name="connsiteX2" fmla="*/ 82672 w 936675"/>
                <a:gd name="connsiteY2" fmla="*/ 680290 h 702065"/>
                <a:gd name="connsiteX3" fmla="*/ 41767 w 936675"/>
                <a:gd name="connsiteY3" fmla="*/ 359274 h 702065"/>
                <a:gd name="connsiteX4" fmla="*/ 1868 w 936675"/>
                <a:gd name="connsiteY4" fmla="*/ 38115 h 702065"/>
                <a:gd name="connsiteX5" fmla="*/ 38036 w 936675"/>
                <a:gd name="connsiteY5" fmla="*/ 272 h 702065"/>
                <a:gd name="connsiteX6" fmla="*/ 104966 w 936675"/>
                <a:gd name="connsiteY6" fmla="*/ 33 h 702065"/>
                <a:gd name="connsiteX7" fmla="*/ 122045 w 936675"/>
                <a:gd name="connsiteY7" fmla="*/ 16251 h 702065"/>
                <a:gd name="connsiteX8" fmla="*/ 170269 w 936675"/>
                <a:gd name="connsiteY8" fmla="*/ 401135 h 702065"/>
                <a:gd name="connsiteX9" fmla="*/ 172900 w 936675"/>
                <a:gd name="connsiteY9" fmla="*/ 412761 h 702065"/>
                <a:gd name="connsiteX10" fmla="*/ 210265 w 936675"/>
                <a:gd name="connsiteY10" fmla="*/ 439695 h 702065"/>
                <a:gd name="connsiteX11" fmla="*/ 235573 w 936675"/>
                <a:gd name="connsiteY11" fmla="*/ 402618 h 702065"/>
                <a:gd name="connsiteX12" fmla="*/ 195147 w 936675"/>
                <a:gd name="connsiteY12" fmla="*/ 91171 h 702065"/>
                <a:gd name="connsiteX13" fmla="*/ 184813 w 936675"/>
                <a:gd name="connsiteY13" fmla="*/ 13333 h 702065"/>
                <a:gd name="connsiteX14" fmla="*/ 200218 w 936675"/>
                <a:gd name="connsiteY14" fmla="*/ 320 h 702065"/>
                <a:gd name="connsiteX15" fmla="*/ 305421 w 936675"/>
                <a:gd name="connsiteY15" fmla="*/ 320 h 702065"/>
                <a:gd name="connsiteX16" fmla="*/ 915016 w 936675"/>
                <a:gd name="connsiteY16" fmla="*/ 33 h 702065"/>
                <a:gd name="connsiteX17" fmla="*/ 935970 w 936675"/>
                <a:gd name="connsiteY17" fmla="*/ 22423 h 702065"/>
                <a:gd name="connsiteX18" fmla="*/ 883345 w 936675"/>
                <a:gd name="connsiteY18" fmla="*/ 428261 h 702065"/>
                <a:gd name="connsiteX19" fmla="*/ 853540 w 936675"/>
                <a:gd name="connsiteY19" fmla="*/ 673974 h 702065"/>
                <a:gd name="connsiteX20" fmla="*/ 822107 w 936675"/>
                <a:gd name="connsiteY20" fmla="*/ 702057 h 702065"/>
                <a:gd name="connsiteX21" fmla="*/ 468321 w 936675"/>
                <a:gd name="connsiteY21" fmla="*/ 701292 h 70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6675" h="702065">
                  <a:moveTo>
                    <a:pt x="468321" y="701292"/>
                  </a:moveTo>
                  <a:cubicBezTo>
                    <a:pt x="348000" y="701292"/>
                    <a:pt x="227679" y="701005"/>
                    <a:pt x="107358" y="701627"/>
                  </a:cubicBezTo>
                  <a:cubicBezTo>
                    <a:pt x="90852" y="701722"/>
                    <a:pt x="84824" y="698804"/>
                    <a:pt x="82672" y="680290"/>
                  </a:cubicBezTo>
                  <a:cubicBezTo>
                    <a:pt x="70185" y="573173"/>
                    <a:pt x="55402" y="466295"/>
                    <a:pt x="41767" y="359274"/>
                  </a:cubicBezTo>
                  <a:cubicBezTo>
                    <a:pt x="28180" y="252253"/>
                    <a:pt x="14737" y="145184"/>
                    <a:pt x="1868" y="38115"/>
                  </a:cubicBezTo>
                  <a:cubicBezTo>
                    <a:pt x="-2677" y="368"/>
                    <a:pt x="-1768" y="272"/>
                    <a:pt x="38036" y="272"/>
                  </a:cubicBezTo>
                  <a:cubicBezTo>
                    <a:pt x="60330" y="272"/>
                    <a:pt x="82672" y="894"/>
                    <a:pt x="104966" y="33"/>
                  </a:cubicBezTo>
                  <a:cubicBezTo>
                    <a:pt x="117500" y="-445"/>
                    <a:pt x="120562" y="4195"/>
                    <a:pt x="122045" y="16251"/>
                  </a:cubicBezTo>
                  <a:cubicBezTo>
                    <a:pt x="137641" y="144610"/>
                    <a:pt x="154051" y="272873"/>
                    <a:pt x="170269" y="401135"/>
                  </a:cubicBezTo>
                  <a:cubicBezTo>
                    <a:pt x="170748" y="405058"/>
                    <a:pt x="171896" y="408886"/>
                    <a:pt x="172900" y="412761"/>
                  </a:cubicBezTo>
                  <a:cubicBezTo>
                    <a:pt x="178259" y="434050"/>
                    <a:pt x="191367" y="443762"/>
                    <a:pt x="210265" y="439695"/>
                  </a:cubicBezTo>
                  <a:cubicBezTo>
                    <a:pt x="230166" y="435390"/>
                    <a:pt x="237917" y="421324"/>
                    <a:pt x="235573" y="402618"/>
                  </a:cubicBezTo>
                  <a:cubicBezTo>
                    <a:pt x="222464" y="298755"/>
                    <a:pt x="208686" y="194987"/>
                    <a:pt x="195147" y="91171"/>
                  </a:cubicBezTo>
                  <a:cubicBezTo>
                    <a:pt x="191750" y="65193"/>
                    <a:pt x="189023" y="39168"/>
                    <a:pt x="184813" y="13333"/>
                  </a:cubicBezTo>
                  <a:cubicBezTo>
                    <a:pt x="182373" y="-1450"/>
                    <a:pt x="191319" y="320"/>
                    <a:pt x="200218" y="320"/>
                  </a:cubicBezTo>
                  <a:cubicBezTo>
                    <a:pt x="235286" y="368"/>
                    <a:pt x="270353" y="320"/>
                    <a:pt x="305421" y="320"/>
                  </a:cubicBezTo>
                  <a:cubicBezTo>
                    <a:pt x="508603" y="320"/>
                    <a:pt x="711833" y="464"/>
                    <a:pt x="915016" y="33"/>
                  </a:cubicBezTo>
                  <a:cubicBezTo>
                    <a:pt x="932143" y="-15"/>
                    <a:pt x="939032" y="368"/>
                    <a:pt x="935970" y="22423"/>
                  </a:cubicBezTo>
                  <a:cubicBezTo>
                    <a:pt x="917120" y="157527"/>
                    <a:pt x="900472" y="292918"/>
                    <a:pt x="883345" y="428261"/>
                  </a:cubicBezTo>
                  <a:cubicBezTo>
                    <a:pt x="873011" y="510118"/>
                    <a:pt x="862677" y="591974"/>
                    <a:pt x="853540" y="673974"/>
                  </a:cubicBezTo>
                  <a:cubicBezTo>
                    <a:pt x="851243" y="694738"/>
                    <a:pt x="845215" y="702344"/>
                    <a:pt x="822107" y="702057"/>
                  </a:cubicBezTo>
                  <a:cubicBezTo>
                    <a:pt x="704226" y="700479"/>
                    <a:pt x="586250" y="701292"/>
                    <a:pt x="468321" y="701292"/>
                  </a:cubicBezTo>
                  <a:close/>
                </a:path>
              </a:pathLst>
            </a:custGeom>
            <a:solidFill>
              <a:schemeClr val="accent4"/>
            </a:solidFill>
            <a:ln w="4779"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D3ADD55-9251-45C7-9278-2B81B2DA302A}"/>
                </a:ext>
              </a:extLst>
            </p:cNvPr>
            <p:cNvSpPr/>
            <p:nvPr/>
          </p:nvSpPr>
          <p:spPr>
            <a:xfrm>
              <a:off x="6473997" y="1545692"/>
              <a:ext cx="699513" cy="511899"/>
            </a:xfrm>
            <a:custGeom>
              <a:avLst/>
              <a:gdLst>
                <a:gd name="connsiteX0" fmla="*/ 408712 w 699513"/>
                <a:gd name="connsiteY0" fmla="*/ 434771 h 511899"/>
                <a:gd name="connsiteX1" fmla="*/ 448181 w 699513"/>
                <a:gd name="connsiteY1" fmla="*/ 473140 h 511899"/>
                <a:gd name="connsiteX2" fmla="*/ 407994 w 699513"/>
                <a:gd name="connsiteY2" fmla="*/ 511891 h 511899"/>
                <a:gd name="connsiteX3" fmla="*/ 370869 w 699513"/>
                <a:gd name="connsiteY3" fmla="*/ 471322 h 511899"/>
                <a:gd name="connsiteX4" fmla="*/ 408712 w 699513"/>
                <a:gd name="connsiteY4" fmla="*/ 434771 h 511899"/>
                <a:gd name="connsiteX5" fmla="*/ 180030 w 699513"/>
                <a:gd name="connsiteY5" fmla="*/ 401139 h 511899"/>
                <a:gd name="connsiteX6" fmla="*/ 216390 w 699513"/>
                <a:gd name="connsiteY6" fmla="*/ 436541 h 511899"/>
                <a:gd name="connsiteX7" fmla="*/ 178930 w 699513"/>
                <a:gd name="connsiteY7" fmla="*/ 473858 h 511899"/>
                <a:gd name="connsiteX8" fmla="*/ 142188 w 699513"/>
                <a:gd name="connsiteY8" fmla="*/ 437929 h 511899"/>
                <a:gd name="connsiteX9" fmla="*/ 180030 w 699513"/>
                <a:gd name="connsiteY9" fmla="*/ 401139 h 511899"/>
                <a:gd name="connsiteX10" fmla="*/ 297577 w 699513"/>
                <a:gd name="connsiteY10" fmla="*/ 282348 h 511899"/>
                <a:gd name="connsiteX11" fmla="*/ 357475 w 699513"/>
                <a:gd name="connsiteY11" fmla="*/ 339614 h 511899"/>
                <a:gd name="connsiteX12" fmla="*/ 299012 w 699513"/>
                <a:gd name="connsiteY12" fmla="*/ 398077 h 511899"/>
                <a:gd name="connsiteX13" fmla="*/ 240359 w 699513"/>
                <a:gd name="connsiteY13" fmla="*/ 339854 h 511899"/>
                <a:gd name="connsiteX14" fmla="*/ 297577 w 699513"/>
                <a:gd name="connsiteY14" fmla="*/ 282348 h 511899"/>
                <a:gd name="connsiteX15" fmla="*/ 47989 w 699513"/>
                <a:gd name="connsiteY15" fmla="*/ 264025 h 511899"/>
                <a:gd name="connsiteX16" fmla="*/ 87075 w 699513"/>
                <a:gd name="connsiteY16" fmla="*/ 303925 h 511899"/>
                <a:gd name="connsiteX17" fmla="*/ 46840 w 699513"/>
                <a:gd name="connsiteY17" fmla="*/ 344829 h 511899"/>
                <a:gd name="connsiteX18" fmla="*/ 7993 w 699513"/>
                <a:gd name="connsiteY18" fmla="*/ 305169 h 511899"/>
                <a:gd name="connsiteX19" fmla="*/ 47989 w 699513"/>
                <a:gd name="connsiteY19" fmla="*/ 264025 h 511899"/>
                <a:gd name="connsiteX20" fmla="*/ 267389 w 699513"/>
                <a:gd name="connsiteY20" fmla="*/ 129830 h 511899"/>
                <a:gd name="connsiteX21" fmla="*/ 312934 w 699513"/>
                <a:gd name="connsiteY21" fmla="*/ 176332 h 511899"/>
                <a:gd name="connsiteX22" fmla="*/ 266050 w 699513"/>
                <a:gd name="connsiteY22" fmla="*/ 223982 h 511899"/>
                <a:gd name="connsiteX23" fmla="*/ 220792 w 699513"/>
                <a:gd name="connsiteY23" fmla="*/ 177767 h 511899"/>
                <a:gd name="connsiteX24" fmla="*/ 267389 w 699513"/>
                <a:gd name="connsiteY24" fmla="*/ 129830 h 511899"/>
                <a:gd name="connsiteX25" fmla="*/ 527502 w 699513"/>
                <a:gd name="connsiteY25" fmla="*/ 125285 h 511899"/>
                <a:gd name="connsiteX26" fmla="*/ 587065 w 699513"/>
                <a:gd name="connsiteY26" fmla="*/ 186044 h 511899"/>
                <a:gd name="connsiteX27" fmla="*/ 525780 w 699513"/>
                <a:gd name="connsiteY27" fmla="*/ 248285 h 511899"/>
                <a:gd name="connsiteX28" fmla="*/ 466648 w 699513"/>
                <a:gd name="connsiteY28" fmla="*/ 187909 h 511899"/>
                <a:gd name="connsiteX29" fmla="*/ 527502 w 699513"/>
                <a:gd name="connsiteY29" fmla="*/ 125285 h 511899"/>
                <a:gd name="connsiteX30" fmla="*/ 48802 w 699513"/>
                <a:gd name="connsiteY30" fmla="*/ 65532 h 511899"/>
                <a:gd name="connsiteX31" fmla="*/ 96452 w 699513"/>
                <a:gd name="connsiteY31" fmla="*/ 114234 h 511899"/>
                <a:gd name="connsiteX32" fmla="*/ 47366 w 699513"/>
                <a:gd name="connsiteY32" fmla="*/ 164133 h 511899"/>
                <a:gd name="connsiteX33" fmla="*/ 4 w 699513"/>
                <a:gd name="connsiteY33" fmla="*/ 115717 h 511899"/>
                <a:gd name="connsiteX34" fmla="*/ 48802 w 699513"/>
                <a:gd name="connsiteY34" fmla="*/ 65532 h 511899"/>
                <a:gd name="connsiteX35" fmla="*/ 665190 w 699513"/>
                <a:gd name="connsiteY35" fmla="*/ 84 h 511899"/>
                <a:gd name="connsiteX36" fmla="*/ 699492 w 699513"/>
                <a:gd name="connsiteY36" fmla="*/ 37927 h 511899"/>
                <a:gd name="connsiteX37" fmla="*/ 658062 w 699513"/>
                <a:gd name="connsiteY37" fmla="*/ 73281 h 511899"/>
                <a:gd name="connsiteX38" fmla="*/ 625147 w 699513"/>
                <a:gd name="connsiteY38" fmla="*/ 34386 h 511899"/>
                <a:gd name="connsiteX39" fmla="*/ 665190 w 699513"/>
                <a:gd name="connsiteY39" fmla="*/ 84 h 51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9513" h="511899">
                  <a:moveTo>
                    <a:pt x="408712" y="434771"/>
                  </a:moveTo>
                  <a:cubicBezTo>
                    <a:pt x="430815" y="434723"/>
                    <a:pt x="448420" y="451850"/>
                    <a:pt x="448181" y="473140"/>
                  </a:cubicBezTo>
                  <a:cubicBezTo>
                    <a:pt x="447942" y="493281"/>
                    <a:pt x="428087" y="512370"/>
                    <a:pt x="407994" y="511891"/>
                  </a:cubicBezTo>
                  <a:cubicBezTo>
                    <a:pt x="386609" y="511365"/>
                    <a:pt x="370247" y="493520"/>
                    <a:pt x="370869" y="471322"/>
                  </a:cubicBezTo>
                  <a:cubicBezTo>
                    <a:pt x="371443" y="449793"/>
                    <a:pt x="386944" y="434819"/>
                    <a:pt x="408712" y="434771"/>
                  </a:cubicBezTo>
                  <a:close/>
                  <a:moveTo>
                    <a:pt x="180030" y="401139"/>
                  </a:moveTo>
                  <a:cubicBezTo>
                    <a:pt x="200602" y="401282"/>
                    <a:pt x="216055" y="416305"/>
                    <a:pt x="216390" y="436541"/>
                  </a:cubicBezTo>
                  <a:cubicBezTo>
                    <a:pt x="216725" y="457018"/>
                    <a:pt x="199502" y="474193"/>
                    <a:pt x="178930" y="473858"/>
                  </a:cubicBezTo>
                  <a:cubicBezTo>
                    <a:pt x="159506" y="473571"/>
                    <a:pt x="142714" y="457161"/>
                    <a:pt x="142188" y="437929"/>
                  </a:cubicBezTo>
                  <a:cubicBezTo>
                    <a:pt x="141614" y="417883"/>
                    <a:pt x="158980" y="400995"/>
                    <a:pt x="180030" y="401139"/>
                  </a:cubicBezTo>
                  <a:close/>
                  <a:moveTo>
                    <a:pt x="297577" y="282348"/>
                  </a:moveTo>
                  <a:cubicBezTo>
                    <a:pt x="330683" y="281966"/>
                    <a:pt x="357091" y="307226"/>
                    <a:pt x="357475" y="339614"/>
                  </a:cubicBezTo>
                  <a:cubicBezTo>
                    <a:pt x="357905" y="372434"/>
                    <a:pt x="332358" y="397981"/>
                    <a:pt x="299012" y="398077"/>
                  </a:cubicBezTo>
                  <a:cubicBezTo>
                    <a:pt x="265284" y="398172"/>
                    <a:pt x="240120" y="373199"/>
                    <a:pt x="240359" y="339854"/>
                  </a:cubicBezTo>
                  <a:cubicBezTo>
                    <a:pt x="240598" y="307656"/>
                    <a:pt x="265428" y="282683"/>
                    <a:pt x="297577" y="282348"/>
                  </a:cubicBezTo>
                  <a:close/>
                  <a:moveTo>
                    <a:pt x="47989" y="264025"/>
                  </a:moveTo>
                  <a:cubicBezTo>
                    <a:pt x="68895" y="264456"/>
                    <a:pt x="86788" y="282731"/>
                    <a:pt x="87075" y="303925"/>
                  </a:cubicBezTo>
                  <a:cubicBezTo>
                    <a:pt x="87410" y="326267"/>
                    <a:pt x="68704" y="345260"/>
                    <a:pt x="46840" y="344829"/>
                  </a:cubicBezTo>
                  <a:cubicBezTo>
                    <a:pt x="25695" y="344398"/>
                    <a:pt x="8280" y="326601"/>
                    <a:pt x="7993" y="305169"/>
                  </a:cubicBezTo>
                  <a:cubicBezTo>
                    <a:pt x="7754" y="283114"/>
                    <a:pt x="26699" y="263594"/>
                    <a:pt x="47989" y="264025"/>
                  </a:cubicBezTo>
                  <a:close/>
                  <a:moveTo>
                    <a:pt x="267389" y="129830"/>
                  </a:moveTo>
                  <a:cubicBezTo>
                    <a:pt x="291740" y="130309"/>
                    <a:pt x="312600" y="151598"/>
                    <a:pt x="312934" y="176332"/>
                  </a:cubicBezTo>
                  <a:cubicBezTo>
                    <a:pt x="313317" y="202358"/>
                    <a:pt x="291501" y="224461"/>
                    <a:pt x="266050" y="223982"/>
                  </a:cubicBezTo>
                  <a:cubicBezTo>
                    <a:pt x="241411" y="223504"/>
                    <a:pt x="221079" y="202741"/>
                    <a:pt x="220792" y="177767"/>
                  </a:cubicBezTo>
                  <a:cubicBezTo>
                    <a:pt x="220505" y="152077"/>
                    <a:pt x="242560" y="129352"/>
                    <a:pt x="267389" y="129830"/>
                  </a:cubicBezTo>
                  <a:close/>
                  <a:moveTo>
                    <a:pt x="527502" y="125285"/>
                  </a:moveTo>
                  <a:cubicBezTo>
                    <a:pt x="559364" y="125907"/>
                    <a:pt x="586586" y="153751"/>
                    <a:pt x="587065" y="186044"/>
                  </a:cubicBezTo>
                  <a:cubicBezTo>
                    <a:pt x="587543" y="220011"/>
                    <a:pt x="559077" y="248955"/>
                    <a:pt x="525780" y="248285"/>
                  </a:cubicBezTo>
                  <a:cubicBezTo>
                    <a:pt x="493630" y="247663"/>
                    <a:pt x="467030" y="220489"/>
                    <a:pt x="466648" y="187909"/>
                  </a:cubicBezTo>
                  <a:cubicBezTo>
                    <a:pt x="466265" y="154325"/>
                    <a:pt x="495113" y="124615"/>
                    <a:pt x="527502" y="125285"/>
                  </a:cubicBezTo>
                  <a:close/>
                  <a:moveTo>
                    <a:pt x="48802" y="65532"/>
                  </a:moveTo>
                  <a:cubicBezTo>
                    <a:pt x="74205" y="66106"/>
                    <a:pt x="96069" y="88352"/>
                    <a:pt x="96452" y="114234"/>
                  </a:cubicBezTo>
                  <a:cubicBezTo>
                    <a:pt x="96834" y="141456"/>
                    <a:pt x="74014" y="164659"/>
                    <a:pt x="47366" y="164133"/>
                  </a:cubicBezTo>
                  <a:cubicBezTo>
                    <a:pt x="21580" y="163606"/>
                    <a:pt x="291" y="141886"/>
                    <a:pt x="4" y="115717"/>
                  </a:cubicBezTo>
                  <a:cubicBezTo>
                    <a:pt x="-331" y="88782"/>
                    <a:pt x="22824" y="65005"/>
                    <a:pt x="48802" y="65532"/>
                  </a:cubicBezTo>
                  <a:close/>
                  <a:moveTo>
                    <a:pt x="665190" y="84"/>
                  </a:moveTo>
                  <a:cubicBezTo>
                    <a:pt x="685283" y="1328"/>
                    <a:pt x="700162" y="17738"/>
                    <a:pt x="699492" y="37927"/>
                  </a:cubicBezTo>
                  <a:cubicBezTo>
                    <a:pt x="698775" y="60029"/>
                    <a:pt x="680882" y="75243"/>
                    <a:pt x="658062" y="73281"/>
                  </a:cubicBezTo>
                  <a:cubicBezTo>
                    <a:pt x="638255" y="71559"/>
                    <a:pt x="624047" y="54767"/>
                    <a:pt x="625147" y="34386"/>
                  </a:cubicBezTo>
                  <a:cubicBezTo>
                    <a:pt x="626295" y="13528"/>
                    <a:pt x="643518" y="-1255"/>
                    <a:pt x="665190" y="84"/>
                  </a:cubicBezTo>
                  <a:close/>
                </a:path>
              </a:pathLst>
            </a:custGeom>
            <a:solidFill>
              <a:schemeClr val="accent4"/>
            </a:solidFill>
            <a:ln w="4779" cap="flat">
              <a:noFill/>
              <a:prstDash val="solid"/>
              <a:miter/>
            </a:ln>
          </p:spPr>
          <p:txBody>
            <a:bodyPr wrap="square" rtlCol="0" anchor="ctr">
              <a:noAutofit/>
            </a:bodyPr>
            <a:lstStyle/>
            <a:p>
              <a:endParaRPr lang="en-US"/>
            </a:p>
          </p:txBody>
        </p:sp>
      </p:grpSp>
      <p:sp>
        <p:nvSpPr>
          <p:cNvPr id="3" name="Teardrop 1">
            <a:extLst>
              <a:ext uri="{FF2B5EF4-FFF2-40B4-BE49-F238E27FC236}">
                <a16:creationId xmlns:a16="http://schemas.microsoft.com/office/drawing/2014/main" id="{92E7DCD5-7BC9-28B6-8C4C-2EDBA4D371A1}"/>
              </a:ext>
            </a:extLst>
          </p:cNvPr>
          <p:cNvSpPr/>
          <p:nvPr/>
        </p:nvSpPr>
        <p:spPr>
          <a:xfrm rot="18805991">
            <a:off x="2662392" y="2347878"/>
            <a:ext cx="711439" cy="71738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 name="Chord 14">
            <a:extLst>
              <a:ext uri="{FF2B5EF4-FFF2-40B4-BE49-F238E27FC236}">
                <a16:creationId xmlns:a16="http://schemas.microsoft.com/office/drawing/2014/main" id="{B01913BE-D8B9-6182-E7E8-CDE3C090DEE9}"/>
              </a:ext>
            </a:extLst>
          </p:cNvPr>
          <p:cNvSpPr/>
          <p:nvPr/>
        </p:nvSpPr>
        <p:spPr>
          <a:xfrm>
            <a:off x="8667793" y="2491164"/>
            <a:ext cx="512639" cy="617340"/>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Frame 17">
            <a:extLst>
              <a:ext uri="{FF2B5EF4-FFF2-40B4-BE49-F238E27FC236}">
                <a16:creationId xmlns:a16="http://schemas.microsoft.com/office/drawing/2014/main" id="{EB086549-0845-8565-3967-433602B5C7E9}"/>
              </a:ext>
            </a:extLst>
          </p:cNvPr>
          <p:cNvSpPr/>
          <p:nvPr/>
        </p:nvSpPr>
        <p:spPr>
          <a:xfrm>
            <a:off x="5757871" y="2516752"/>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97964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4307017" cy="624495"/>
          </a:xfrm>
        </p:spPr>
        <p:txBody>
          <a:bodyPr/>
          <a:lstStyle/>
          <a:p>
            <a:r>
              <a:rPr lang="en-US" dirty="0"/>
              <a:t>Flowchart</a:t>
            </a:r>
          </a:p>
        </p:txBody>
      </p:sp>
      <p:grpSp>
        <p:nvGrpSpPr>
          <p:cNvPr id="38" name="Group 37">
            <a:extLst>
              <a:ext uri="{FF2B5EF4-FFF2-40B4-BE49-F238E27FC236}">
                <a16:creationId xmlns:a16="http://schemas.microsoft.com/office/drawing/2014/main" id="{E63BA9DA-AC29-4221-B621-C140704D36AD}"/>
              </a:ext>
            </a:extLst>
          </p:cNvPr>
          <p:cNvGrpSpPr/>
          <p:nvPr/>
        </p:nvGrpSpPr>
        <p:grpSpPr>
          <a:xfrm rot="21411753">
            <a:off x="3292869" y="1596623"/>
            <a:ext cx="3684821" cy="4567412"/>
            <a:chOff x="395536" y="1793041"/>
            <a:chExt cx="3170093" cy="3929395"/>
          </a:xfrm>
          <a:solidFill>
            <a:schemeClr val="accent1">
              <a:alpha val="7000"/>
            </a:schemeClr>
          </a:solidFill>
        </p:grpSpPr>
        <p:sp>
          <p:nvSpPr>
            <p:cNvPr id="39" name="Freeform 29">
              <a:extLst>
                <a:ext uri="{FF2B5EF4-FFF2-40B4-BE49-F238E27FC236}">
                  <a16:creationId xmlns:a16="http://schemas.microsoft.com/office/drawing/2014/main" id="{917CCD2E-D2B6-43DA-AA1E-7D2B1698DAC9}"/>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39">
              <a:extLst>
                <a:ext uri="{FF2B5EF4-FFF2-40B4-BE49-F238E27FC236}">
                  <a16:creationId xmlns:a16="http://schemas.microsoft.com/office/drawing/2014/main" id="{7B34A0AD-1253-4770-AE10-279B80B29D8F}"/>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58" name="Picture 57">
            <a:extLst>
              <a:ext uri="{FF2B5EF4-FFF2-40B4-BE49-F238E27FC236}">
                <a16:creationId xmlns:a16="http://schemas.microsoft.com/office/drawing/2014/main" id="{8CE2C02F-5320-B6BC-6173-AF0AB51DE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852" y="152219"/>
            <a:ext cx="4008841" cy="6622095"/>
          </a:xfrm>
          <a:prstGeom prst="rect">
            <a:avLst/>
          </a:prstGeom>
          <a:ln>
            <a:solidFill>
              <a:schemeClr val="tx1"/>
            </a:solidFill>
          </a:ln>
        </p:spPr>
      </p:pic>
    </p:spTree>
    <p:extLst>
      <p:ext uri="{BB962C8B-B14F-4D97-AF65-F5344CB8AC3E}">
        <p14:creationId xmlns:p14="http://schemas.microsoft.com/office/powerpoint/2010/main" val="342313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63BA9DA-AC29-4221-B621-C140704D36AD}"/>
              </a:ext>
            </a:extLst>
          </p:cNvPr>
          <p:cNvGrpSpPr/>
          <p:nvPr/>
        </p:nvGrpSpPr>
        <p:grpSpPr>
          <a:xfrm rot="21411753">
            <a:off x="3292869" y="1596623"/>
            <a:ext cx="3684821" cy="4567412"/>
            <a:chOff x="395536" y="1793041"/>
            <a:chExt cx="3170093" cy="3929395"/>
          </a:xfrm>
          <a:solidFill>
            <a:schemeClr val="accent1">
              <a:alpha val="7000"/>
            </a:schemeClr>
          </a:solidFill>
        </p:grpSpPr>
        <p:sp>
          <p:nvSpPr>
            <p:cNvPr id="39" name="Freeform 29">
              <a:extLst>
                <a:ext uri="{FF2B5EF4-FFF2-40B4-BE49-F238E27FC236}">
                  <a16:creationId xmlns:a16="http://schemas.microsoft.com/office/drawing/2014/main" id="{917CCD2E-D2B6-43DA-AA1E-7D2B1698DAC9}"/>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39">
              <a:extLst>
                <a:ext uri="{FF2B5EF4-FFF2-40B4-BE49-F238E27FC236}">
                  <a16:creationId xmlns:a16="http://schemas.microsoft.com/office/drawing/2014/main" id="{7B34A0AD-1253-4770-AE10-279B80B29D8F}"/>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4" name="Picture 3">
            <a:extLst>
              <a:ext uri="{FF2B5EF4-FFF2-40B4-BE49-F238E27FC236}">
                <a16:creationId xmlns:a16="http://schemas.microsoft.com/office/drawing/2014/main" id="{120D7FD2-450B-CEDD-06E7-FFB8E4068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428" y="358934"/>
            <a:ext cx="8202466" cy="6140132"/>
          </a:xfrm>
          <a:prstGeom prst="rect">
            <a:avLst/>
          </a:prstGeom>
          <a:ln>
            <a:solidFill>
              <a:schemeClr val="tx1"/>
            </a:solidFill>
          </a:ln>
        </p:spPr>
      </p:pic>
    </p:spTree>
    <p:extLst>
      <p:ext uri="{BB962C8B-B14F-4D97-AF65-F5344CB8AC3E}">
        <p14:creationId xmlns:p14="http://schemas.microsoft.com/office/powerpoint/2010/main" val="20561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63BA9DA-AC29-4221-B621-C140704D36AD}"/>
              </a:ext>
            </a:extLst>
          </p:cNvPr>
          <p:cNvGrpSpPr/>
          <p:nvPr/>
        </p:nvGrpSpPr>
        <p:grpSpPr>
          <a:xfrm rot="21411753">
            <a:off x="3292869" y="1596623"/>
            <a:ext cx="3684821" cy="4567412"/>
            <a:chOff x="395536" y="1793041"/>
            <a:chExt cx="3170093" cy="3929395"/>
          </a:xfrm>
          <a:solidFill>
            <a:schemeClr val="accent1">
              <a:alpha val="7000"/>
            </a:schemeClr>
          </a:solidFill>
        </p:grpSpPr>
        <p:sp>
          <p:nvSpPr>
            <p:cNvPr id="39" name="Freeform 29">
              <a:extLst>
                <a:ext uri="{FF2B5EF4-FFF2-40B4-BE49-F238E27FC236}">
                  <a16:creationId xmlns:a16="http://schemas.microsoft.com/office/drawing/2014/main" id="{917CCD2E-D2B6-43DA-AA1E-7D2B1698DAC9}"/>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39">
              <a:extLst>
                <a:ext uri="{FF2B5EF4-FFF2-40B4-BE49-F238E27FC236}">
                  <a16:creationId xmlns:a16="http://schemas.microsoft.com/office/drawing/2014/main" id="{7B34A0AD-1253-4770-AE10-279B80B29D8F}"/>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4" name="Picture 3">
            <a:extLst>
              <a:ext uri="{FF2B5EF4-FFF2-40B4-BE49-F238E27FC236}">
                <a16:creationId xmlns:a16="http://schemas.microsoft.com/office/drawing/2014/main" id="{120D7FD2-450B-CEDD-06E7-FFB8E4068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428" y="358934"/>
            <a:ext cx="8202466" cy="6140132"/>
          </a:xfrm>
          <a:prstGeom prst="rect">
            <a:avLst/>
          </a:prstGeom>
          <a:ln>
            <a:solidFill>
              <a:schemeClr val="tx1"/>
            </a:solidFill>
          </a:ln>
        </p:spPr>
      </p:pic>
    </p:spTree>
    <p:extLst>
      <p:ext uri="{BB962C8B-B14F-4D97-AF65-F5344CB8AC3E}">
        <p14:creationId xmlns:p14="http://schemas.microsoft.com/office/powerpoint/2010/main" val="280372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63BA9DA-AC29-4221-B621-C140704D36AD}"/>
              </a:ext>
            </a:extLst>
          </p:cNvPr>
          <p:cNvGrpSpPr/>
          <p:nvPr/>
        </p:nvGrpSpPr>
        <p:grpSpPr>
          <a:xfrm rot="21411753">
            <a:off x="3292869" y="1596623"/>
            <a:ext cx="3684821" cy="4567412"/>
            <a:chOff x="395536" y="1793041"/>
            <a:chExt cx="3170093" cy="3929395"/>
          </a:xfrm>
          <a:solidFill>
            <a:schemeClr val="accent1">
              <a:alpha val="7000"/>
            </a:schemeClr>
          </a:solidFill>
        </p:grpSpPr>
        <p:sp>
          <p:nvSpPr>
            <p:cNvPr id="39" name="Freeform 29">
              <a:extLst>
                <a:ext uri="{FF2B5EF4-FFF2-40B4-BE49-F238E27FC236}">
                  <a16:creationId xmlns:a16="http://schemas.microsoft.com/office/drawing/2014/main" id="{917CCD2E-D2B6-43DA-AA1E-7D2B1698DAC9}"/>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39">
              <a:extLst>
                <a:ext uri="{FF2B5EF4-FFF2-40B4-BE49-F238E27FC236}">
                  <a16:creationId xmlns:a16="http://schemas.microsoft.com/office/drawing/2014/main" id="{7B34A0AD-1253-4770-AE10-279B80B29D8F}"/>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8" name="Picture 7">
            <a:extLst>
              <a:ext uri="{FF2B5EF4-FFF2-40B4-BE49-F238E27FC236}">
                <a16:creationId xmlns:a16="http://schemas.microsoft.com/office/drawing/2014/main" id="{246083FE-D123-E511-C6AD-988BA12F8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978" y="181825"/>
            <a:ext cx="7711328" cy="6494349"/>
          </a:xfrm>
          <a:prstGeom prst="rect">
            <a:avLst/>
          </a:prstGeom>
          <a:ln>
            <a:solidFill>
              <a:schemeClr val="tx1"/>
            </a:solidFill>
          </a:ln>
        </p:spPr>
      </p:pic>
    </p:spTree>
    <p:extLst>
      <p:ext uri="{BB962C8B-B14F-4D97-AF65-F5344CB8AC3E}">
        <p14:creationId xmlns:p14="http://schemas.microsoft.com/office/powerpoint/2010/main" val="372106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095875" y="562152"/>
            <a:ext cx="4737537" cy="1754326"/>
          </a:xfrm>
          <a:prstGeom prst="rect">
            <a:avLst/>
          </a:prstGeom>
          <a:noFill/>
        </p:spPr>
        <p:txBody>
          <a:bodyPr wrap="square" rtlCol="0" anchor="ctr">
            <a:spAutoFit/>
          </a:bodyPr>
          <a:lstStyle/>
          <a:p>
            <a:pPr algn="r"/>
            <a:r>
              <a:rPr lang="en-US" altLang="ko-KR" sz="5400" dirty="0">
                <a:cs typeface="Arial" pitchFamily="34" charset="0"/>
              </a:rPr>
              <a:t>Added Functionalities</a:t>
            </a:r>
            <a:endParaRPr lang="ko-KR" altLang="en-US" sz="5400" dirty="0">
              <a:cs typeface="Arial" pitchFamily="34" charset="0"/>
            </a:endParaRPr>
          </a:p>
        </p:txBody>
      </p:sp>
      <p:grpSp>
        <p:nvGrpSpPr>
          <p:cNvPr id="2" name="Group 1">
            <a:extLst>
              <a:ext uri="{FF2B5EF4-FFF2-40B4-BE49-F238E27FC236}">
                <a16:creationId xmlns:a16="http://schemas.microsoft.com/office/drawing/2014/main" id="{8A8229C3-9774-42E1-BC1B-DB933A799387}"/>
              </a:ext>
            </a:extLst>
          </p:cNvPr>
          <p:cNvGrpSpPr/>
          <p:nvPr/>
        </p:nvGrpSpPr>
        <p:grpSpPr>
          <a:xfrm>
            <a:off x="742700" y="1141814"/>
            <a:ext cx="5451050" cy="5004167"/>
            <a:chOff x="742700" y="1141814"/>
            <a:chExt cx="5451050" cy="5004167"/>
          </a:xfrm>
        </p:grpSpPr>
        <p:grpSp>
          <p:nvGrpSpPr>
            <p:cNvPr id="21" name="Group 20">
              <a:extLst>
                <a:ext uri="{FF2B5EF4-FFF2-40B4-BE49-F238E27FC236}">
                  <a16:creationId xmlns:a16="http://schemas.microsoft.com/office/drawing/2014/main" id="{E7D748FF-D0B3-41DD-B1F2-0181813A0C7B}"/>
                </a:ext>
              </a:extLst>
            </p:cNvPr>
            <p:cNvGrpSpPr/>
            <p:nvPr/>
          </p:nvGrpSpPr>
          <p:grpSpPr>
            <a:xfrm>
              <a:off x="742700" y="1141814"/>
              <a:ext cx="5451049" cy="960823"/>
              <a:chOff x="942975" y="1628775"/>
              <a:chExt cx="5451049" cy="960823"/>
            </a:xfrm>
          </p:grpSpPr>
          <p:grpSp>
            <p:nvGrpSpPr>
              <p:cNvPr id="22" name="Group 21">
                <a:extLst>
                  <a:ext uri="{FF2B5EF4-FFF2-40B4-BE49-F238E27FC236}">
                    <a16:creationId xmlns:a16="http://schemas.microsoft.com/office/drawing/2014/main" id="{B4AA890F-4755-4CE5-8162-B765D3E23B3F}"/>
                  </a:ext>
                </a:extLst>
              </p:cNvPr>
              <p:cNvGrpSpPr/>
              <p:nvPr/>
            </p:nvGrpSpPr>
            <p:grpSpPr>
              <a:xfrm>
                <a:off x="942975" y="1628775"/>
                <a:ext cx="5451048" cy="960823"/>
                <a:chOff x="942975" y="1628775"/>
                <a:chExt cx="6121455" cy="1078992"/>
              </a:xfrm>
            </p:grpSpPr>
            <p:sp>
              <p:nvSpPr>
                <p:cNvPr id="27" name="Rectangle: Rounded Corners 26">
                  <a:extLst>
                    <a:ext uri="{FF2B5EF4-FFF2-40B4-BE49-F238E27FC236}">
                      <a16:creationId xmlns:a16="http://schemas.microsoft.com/office/drawing/2014/main" id="{B06DC401-518A-4B89-9FFA-8491A5251C1D}"/>
                    </a:ext>
                  </a:extLst>
                </p:cNvPr>
                <p:cNvSpPr/>
                <p:nvPr/>
              </p:nvSpPr>
              <p:spPr>
                <a:xfrm>
                  <a:off x="942976" y="1631442"/>
                  <a:ext cx="6121454" cy="1076325"/>
                </a:xfrm>
                <a:prstGeom prst="roundRect">
                  <a:avLst>
                    <a:gd name="adj" fmla="val 50000"/>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a:extLst>
                    <a:ext uri="{FF2B5EF4-FFF2-40B4-BE49-F238E27FC236}">
                      <a16:creationId xmlns:a16="http://schemas.microsoft.com/office/drawing/2014/main" id="{EFA7B029-BF95-4997-A5B4-7C02F8B4D304}"/>
                    </a:ext>
                  </a:extLst>
                </p:cNvPr>
                <p:cNvSpPr/>
                <p:nvPr/>
              </p:nvSpPr>
              <p:spPr>
                <a:xfrm>
                  <a:off x="942975" y="1628775"/>
                  <a:ext cx="1109662" cy="1078992"/>
                </a:xfrm>
                <a:prstGeom prst="teardrop">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E9C0712-8BAF-499C-8D7A-B2964C344178}"/>
                    </a:ext>
                  </a:extLst>
                </p:cNvPr>
                <p:cNvSpPr/>
                <p:nvPr/>
              </p:nvSpPr>
              <p:spPr>
                <a:xfrm>
                  <a:off x="1026318" y="1696783"/>
                  <a:ext cx="942975" cy="942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D55BFCE-8875-42F8-84E8-94696B86822C}"/>
                  </a:ext>
                </a:extLst>
              </p:cNvPr>
              <p:cNvSpPr txBox="1"/>
              <p:nvPr/>
            </p:nvSpPr>
            <p:spPr>
              <a:xfrm>
                <a:off x="1082651" y="1847576"/>
                <a:ext cx="708780"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nvGrpSpPr>
              <p:cNvPr id="24" name="Group 23">
                <a:extLst>
                  <a:ext uri="{FF2B5EF4-FFF2-40B4-BE49-F238E27FC236}">
                    <a16:creationId xmlns:a16="http://schemas.microsoft.com/office/drawing/2014/main" id="{DFCF4252-A9C1-4300-ABAE-17776355BB93}"/>
                  </a:ext>
                </a:extLst>
              </p:cNvPr>
              <p:cNvGrpSpPr/>
              <p:nvPr/>
            </p:nvGrpSpPr>
            <p:grpSpPr>
              <a:xfrm>
                <a:off x="2117087" y="1745088"/>
                <a:ext cx="4276937" cy="553999"/>
                <a:chOff x="829200" y="3646109"/>
                <a:chExt cx="1053116" cy="553999"/>
              </a:xfrm>
              <a:noFill/>
            </p:grpSpPr>
            <p:sp>
              <p:nvSpPr>
                <p:cNvPr id="25" name="TextBox 24">
                  <a:extLst>
                    <a:ext uri="{FF2B5EF4-FFF2-40B4-BE49-F238E27FC236}">
                      <a16:creationId xmlns:a16="http://schemas.microsoft.com/office/drawing/2014/main" id="{CDB95056-8179-4848-BCC7-A1638906D3E8}"/>
                    </a:ext>
                  </a:extLst>
                </p:cNvPr>
                <p:cNvSpPr txBox="1"/>
                <p:nvPr/>
              </p:nvSpPr>
              <p:spPr>
                <a:xfrm>
                  <a:off x="829200" y="3646109"/>
                  <a:ext cx="1053116" cy="276999"/>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Alarm buzzer</a:t>
                  </a:r>
                  <a:endParaRPr lang="ko-KR" altLang="en-US" sz="12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5FE14031-57B2-4923-BC5E-D03E9D3400EA}"/>
                    </a:ext>
                  </a:extLst>
                </p:cNvPr>
                <p:cNvSpPr txBox="1"/>
                <p:nvPr/>
              </p:nvSpPr>
              <p:spPr>
                <a:xfrm>
                  <a:off x="829200" y="3923109"/>
                  <a:ext cx="1053116" cy="276999"/>
                </a:xfrm>
                <a:prstGeom prst="rect">
                  <a:avLst/>
                </a:prstGeom>
                <a:grpFill/>
              </p:spPr>
              <p:txBody>
                <a:bodyPr wrap="square" rtlCol="0">
                  <a:spAutoFit/>
                </a:bodyPr>
                <a:lstStyle/>
                <a:p>
                  <a:r>
                    <a:rPr lang="en-IN" sz="1200" b="0" i="0" dirty="0">
                      <a:solidFill>
                        <a:srgbClr val="374151"/>
                      </a:solidFill>
                      <a:effectLst/>
                      <a:latin typeface="Söhne"/>
                    </a:rPr>
                    <a:t>Alert individuals with hearing impairments</a:t>
                  </a:r>
                  <a:endParaRPr lang="ko-KR" altLang="en-US" sz="1200" dirty="0">
                    <a:solidFill>
                      <a:schemeClr val="tx1">
                        <a:lumMod val="75000"/>
                        <a:lumOff val="25000"/>
                      </a:schemeClr>
                    </a:solidFill>
                    <a:cs typeface="Arial" pitchFamily="34" charset="0"/>
                  </a:endParaRPr>
                </a:p>
              </p:txBody>
            </p:sp>
          </p:grpSp>
        </p:grpSp>
        <p:grpSp>
          <p:nvGrpSpPr>
            <p:cNvPr id="30" name="Group 29">
              <a:extLst>
                <a:ext uri="{FF2B5EF4-FFF2-40B4-BE49-F238E27FC236}">
                  <a16:creationId xmlns:a16="http://schemas.microsoft.com/office/drawing/2014/main" id="{49D948F1-0E72-48DF-955F-EFD6FEE9BC92}"/>
                </a:ext>
              </a:extLst>
            </p:cNvPr>
            <p:cNvGrpSpPr/>
            <p:nvPr/>
          </p:nvGrpSpPr>
          <p:grpSpPr>
            <a:xfrm>
              <a:off x="742700" y="2477941"/>
              <a:ext cx="5451048" cy="960823"/>
              <a:chOff x="3962400" y="2793043"/>
              <a:chExt cx="5451048" cy="960823"/>
            </a:xfrm>
          </p:grpSpPr>
          <p:grpSp>
            <p:nvGrpSpPr>
              <p:cNvPr id="31" name="Group 30">
                <a:extLst>
                  <a:ext uri="{FF2B5EF4-FFF2-40B4-BE49-F238E27FC236}">
                    <a16:creationId xmlns:a16="http://schemas.microsoft.com/office/drawing/2014/main" id="{01403896-50E8-48AB-8ECA-77519D851F07}"/>
                  </a:ext>
                </a:extLst>
              </p:cNvPr>
              <p:cNvGrpSpPr/>
              <p:nvPr/>
            </p:nvGrpSpPr>
            <p:grpSpPr>
              <a:xfrm>
                <a:off x="3962400" y="2793043"/>
                <a:ext cx="5451048" cy="960823"/>
                <a:chOff x="942975" y="1628775"/>
                <a:chExt cx="6121455" cy="1078992"/>
              </a:xfrm>
            </p:grpSpPr>
            <p:sp>
              <p:nvSpPr>
                <p:cNvPr id="36" name="Rectangle: Rounded Corners 35">
                  <a:extLst>
                    <a:ext uri="{FF2B5EF4-FFF2-40B4-BE49-F238E27FC236}">
                      <a16:creationId xmlns:a16="http://schemas.microsoft.com/office/drawing/2014/main" id="{952F2BBE-83C2-478F-AA0A-0F6DC8C30FEF}"/>
                    </a:ext>
                  </a:extLst>
                </p:cNvPr>
                <p:cNvSpPr/>
                <p:nvPr/>
              </p:nvSpPr>
              <p:spPr>
                <a:xfrm>
                  <a:off x="942976" y="1631442"/>
                  <a:ext cx="6121454" cy="1076325"/>
                </a:xfrm>
                <a:prstGeom prst="roundRect">
                  <a:avLst>
                    <a:gd name="adj" fmla="val 50000"/>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ardrop 36">
                  <a:extLst>
                    <a:ext uri="{FF2B5EF4-FFF2-40B4-BE49-F238E27FC236}">
                      <a16:creationId xmlns:a16="http://schemas.microsoft.com/office/drawing/2014/main" id="{CB946EBA-C46D-4B30-A957-9DF2BCCBB794}"/>
                    </a:ext>
                  </a:extLst>
                </p:cNvPr>
                <p:cNvSpPr/>
                <p:nvPr/>
              </p:nvSpPr>
              <p:spPr>
                <a:xfrm>
                  <a:off x="942975" y="1628775"/>
                  <a:ext cx="1109662" cy="1078992"/>
                </a:xfrm>
                <a:prstGeom prst="teardrop">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D38AD95-7E3A-4DF5-A602-3295AB228D8A}"/>
                    </a:ext>
                  </a:extLst>
                </p:cNvPr>
                <p:cNvSpPr/>
                <p:nvPr/>
              </p:nvSpPr>
              <p:spPr>
                <a:xfrm>
                  <a:off x="1026318" y="1696783"/>
                  <a:ext cx="942975" cy="942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A3132659-8EFB-470E-81FD-80809A67371D}"/>
                  </a:ext>
                </a:extLst>
              </p:cNvPr>
              <p:cNvSpPr txBox="1"/>
              <p:nvPr/>
            </p:nvSpPr>
            <p:spPr>
              <a:xfrm>
                <a:off x="4102076" y="3011844"/>
                <a:ext cx="708780"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nvGrpSpPr>
              <p:cNvPr id="33" name="Group 32">
                <a:extLst>
                  <a:ext uri="{FF2B5EF4-FFF2-40B4-BE49-F238E27FC236}">
                    <a16:creationId xmlns:a16="http://schemas.microsoft.com/office/drawing/2014/main" id="{4B23A420-221B-4A84-A78D-B7E5B7576F44}"/>
                  </a:ext>
                </a:extLst>
              </p:cNvPr>
              <p:cNvGrpSpPr/>
              <p:nvPr/>
            </p:nvGrpSpPr>
            <p:grpSpPr>
              <a:xfrm>
                <a:off x="5136511" y="2904121"/>
                <a:ext cx="4276937" cy="553999"/>
                <a:chOff x="809207" y="3646109"/>
                <a:chExt cx="1053116" cy="553999"/>
              </a:xfrm>
              <a:noFill/>
            </p:grpSpPr>
            <p:sp>
              <p:nvSpPr>
                <p:cNvPr id="34" name="TextBox 33">
                  <a:extLst>
                    <a:ext uri="{FF2B5EF4-FFF2-40B4-BE49-F238E27FC236}">
                      <a16:creationId xmlns:a16="http://schemas.microsoft.com/office/drawing/2014/main" id="{FB51C706-793D-47BB-8B9E-5D896CA5DEF3}"/>
                    </a:ext>
                  </a:extLst>
                </p:cNvPr>
                <p:cNvSpPr txBox="1"/>
                <p:nvPr/>
              </p:nvSpPr>
              <p:spPr>
                <a:xfrm>
                  <a:off x="809207" y="3646109"/>
                  <a:ext cx="1053116" cy="276999"/>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Speech recognition</a:t>
                  </a:r>
                  <a:endParaRPr lang="ko-KR" altLang="en-US" sz="1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DB277DF9-EF2B-4D8A-82BB-C6B7F47D2F0D}"/>
                    </a:ext>
                  </a:extLst>
                </p:cNvPr>
                <p:cNvSpPr txBox="1"/>
                <p:nvPr/>
              </p:nvSpPr>
              <p:spPr>
                <a:xfrm>
                  <a:off x="809207" y="3923109"/>
                  <a:ext cx="1053116" cy="276999"/>
                </a:xfrm>
                <a:prstGeom prst="rect">
                  <a:avLst/>
                </a:prstGeom>
                <a:grpFill/>
              </p:spPr>
              <p:txBody>
                <a:bodyPr wrap="square" rtlCol="0">
                  <a:spAutoFit/>
                </a:bodyPr>
                <a:lstStyle/>
                <a:p>
                  <a:r>
                    <a:rPr lang="en-IN" sz="1200" dirty="0">
                      <a:solidFill>
                        <a:srgbClr val="374151"/>
                      </a:solidFill>
                      <a:latin typeface="Söhne"/>
                    </a:rPr>
                    <a:t>Speech recognition for the visually impaired</a:t>
                  </a:r>
                </a:p>
              </p:txBody>
            </p:sp>
          </p:grpSp>
        </p:grpSp>
        <p:grpSp>
          <p:nvGrpSpPr>
            <p:cNvPr id="39" name="Group 38">
              <a:extLst>
                <a:ext uri="{FF2B5EF4-FFF2-40B4-BE49-F238E27FC236}">
                  <a16:creationId xmlns:a16="http://schemas.microsoft.com/office/drawing/2014/main" id="{56EDBD14-22EE-48CB-99FB-CCE52283DEF4}"/>
                </a:ext>
              </a:extLst>
            </p:cNvPr>
            <p:cNvGrpSpPr/>
            <p:nvPr/>
          </p:nvGrpSpPr>
          <p:grpSpPr>
            <a:xfrm>
              <a:off x="742700" y="3814068"/>
              <a:ext cx="5451050" cy="960823"/>
              <a:chOff x="2971800" y="3957311"/>
              <a:chExt cx="5451050" cy="960823"/>
            </a:xfrm>
          </p:grpSpPr>
          <p:grpSp>
            <p:nvGrpSpPr>
              <p:cNvPr id="40" name="Group 39">
                <a:extLst>
                  <a:ext uri="{FF2B5EF4-FFF2-40B4-BE49-F238E27FC236}">
                    <a16:creationId xmlns:a16="http://schemas.microsoft.com/office/drawing/2014/main" id="{F66BFEEC-ADCD-4865-AC01-36F2D39D3779}"/>
                  </a:ext>
                </a:extLst>
              </p:cNvPr>
              <p:cNvGrpSpPr/>
              <p:nvPr/>
            </p:nvGrpSpPr>
            <p:grpSpPr>
              <a:xfrm>
                <a:off x="2971800" y="3957311"/>
                <a:ext cx="5451048" cy="960823"/>
                <a:chOff x="942975" y="1628775"/>
                <a:chExt cx="6121455" cy="1078992"/>
              </a:xfrm>
            </p:grpSpPr>
            <p:sp>
              <p:nvSpPr>
                <p:cNvPr id="45" name="Rectangle: Rounded Corners 44">
                  <a:extLst>
                    <a:ext uri="{FF2B5EF4-FFF2-40B4-BE49-F238E27FC236}">
                      <a16:creationId xmlns:a16="http://schemas.microsoft.com/office/drawing/2014/main" id="{9843B525-1EA4-4A9D-A5A2-1593996DCE5A}"/>
                    </a:ext>
                  </a:extLst>
                </p:cNvPr>
                <p:cNvSpPr/>
                <p:nvPr/>
              </p:nvSpPr>
              <p:spPr>
                <a:xfrm>
                  <a:off x="942976" y="1631442"/>
                  <a:ext cx="6121454" cy="1076325"/>
                </a:xfrm>
                <a:prstGeom prst="roundRect">
                  <a:avLst>
                    <a:gd name="adj" fmla="val 50000"/>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45">
                  <a:extLst>
                    <a:ext uri="{FF2B5EF4-FFF2-40B4-BE49-F238E27FC236}">
                      <a16:creationId xmlns:a16="http://schemas.microsoft.com/office/drawing/2014/main" id="{CA614743-DD2C-4989-A805-DF79BA1505F8}"/>
                    </a:ext>
                  </a:extLst>
                </p:cNvPr>
                <p:cNvSpPr/>
                <p:nvPr/>
              </p:nvSpPr>
              <p:spPr>
                <a:xfrm>
                  <a:off x="942975" y="1628775"/>
                  <a:ext cx="1109662" cy="1078992"/>
                </a:xfrm>
                <a:prstGeom prst="teardrop">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A50353F-FC16-4384-A336-E3911BA5B814}"/>
                    </a:ext>
                  </a:extLst>
                </p:cNvPr>
                <p:cNvSpPr/>
                <p:nvPr/>
              </p:nvSpPr>
              <p:spPr>
                <a:xfrm>
                  <a:off x="1026318" y="1696783"/>
                  <a:ext cx="942975" cy="9429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27C8F708-B0E3-4060-B962-794E258366FC}"/>
                  </a:ext>
                </a:extLst>
              </p:cNvPr>
              <p:cNvSpPr txBox="1"/>
              <p:nvPr/>
            </p:nvSpPr>
            <p:spPr>
              <a:xfrm>
                <a:off x="3111476" y="4176112"/>
                <a:ext cx="708780"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nvGrpSpPr>
              <p:cNvPr id="42" name="Group 41">
                <a:extLst>
                  <a:ext uri="{FF2B5EF4-FFF2-40B4-BE49-F238E27FC236}">
                    <a16:creationId xmlns:a16="http://schemas.microsoft.com/office/drawing/2014/main" id="{55F148DE-790E-4C45-8828-C6DCCFD35251}"/>
                  </a:ext>
                </a:extLst>
              </p:cNvPr>
              <p:cNvGrpSpPr/>
              <p:nvPr/>
            </p:nvGrpSpPr>
            <p:grpSpPr>
              <a:xfrm>
                <a:off x="4145913" y="4062421"/>
                <a:ext cx="4276937" cy="738665"/>
                <a:chOff x="799328" y="3646109"/>
                <a:chExt cx="1053116" cy="738665"/>
              </a:xfrm>
              <a:noFill/>
            </p:grpSpPr>
            <p:sp>
              <p:nvSpPr>
                <p:cNvPr id="43" name="TextBox 42">
                  <a:extLst>
                    <a:ext uri="{FF2B5EF4-FFF2-40B4-BE49-F238E27FC236}">
                      <a16:creationId xmlns:a16="http://schemas.microsoft.com/office/drawing/2014/main" id="{12F63205-C6EC-4C24-8EF5-0BA4C10A3D05}"/>
                    </a:ext>
                  </a:extLst>
                </p:cNvPr>
                <p:cNvSpPr txBox="1"/>
                <p:nvPr/>
              </p:nvSpPr>
              <p:spPr>
                <a:xfrm>
                  <a:off x="799328" y="3646109"/>
                  <a:ext cx="1053116" cy="276999"/>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Alert/Refill Mechanism</a:t>
                  </a:r>
                  <a:endParaRPr lang="ko-KR" altLang="en-US" sz="1200" b="1"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6EAAD36C-B087-40F1-9168-E2EDB20EC113}"/>
                    </a:ext>
                  </a:extLst>
                </p:cNvPr>
                <p:cNvSpPr txBox="1"/>
                <p:nvPr/>
              </p:nvSpPr>
              <p:spPr>
                <a:xfrm>
                  <a:off x="799328" y="3923109"/>
                  <a:ext cx="1053116" cy="461665"/>
                </a:xfrm>
                <a:prstGeom prst="rect">
                  <a:avLst/>
                </a:prstGeom>
                <a:grpFill/>
              </p:spPr>
              <p:txBody>
                <a:bodyPr wrap="square" rtlCol="0">
                  <a:spAutoFit/>
                </a:bodyPr>
                <a:lstStyle/>
                <a:p>
                  <a:r>
                    <a:rPr lang="en-IN" sz="1200" b="0" i="0" dirty="0">
                      <a:solidFill>
                        <a:srgbClr val="374151"/>
                      </a:solidFill>
                      <a:effectLst/>
                      <a:latin typeface="Söhne"/>
                    </a:rPr>
                    <a:t>The refill and expiration alerts are a key aspect of the Smart Pill Box's comprehensive approach to health management.</a:t>
                  </a:r>
                  <a:endParaRPr lang="ko-KR" altLang="en-US" sz="1200" dirty="0">
                    <a:solidFill>
                      <a:schemeClr val="tx1">
                        <a:lumMod val="75000"/>
                        <a:lumOff val="25000"/>
                      </a:schemeClr>
                    </a:solidFill>
                    <a:cs typeface="Arial" pitchFamily="34" charset="0"/>
                  </a:endParaRPr>
                </a:p>
              </p:txBody>
            </p:sp>
          </p:grpSp>
        </p:grpSp>
        <p:grpSp>
          <p:nvGrpSpPr>
            <p:cNvPr id="48" name="Group 47">
              <a:extLst>
                <a:ext uri="{FF2B5EF4-FFF2-40B4-BE49-F238E27FC236}">
                  <a16:creationId xmlns:a16="http://schemas.microsoft.com/office/drawing/2014/main" id="{0DC7D9D6-41DE-448E-B6DF-AAE7F328238E}"/>
                </a:ext>
              </a:extLst>
            </p:cNvPr>
            <p:cNvGrpSpPr/>
            <p:nvPr/>
          </p:nvGrpSpPr>
          <p:grpSpPr>
            <a:xfrm>
              <a:off x="742700" y="5150196"/>
              <a:ext cx="5451050" cy="995785"/>
              <a:chOff x="5105400" y="5121580"/>
              <a:chExt cx="5451050" cy="995785"/>
            </a:xfrm>
          </p:grpSpPr>
          <p:grpSp>
            <p:nvGrpSpPr>
              <p:cNvPr id="49" name="Group 48">
                <a:extLst>
                  <a:ext uri="{FF2B5EF4-FFF2-40B4-BE49-F238E27FC236}">
                    <a16:creationId xmlns:a16="http://schemas.microsoft.com/office/drawing/2014/main" id="{8E557575-0064-4C49-B13A-6D64F6D30BDD}"/>
                  </a:ext>
                </a:extLst>
              </p:cNvPr>
              <p:cNvGrpSpPr/>
              <p:nvPr/>
            </p:nvGrpSpPr>
            <p:grpSpPr>
              <a:xfrm>
                <a:off x="5105400" y="5121580"/>
                <a:ext cx="5451048" cy="960823"/>
                <a:chOff x="942975" y="1628775"/>
                <a:chExt cx="6121455" cy="1078992"/>
              </a:xfrm>
            </p:grpSpPr>
            <p:sp>
              <p:nvSpPr>
                <p:cNvPr id="54" name="Rectangle: Rounded Corners 53">
                  <a:extLst>
                    <a:ext uri="{FF2B5EF4-FFF2-40B4-BE49-F238E27FC236}">
                      <a16:creationId xmlns:a16="http://schemas.microsoft.com/office/drawing/2014/main" id="{5B21676F-8C0E-4745-B900-458BCA47068D}"/>
                    </a:ext>
                  </a:extLst>
                </p:cNvPr>
                <p:cNvSpPr/>
                <p:nvPr/>
              </p:nvSpPr>
              <p:spPr>
                <a:xfrm>
                  <a:off x="942976" y="1631442"/>
                  <a:ext cx="6121454" cy="1076325"/>
                </a:xfrm>
                <a:prstGeom prst="roundRect">
                  <a:avLst>
                    <a:gd name="adj" fmla="val 50000"/>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ardrop 54">
                  <a:extLst>
                    <a:ext uri="{FF2B5EF4-FFF2-40B4-BE49-F238E27FC236}">
                      <a16:creationId xmlns:a16="http://schemas.microsoft.com/office/drawing/2014/main" id="{C1455418-5F2A-41AA-AA53-35540DA8052A}"/>
                    </a:ext>
                  </a:extLst>
                </p:cNvPr>
                <p:cNvSpPr/>
                <p:nvPr/>
              </p:nvSpPr>
              <p:spPr>
                <a:xfrm>
                  <a:off x="942975" y="1628775"/>
                  <a:ext cx="1109662" cy="1078992"/>
                </a:xfrm>
                <a:prstGeom prst="teardrop">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0F1651B-24C7-4946-8FC0-F57456C981C1}"/>
                    </a:ext>
                  </a:extLst>
                </p:cNvPr>
                <p:cNvSpPr/>
                <p:nvPr/>
              </p:nvSpPr>
              <p:spPr>
                <a:xfrm>
                  <a:off x="1026318" y="1696783"/>
                  <a:ext cx="942975" cy="942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AB8AD064-FAE8-4059-AD50-66E019B51D4B}"/>
                  </a:ext>
                </a:extLst>
              </p:cNvPr>
              <p:cNvSpPr txBox="1"/>
              <p:nvPr/>
            </p:nvSpPr>
            <p:spPr>
              <a:xfrm>
                <a:off x="5245076" y="5340381"/>
                <a:ext cx="708780"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nvGrpSpPr>
              <p:cNvPr id="51" name="Group 50">
                <a:extLst>
                  <a:ext uri="{FF2B5EF4-FFF2-40B4-BE49-F238E27FC236}">
                    <a16:creationId xmlns:a16="http://schemas.microsoft.com/office/drawing/2014/main" id="{426B1F8E-0B3C-4DFC-9C06-89D6704527BF}"/>
                  </a:ext>
                </a:extLst>
              </p:cNvPr>
              <p:cNvGrpSpPr/>
              <p:nvPr/>
            </p:nvGrpSpPr>
            <p:grpSpPr>
              <a:xfrm>
                <a:off x="6279509" y="5232658"/>
                <a:ext cx="4276941" cy="884707"/>
                <a:chOff x="799327" y="3646109"/>
                <a:chExt cx="1053117" cy="884707"/>
              </a:xfrm>
              <a:noFill/>
            </p:grpSpPr>
            <p:sp>
              <p:nvSpPr>
                <p:cNvPr id="52" name="TextBox 51">
                  <a:extLst>
                    <a:ext uri="{FF2B5EF4-FFF2-40B4-BE49-F238E27FC236}">
                      <a16:creationId xmlns:a16="http://schemas.microsoft.com/office/drawing/2014/main" id="{B88A04A1-D9B1-4BA9-AAD5-08CEF623B32A}"/>
                    </a:ext>
                  </a:extLst>
                </p:cNvPr>
                <p:cNvSpPr txBox="1"/>
                <p:nvPr/>
              </p:nvSpPr>
              <p:spPr>
                <a:xfrm>
                  <a:off x="799328" y="3646109"/>
                  <a:ext cx="1053116" cy="276999"/>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Real time monitoring</a:t>
                  </a:r>
                  <a:endParaRPr lang="ko-KR" altLang="en-US" sz="1200" b="1"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036F5E26-8425-418F-A364-4923F9BF7C03}"/>
                    </a:ext>
                  </a:extLst>
                </p:cNvPr>
                <p:cNvSpPr txBox="1"/>
                <p:nvPr/>
              </p:nvSpPr>
              <p:spPr>
                <a:xfrm>
                  <a:off x="799327" y="3884485"/>
                  <a:ext cx="1053116" cy="646331"/>
                </a:xfrm>
                <a:prstGeom prst="rect">
                  <a:avLst/>
                </a:prstGeom>
                <a:grpFill/>
              </p:spPr>
              <p:txBody>
                <a:bodyPr wrap="square" rtlCol="0">
                  <a:spAutoFit/>
                </a:bodyPr>
                <a:lstStyle/>
                <a:p>
                  <a:r>
                    <a:rPr lang="en-IN" sz="1200" b="0" i="0" dirty="0">
                      <a:solidFill>
                        <a:srgbClr val="374151"/>
                      </a:solidFill>
                      <a:effectLst/>
                      <a:latin typeface="Söhne"/>
                    </a:rPr>
                    <a:t>This helps to prevent missed doses and ensure that patients are taking their medication as prescribed, providing peace of mind and improving overall health outcomes.</a:t>
                  </a:r>
                  <a:endParaRPr lang="ko-KR" altLang="en-US" sz="1200" dirty="0">
                    <a:solidFill>
                      <a:schemeClr val="tx1">
                        <a:lumMod val="75000"/>
                        <a:lumOff val="25000"/>
                      </a:schemeClr>
                    </a:solidFill>
                    <a:cs typeface="Arial" pitchFamily="34" charset="0"/>
                  </a:endParaRPr>
                </a:p>
              </p:txBody>
            </p:sp>
          </p:grpSp>
        </p:grpSp>
      </p:grpSp>
    </p:spTree>
    <p:extLst>
      <p:ext uri="{BB962C8B-B14F-4D97-AF65-F5344CB8AC3E}">
        <p14:creationId xmlns:p14="http://schemas.microsoft.com/office/powerpoint/2010/main" val="188635364"/>
      </p:ext>
    </p:extLst>
  </p:cSld>
  <p:clrMapOvr>
    <a:masterClrMapping/>
  </p:clrMapOvr>
</p:sld>
</file>

<file path=ppt/theme/theme1.xml><?xml version="1.0" encoding="utf-8"?>
<a:theme xmlns:a="http://schemas.openxmlformats.org/drawingml/2006/main" name="Cover and End Slide Master">
  <a:themeElements>
    <a:clrScheme name="ALLPPT-222">
      <a:dk1>
        <a:sysClr val="windowText" lastClr="000000"/>
      </a:dk1>
      <a:lt1>
        <a:sysClr val="window" lastClr="FFFFFF"/>
      </a:lt1>
      <a:dk2>
        <a:srgbClr val="44546A"/>
      </a:dk2>
      <a:lt2>
        <a:srgbClr val="E7E6E6"/>
      </a:lt2>
      <a:accent1>
        <a:srgbClr val="DC3539"/>
      </a:accent1>
      <a:accent2>
        <a:srgbClr val="F1CF01"/>
      </a:accent2>
      <a:accent3>
        <a:srgbClr val="449074"/>
      </a:accent3>
      <a:accent4>
        <a:srgbClr val="1764B9"/>
      </a:accent4>
      <a:accent5>
        <a:srgbClr val="8B62A8"/>
      </a:accent5>
      <a:accent6>
        <a:srgbClr val="FDB53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22">
      <a:dk1>
        <a:sysClr val="windowText" lastClr="000000"/>
      </a:dk1>
      <a:lt1>
        <a:sysClr val="window" lastClr="FFFFFF"/>
      </a:lt1>
      <a:dk2>
        <a:srgbClr val="44546A"/>
      </a:dk2>
      <a:lt2>
        <a:srgbClr val="E7E6E6"/>
      </a:lt2>
      <a:accent1>
        <a:srgbClr val="DC3539"/>
      </a:accent1>
      <a:accent2>
        <a:srgbClr val="F1CF01"/>
      </a:accent2>
      <a:accent3>
        <a:srgbClr val="449074"/>
      </a:accent3>
      <a:accent4>
        <a:srgbClr val="1764B9"/>
      </a:accent4>
      <a:accent5>
        <a:srgbClr val="8B62A8"/>
      </a:accent5>
      <a:accent6>
        <a:srgbClr val="FDB53E"/>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2972</TotalTime>
  <Words>543</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Calibri Light</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dhyan prasad</cp:lastModifiedBy>
  <cp:revision>81</cp:revision>
  <dcterms:created xsi:type="dcterms:W3CDTF">2020-01-20T05:08:25Z</dcterms:created>
  <dcterms:modified xsi:type="dcterms:W3CDTF">2023-03-15T07:43:38Z</dcterms:modified>
</cp:coreProperties>
</file>