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10" r:id="rId4"/>
    <p:sldId id="320" r:id="rId5"/>
    <p:sldId id="321" r:id="rId6"/>
    <p:sldId id="312" r:id="rId7"/>
    <p:sldId id="322" r:id="rId8"/>
    <p:sldId id="323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-732" y="22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 and Analysis Class Diagrams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Group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(Class </a:t>
            </a:r>
            <a:r>
              <a:rPr lang="en-US" dirty="0"/>
              <a:t>R</a:t>
            </a:r>
            <a:r>
              <a:rPr lang="en-US" dirty="0" smtClean="0"/>
              <a:t>esponsibility Collaboration)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UI Instantiates our Frame Handler.</a:t>
            </a:r>
            <a:endParaRPr lang="en-US" dirty="0" smtClean="0"/>
          </a:p>
          <a:p>
            <a:r>
              <a:rPr lang="en-US" dirty="0" err="1" smtClean="0"/>
              <a:t>FrameHandler</a:t>
            </a:r>
            <a:r>
              <a:rPr lang="en-US" dirty="0" smtClean="0"/>
              <a:t> generates threads needed.</a:t>
            </a:r>
            <a:endParaRPr lang="en-US" dirty="0" smtClean="0"/>
          </a:p>
          <a:p>
            <a:r>
              <a:rPr lang="en-US" dirty="0" err="1" smtClean="0"/>
              <a:t>GameHandler</a:t>
            </a:r>
            <a:r>
              <a:rPr lang="en-US" dirty="0"/>
              <a:t> </a:t>
            </a:r>
            <a:r>
              <a:rPr lang="en-US" dirty="0" smtClean="0"/>
              <a:t>runs the game.</a:t>
            </a:r>
          </a:p>
          <a:p>
            <a:r>
              <a:rPr lang="en-US" dirty="0" err="1" smtClean="0"/>
              <a:t>InputHandler</a:t>
            </a:r>
            <a:r>
              <a:rPr lang="en-US" dirty="0" smtClean="0"/>
              <a:t> listens for changes in commands i.e. accelerometer/rotation vector.</a:t>
            </a:r>
          </a:p>
          <a:p>
            <a:r>
              <a:rPr lang="en-US" dirty="0" smtClean="0"/>
              <a:t>View Handler pauses and resumes the game.  Can also close other views.</a:t>
            </a:r>
          </a:p>
          <a:p>
            <a:r>
              <a:rPr lang="en-US" dirty="0" smtClean="0"/>
              <a:t>Snake stores body positions recorded through </a:t>
            </a:r>
            <a:r>
              <a:rPr lang="en-US" dirty="0" err="1" smtClean="0"/>
              <a:t>GameHandler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cont.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11183"/>
              </p:ext>
            </p:extLst>
          </p:nvPr>
        </p:nvGraphicFramePr>
        <p:xfrm>
          <a:off x="2817812" y="1981200"/>
          <a:ext cx="6080760" cy="748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756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UI Mainframe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 Menu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Create/Display  View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 Framework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Framework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87511"/>
              </p:ext>
            </p:extLst>
          </p:nvPr>
        </p:nvGraphicFramePr>
        <p:xfrm>
          <a:off x="2817812" y="3048000"/>
          <a:ext cx="6080760" cy="941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756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Framework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 a New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Exit Apps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 Input Thread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Game Handler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Input Handler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View Handler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UI Mainframe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9669"/>
              </p:ext>
            </p:extLst>
          </p:nvPr>
        </p:nvGraphicFramePr>
        <p:xfrm>
          <a:off x="2817812" y="4343400"/>
          <a:ext cx="6080760" cy="1519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6765"/>
                <a:gridCol w="275399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Start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End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Create Snake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Check Snake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Move Snake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Keep Score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Terrain Tracking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Snake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Framework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8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cont.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775502"/>
              </p:ext>
            </p:extLst>
          </p:nvPr>
        </p:nvGraphicFramePr>
        <p:xfrm>
          <a:off x="2894012" y="2057400"/>
          <a:ext cx="6080760" cy="748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2325"/>
                <a:gridCol w="27184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View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Resume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Pause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Destroy View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Framework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00464"/>
              </p:ext>
            </p:extLst>
          </p:nvPr>
        </p:nvGraphicFramePr>
        <p:xfrm>
          <a:off x="2894012" y="3505200"/>
          <a:ext cx="6080760" cy="362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Handler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Listen/Store Device Orientation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00261"/>
              </p:ext>
            </p:extLst>
          </p:nvPr>
        </p:nvGraphicFramePr>
        <p:xfrm>
          <a:off x="2894012" y="4724400"/>
          <a:ext cx="6080760" cy="362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Snake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Store Snake Size/Positions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3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Class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MainFrame</a:t>
            </a:r>
            <a:r>
              <a:rPr lang="en-US" dirty="0" smtClean="0"/>
              <a:t> is associated with Framework handler.</a:t>
            </a:r>
          </a:p>
          <a:p>
            <a:r>
              <a:rPr lang="en-US" dirty="0" err="1" smtClean="0"/>
              <a:t>FrameHandler</a:t>
            </a:r>
            <a:r>
              <a:rPr lang="en-US" dirty="0" smtClean="0"/>
              <a:t> is the “go-between” for the different handlers</a:t>
            </a:r>
          </a:p>
          <a:p>
            <a:r>
              <a:rPr lang="en-US" dirty="0" smtClean="0"/>
              <a:t>Game Handler stores and recalls Snake positions.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41" y="1905000"/>
            <a:ext cx="3179617" cy="4114800"/>
          </a:xfrm>
        </p:spPr>
      </p:pic>
    </p:spTree>
    <p:extLst>
      <p:ext uri="{BB962C8B-B14F-4D97-AF65-F5344CB8AC3E}">
        <p14:creationId xmlns:p14="http://schemas.microsoft.com/office/powerpoint/2010/main" val="358792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55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169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Symbol</vt:lpstr>
      <vt:lpstr>Times New Roman</vt:lpstr>
      <vt:lpstr>Digital Blue Tunnel 16x9</vt:lpstr>
      <vt:lpstr>CRC and Analysis Class Diagrams </vt:lpstr>
      <vt:lpstr>CRC (Class Responsibility Collaboration)</vt:lpstr>
      <vt:lpstr>CRC cont.</vt:lpstr>
      <vt:lpstr>CRC cont.</vt:lpstr>
      <vt:lpstr>Analysis Class Diagram</vt:lpstr>
      <vt:lpstr>Analysis Class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2014-02-27T18:58:27Z</dcterms:created>
  <dcterms:modified xsi:type="dcterms:W3CDTF">2014-02-27T19:31:11Z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