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708EBA6-4CD8-4512-9276-6199D14A8585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2D28F03-EF48-4E0C-B321-B5360770C4E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 </a:t>
            </a:r>
            <a:r>
              <a:rPr lang="en-US" dirty="0" err="1" smtClean="0"/>
              <a:t>Kourganov</a:t>
            </a:r>
            <a:endParaRPr lang="en-US" dirty="0" smtClean="0"/>
          </a:p>
          <a:p>
            <a:r>
              <a:rPr lang="en-US" dirty="0" smtClean="0"/>
              <a:t>Bryant Barron</a:t>
            </a:r>
          </a:p>
          <a:p>
            <a:r>
              <a:rPr lang="en-US" dirty="0" smtClean="0"/>
              <a:t>Brian Jones</a:t>
            </a:r>
          </a:p>
          <a:p>
            <a:r>
              <a:rPr lang="en-US" dirty="0" smtClean="0"/>
              <a:t>Robert Jong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Snake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6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Goals </a:t>
            </a:r>
            <a:r>
              <a:rPr lang="en-US" dirty="0"/>
              <a:t>f</a:t>
            </a:r>
            <a:r>
              <a:rPr lang="en-US" dirty="0" smtClean="0"/>
              <a:t>or Snake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modern i/o of phones</a:t>
            </a:r>
          </a:p>
          <a:p>
            <a:r>
              <a:rPr lang="en-US" sz="2800" dirty="0" smtClean="0"/>
              <a:t>Add additional variables to gameplay adding complexity</a:t>
            </a:r>
          </a:p>
        </p:txBody>
      </p:sp>
    </p:spTree>
    <p:extLst>
      <p:ext uri="{BB962C8B-B14F-4D97-AF65-F5344CB8AC3E}">
        <p14:creationId xmlns:p14="http://schemas.microsoft.com/office/powerpoint/2010/main" val="314666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Use accelerometer as our control scheme for the snake</a:t>
            </a:r>
          </a:p>
          <a:p>
            <a:r>
              <a:rPr lang="en-US" sz="2800" dirty="0" smtClean="0"/>
              <a:t>Generate various obstacles and bonuses throughout gameplay (barriers, speed boosts, invulnerability)</a:t>
            </a:r>
          </a:p>
          <a:p>
            <a:r>
              <a:rPr lang="en-US" sz="2800" dirty="0" smtClean="0"/>
              <a:t>Implement high score system</a:t>
            </a:r>
          </a:p>
          <a:p>
            <a:r>
              <a:rPr lang="en-US" sz="2800" dirty="0" smtClean="0"/>
              <a:t>Have various levels of settable difficulty or level objectives to complete before moving on.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8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Accounting for phone orientation and correcting for it. (holding the phone vertical or flat on table)</a:t>
            </a:r>
          </a:p>
          <a:p>
            <a:r>
              <a:rPr lang="en-US" sz="2800" dirty="0" smtClean="0"/>
              <a:t>Creating new items in real time can prove challenging to balance</a:t>
            </a:r>
          </a:p>
          <a:p>
            <a:r>
              <a:rPr lang="en-US" sz="2800" dirty="0" smtClean="0"/>
              <a:t>Code can easily become too complicated and cumbersome to run</a:t>
            </a:r>
          </a:p>
          <a:p>
            <a:r>
              <a:rPr lang="en-US" sz="2800" dirty="0" smtClean="0"/>
              <a:t>Game can be “too simple” to distinguish from original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15617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</TotalTime>
  <Words>123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Arial Narrow</vt:lpstr>
      <vt:lpstr>Horizon</vt:lpstr>
      <vt:lpstr>Android Snake </vt:lpstr>
      <vt:lpstr>Initial Goals for Snake</vt:lpstr>
      <vt:lpstr>Brainstorming</vt:lpstr>
      <vt:lpstr>Potential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Snake</dc:title>
  <dc:creator>Robert Jong</dc:creator>
  <cp:lastModifiedBy>Diablo</cp:lastModifiedBy>
  <cp:revision>3</cp:revision>
  <dcterms:created xsi:type="dcterms:W3CDTF">2014-01-30T09:35:03Z</dcterms:created>
  <dcterms:modified xsi:type="dcterms:W3CDTF">2014-01-30T14:22:26Z</dcterms:modified>
</cp:coreProperties>
</file>