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8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8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8" r:id="rId50"/>
    <p:sldId id="305" r:id="rId51"/>
    <p:sldId id="306" r:id="rId52"/>
    <p:sldId id="307" r:id="rId53"/>
    <p:sldId id="309" r:id="rId54"/>
    <p:sldId id="310" r:id="rId55"/>
    <p:sldId id="313" r:id="rId56"/>
    <p:sldId id="311" r:id="rId57"/>
    <p:sldId id="312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_profil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DBF3-4822-490F-90E7-4675BE0B8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Symfony</a:t>
            </a:r>
            <a:r>
              <a:rPr lang="en-US" sz="6000" dirty="0"/>
              <a:t> 4 Demo</a:t>
            </a:r>
            <a:br>
              <a:rPr lang="en-US" sz="6000" dirty="0"/>
            </a:br>
            <a:r>
              <a:rPr lang="en-US" sz="2400" dirty="0"/>
              <a:t>https://github.com/diaboloshogunate/symfony4demo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0266B-1BAF-4194-9CE3-4625992A4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Robert Parker</a:t>
            </a:r>
            <a:br>
              <a:rPr lang="en-US" dirty="0"/>
            </a:br>
            <a:r>
              <a:rPr lang="en-US" dirty="0"/>
              <a:t>http://Robert-parker.me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diaboloshogun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89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E897-7EE6-48A4-A58D-96DF528F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use Annotations instead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288-EC78-4F77-BCB1-2AB75256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composer require annotation</a:t>
            </a:r>
          </a:p>
          <a:p>
            <a:pPr marL="0" indent="0" algn="ctr">
              <a:buNone/>
            </a:pPr>
            <a:r>
              <a:rPr lang="en-US" dirty="0"/>
              <a:t>Modify route config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7B8FC0-8EE7-4ACB-B2E8-08BE6AAB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625898"/>
            <a:ext cx="960119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resource: ../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/controller/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type: annotation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4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D786-448C-4452-9FBB-45C0409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use Annotations instead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793E-334A-45F8-85D9-EED2DA8A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Modify the controller to define the route with annotations instead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BB621-46E2-41A4-A258-520AC0648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41" y="3063897"/>
            <a:ext cx="9601196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App\Controller;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Symfony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\Component\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HttpFoundation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\Response;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Symfony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\Component\Routing\Annotation\Route;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HelloWorld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@Route("/", name="hello world")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@return Response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function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new Response("Hello World");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5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79C5-2E1D-4198-8172-2A0A190E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{name}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7E0099-A635-4F53-BA57-D05BFE12A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154571"/>
            <a:ext cx="9601196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@Route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("/hello/{name}", name="hello human")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%s."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9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15E-2E23-47E7-8AE4-9E5F79BF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{name} with default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781845-6888-49B9-8457-18AC85020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154571"/>
            <a:ext cx="9601196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@Route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("/hello/{name}", name="hello human")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%s."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6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F29B-333C-43A6-80F3-D27E6AE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{name} for robots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DC3C7A-C22F-4063-853C-FBB7D7DEE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123793"/>
            <a:ext cx="9565439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@Route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("/hello/{name}", name="hello robot", requirements={"name": "\d+"})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robot: %s."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0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C5BB-5069-4840-8C9A-1802BEC4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152D-3FAC-4BA4-9D89-CCC6F4E9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routes will run top to bottom. </a:t>
            </a:r>
          </a:p>
          <a:p>
            <a:r>
              <a:rPr lang="en-US" dirty="0"/>
              <a:t>The robot action needs to go above the human one in this scenario.</a:t>
            </a:r>
          </a:p>
          <a:p>
            <a:r>
              <a:rPr lang="en-US" dirty="0"/>
              <a:t>Because the human one has no variable requirement it would match the routes we want for the robot action</a:t>
            </a:r>
          </a:p>
        </p:txBody>
      </p:sp>
    </p:spTree>
    <p:extLst>
      <p:ext uri="{BB962C8B-B14F-4D97-AF65-F5344CB8AC3E}">
        <p14:creationId xmlns:p14="http://schemas.microsoft.com/office/powerpoint/2010/main" val="323995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4018-BC9B-4D24-BC1D-24B53ED9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EA54-E440-4D2B-BC02-E5DE753A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php</a:t>
            </a:r>
            <a:r>
              <a:rPr lang="fr-FR" dirty="0"/>
              <a:t> bin\console </a:t>
            </a:r>
            <a:r>
              <a:rPr lang="fr-FR" dirty="0" err="1"/>
              <a:t>debug:router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all routes</a:t>
            </a:r>
          </a:p>
          <a:p>
            <a:r>
              <a:rPr lang="fr-FR" dirty="0" err="1"/>
              <a:t>php</a:t>
            </a:r>
            <a:r>
              <a:rPr lang="fr-FR" dirty="0"/>
              <a:t> bin\console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all console </a:t>
            </a:r>
            <a:r>
              <a:rPr lang="fr-FR" dirty="0" err="1"/>
              <a:t>commands</a:t>
            </a:r>
            <a:endParaRPr lang="fr-FR" dirty="0"/>
          </a:p>
          <a:p>
            <a:r>
              <a:rPr lang="fr-FR" dirty="0"/>
              <a:t>Or…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4DD5-AF9B-446C-87B9-758D9742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C00F-9208-435E-9326-19B8D452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Composer require profiler</a:t>
            </a:r>
          </a:p>
          <a:p>
            <a:pPr marL="0" indent="0" algn="ctr">
              <a:buNone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http://localhost:8000/_profiler</a:t>
            </a:r>
            <a:r>
              <a:rPr lang="en-US" dirty="0"/>
              <a:t> to view information</a:t>
            </a:r>
          </a:p>
          <a:p>
            <a:pPr marL="0" indent="0" algn="ctr">
              <a:buNone/>
            </a:pPr>
            <a:r>
              <a:rPr lang="en-US" dirty="0"/>
              <a:t>You can view how it matches routes, performance profiles and a lot more!</a:t>
            </a:r>
          </a:p>
        </p:txBody>
      </p:sp>
    </p:spTree>
    <p:extLst>
      <p:ext uri="{BB962C8B-B14F-4D97-AF65-F5344CB8AC3E}">
        <p14:creationId xmlns:p14="http://schemas.microsoft.com/office/powerpoint/2010/main" val="260527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5EA-CC4D-4F87-B77B-01348892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get twiggy with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7D7D-A43D-4EF5-B80C-EF71900A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profiler depended on twig so the templates directory and base file were created for us.</a:t>
            </a:r>
          </a:p>
          <a:p>
            <a:pPr marL="0" indent="0">
              <a:buNone/>
            </a:pPr>
            <a:r>
              <a:rPr lang="en-US" dirty="0"/>
              <a:t>Create a basic page template that extends the base.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EA585-06E4-48C5-9D94-6B19EB99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3966690"/>
            <a:ext cx="9601196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base.html.twig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"row align-center"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"small-12 medium-10 large-8 columns"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content | raw }}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4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BA33-B714-4BD1-8C6E-760E6447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Foundation to the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EEE5-4FFB-417D-BD7D-CAE24F90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36A3D3-C8EA-4F1D-88B8-74A117A6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86284"/>
            <a:ext cx="9761005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&lt;head&gt;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&lt;meta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%}Welcome!{%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stylesheets %}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"stylesheet"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"https://cdn.jsdelivr.net/foundation/6.2.4/foundation.min.css"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%}{%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"https://ajax.googleapis.com/ajax/libs/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/3.2.1/jquery.min.js"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&lt;script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"https://cdn.jsdelivr.net/foundation/6.2.4/foundation.min.js"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&lt;script&gt;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jQuery(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jQuery(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).foundation()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22FCAC-D7EC-4A52-B153-FF761E2235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3462E7-1698-4B21-BE89-AEFAC7C2FE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06D4811-C7A6-43F1-8032-D9E1EF85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74" y="72672"/>
            <a:ext cx="6098041" cy="2591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F7387-4CAC-48FF-A0B7-884CA91E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AF33-3EBF-48ED-8C85-7823DDBED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55" y="2461998"/>
            <a:ext cx="3156380" cy="35520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Working with PHP since 2012</a:t>
            </a:r>
          </a:p>
          <a:p>
            <a:r>
              <a:rPr lang="en-US" sz="1800" dirty="0">
                <a:solidFill>
                  <a:srgbClr val="262626"/>
                </a:solidFill>
              </a:rPr>
              <a:t>Freelancing last two years</a:t>
            </a:r>
          </a:p>
          <a:p>
            <a:r>
              <a:rPr lang="en-US" sz="1800" dirty="0">
                <a:solidFill>
                  <a:srgbClr val="262626"/>
                </a:solidFill>
              </a:rPr>
              <a:t>Taking classes at PCC</a:t>
            </a:r>
          </a:p>
          <a:p>
            <a:r>
              <a:rPr lang="en-US" sz="1800" dirty="0">
                <a:solidFill>
                  <a:srgbClr val="262626"/>
                </a:solidFill>
              </a:rPr>
              <a:t>Hobbies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Video Games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Anime</a:t>
            </a:r>
          </a:p>
          <a:p>
            <a:pPr lvl="1"/>
            <a:r>
              <a:rPr lang="en-US" sz="1400" dirty="0">
                <a:solidFill>
                  <a:srgbClr val="262626"/>
                </a:solidFill>
              </a:rPr>
              <a:t>Ballroom Dancing</a:t>
            </a:r>
          </a:p>
          <a:p>
            <a:endParaRPr lang="en-US" sz="1800" dirty="0">
              <a:solidFill>
                <a:srgbClr val="262626"/>
              </a:solidFill>
            </a:endParaRP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F512B-7439-4069-84AA-D083E938E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491" y="2737009"/>
            <a:ext cx="7393460" cy="174615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5CE65DA0-74BD-4157-B1EC-CD27CCD7E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051" y="4147079"/>
            <a:ext cx="4079046" cy="27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5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72B4-C27D-4B17-A0FE-C0C49626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controller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603A5E-FD6C-42A9-BF8C-52DCA74E5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31350"/>
            <a:ext cx="9565439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@Route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("/hello/{name}", name="hello robot", requirements={"name": "\d+"})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Twig_Environment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$twig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Robot'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'&lt;h1&gt;'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%s."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'&lt;/h1&gt;'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$twig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page.html.twig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1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BBF2-48BE-4BB3-9B07-879B5D18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7282-6678-4ABB-AAAF-1450CC63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viewing pages rendered with twig you will get a web profiler bar</a:t>
            </a:r>
          </a:p>
          <a:p>
            <a:r>
              <a:rPr lang="en-US" dirty="0"/>
              <a:t>As we add bundles more information will be displayed in the profiler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0060A0-B49C-471C-8CF0-5D581A2F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679621"/>
            <a:ext cx="9601196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1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240D-03C7-4A31-9C6A-F748400B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build something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0A57-2A0A-45C7-A005-8B5E45C2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Lets build a basic blog system</a:t>
            </a:r>
          </a:p>
        </p:txBody>
      </p:sp>
    </p:spTree>
    <p:extLst>
      <p:ext uri="{BB962C8B-B14F-4D97-AF65-F5344CB8AC3E}">
        <p14:creationId xmlns:p14="http://schemas.microsoft.com/office/powerpoint/2010/main" val="1338541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2177-3C8E-40AB-B2FF-6B88BA38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Doctrine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2E92-0E1B-490B-8398-BB81ED90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require doctrine</a:t>
            </a:r>
          </a:p>
          <a:p>
            <a:r>
              <a:rPr lang="en-US" dirty="0"/>
              <a:t>Create an empty database</a:t>
            </a:r>
          </a:p>
          <a:p>
            <a:r>
              <a:rPr lang="en-US" dirty="0"/>
              <a:t>Configure the connection in the .</a:t>
            </a:r>
            <a:r>
              <a:rPr lang="en-US" dirty="0" err="1"/>
              <a:t>env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Symfony</a:t>
            </a:r>
            <a:r>
              <a:rPr lang="en-US" dirty="0"/>
              <a:t> flex also helps manage config files, and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6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BE6B-ABB1-441F-8004-1D5229AD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Entity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C0E290-7160-40EC-8FFC-ACD69505D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39018"/>
            <a:ext cx="9744511" cy="33547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$author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published_on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last_modified_on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$slug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is_restricted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5F4C-65C4-418D-B282-E0B283C1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Annotations for the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104F-FB91-46E7-891C-4F9967EC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B8A31B-A5B9-46F0-9C89-E82322CF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310711"/>
            <a:ext cx="960119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Doctrine\ORM\Mapping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@ORM\Table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(name="posts")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@ORM\Entity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repositoryClass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="App\Repository\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PostRepository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3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79B8-2FBA-4D36-AF31-4214A0C5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B8A0-8F4F-4D2C-BD06-3FC5C4A6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934CF2-6CFD-481A-82F7-0268F970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556932"/>
            <a:ext cx="960119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(type="integer")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@ORM\Id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(strategy="AUTO")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65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1F3-0727-4F1F-A4B5-F02CB221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43FA-5EB1-43FF-98D9-53C589A8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php</a:t>
            </a:r>
            <a:r>
              <a:rPr lang="en-US" dirty="0"/>
              <a:t> bin\console </a:t>
            </a:r>
            <a:r>
              <a:rPr lang="en-US" dirty="0" err="1"/>
              <a:t>doctrine:schema:create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to make the database match the entities</a:t>
            </a:r>
          </a:p>
        </p:txBody>
      </p:sp>
    </p:spTree>
    <p:extLst>
      <p:ext uri="{BB962C8B-B14F-4D97-AF65-F5344CB8AC3E}">
        <p14:creationId xmlns:p14="http://schemas.microsoft.com/office/powerpoint/2010/main" val="85553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FDE8-9C2D-4AF4-A69E-67DEB879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the other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6888-B9BB-4701-9F93-C66814E2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EDEEA-98E9-4F84-87EA-1CA9DFDC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8C087C-7DEE-440B-9E50-57CC7899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68" y="724289"/>
            <a:ext cx="5238132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(type="integer")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$author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(type="datetime", nullable=true)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published_on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(type="datetime")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last_modified_on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(type="string", length=80, unique=true)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$slug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(type="string", length=80)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(type="text")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is_restricted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52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366C-37CC-443B-BF73-BB65956D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setters and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C5B8-A39B-4FAE-8B58-D1266C62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 the setters and getters so you can access and edit the entity information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</a:t>
            </a:r>
            <a:r>
              <a:rPr lang="en-US" dirty="0" err="1"/>
              <a:t>PHPStorm</a:t>
            </a:r>
            <a:r>
              <a:rPr lang="en-US" dirty="0"/>
              <a:t> you can do this quickly with </a:t>
            </a:r>
            <a:r>
              <a:rPr lang="en-US" dirty="0" err="1"/>
              <a:t>alt+ins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C91A-0A8E-44AB-B6B6-BD4AFC92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182-204A-4B08-AF9A-561D0DAA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19505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Basics</a:t>
            </a:r>
          </a:p>
          <a:p>
            <a:r>
              <a:rPr lang="en-US" dirty="0"/>
              <a:t>Installing symphony with composer</a:t>
            </a:r>
          </a:p>
          <a:p>
            <a:r>
              <a:rPr lang="en-US" dirty="0"/>
              <a:t>File structure</a:t>
            </a:r>
          </a:p>
          <a:p>
            <a:r>
              <a:rPr lang="en-US" dirty="0"/>
              <a:t>Web Server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Web Profiler</a:t>
            </a:r>
          </a:p>
          <a:p>
            <a:r>
              <a:rPr lang="en-US" dirty="0"/>
              <a:t>Twig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58689-0183-400A-B7EF-6E7773039B7A}"/>
              </a:ext>
            </a:extLst>
          </p:cNvPr>
          <p:cNvSpPr txBox="1">
            <a:spLocks/>
          </p:cNvSpPr>
          <p:nvPr/>
        </p:nvSpPr>
        <p:spPr>
          <a:xfrm>
            <a:off x="6095999" y="2556932"/>
            <a:ext cx="48005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Lets build something</a:t>
            </a:r>
          </a:p>
          <a:p>
            <a:r>
              <a:rPr lang="en-US" dirty="0"/>
              <a:t>Doctrine</a:t>
            </a:r>
          </a:p>
          <a:p>
            <a:r>
              <a:rPr lang="en-US" dirty="0" err="1"/>
              <a:t>Easyadmin</a:t>
            </a:r>
            <a:r>
              <a:rPr lang="en-US" dirty="0"/>
              <a:t> Bundle</a:t>
            </a:r>
          </a:p>
          <a:p>
            <a:r>
              <a:rPr lang="en-US" dirty="0"/>
              <a:t>Security?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Web Encore</a:t>
            </a:r>
          </a:p>
        </p:txBody>
      </p:sp>
    </p:spTree>
    <p:extLst>
      <p:ext uri="{BB962C8B-B14F-4D97-AF65-F5344CB8AC3E}">
        <p14:creationId xmlns:p14="http://schemas.microsoft.com/office/powerpoint/2010/main" val="3275939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2E68-5D9C-45DA-B0F2-5197F33D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D004-5583-48E0-B66F-1D5FD5D6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php</a:t>
            </a:r>
            <a:r>
              <a:rPr lang="en-US" dirty="0"/>
              <a:t> bin\console </a:t>
            </a:r>
            <a:r>
              <a:rPr lang="en-US" dirty="0" err="1"/>
              <a:t>doctrine:schema:update</a:t>
            </a:r>
            <a:r>
              <a:rPr lang="en-US" dirty="0"/>
              <a:t> –force</a:t>
            </a:r>
          </a:p>
          <a:p>
            <a:pPr marL="0" indent="0" algn="ctr">
              <a:buNone/>
            </a:pPr>
            <a:r>
              <a:rPr lang="en-US" dirty="0"/>
              <a:t>To update the database table</a:t>
            </a:r>
          </a:p>
          <a:p>
            <a:pPr marL="0" indent="0" algn="ctr">
              <a:buNone/>
            </a:pPr>
            <a:r>
              <a:rPr lang="en-US" dirty="0"/>
              <a:t>You could use --dump-</a:t>
            </a:r>
            <a:r>
              <a:rPr lang="en-US" dirty="0" err="1"/>
              <a:t>sql</a:t>
            </a:r>
            <a:r>
              <a:rPr lang="en-US" dirty="0"/>
              <a:t> instead of force if you want to save the queries instead of running them</a:t>
            </a:r>
          </a:p>
        </p:txBody>
      </p:sp>
    </p:spTree>
    <p:extLst>
      <p:ext uri="{BB962C8B-B14F-4D97-AF65-F5344CB8AC3E}">
        <p14:creationId xmlns:p14="http://schemas.microsoft.com/office/powerpoint/2010/main" val="1479097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3C24-5A1D-4DF5-B7B3-4B343C4F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Dummy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3BF0-5E25-498A-9B68-4600C42D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9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E920-B2E4-49EF-819C-BB271277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Blog Controller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84BFB8-B15A-4505-B239-5D7A126A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8DE6E7F-21CB-4DB6-9A1B-771B967F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190461"/>
            <a:ext cx="9601196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@Route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("blog/{slug}", name="blog view", requirements={"slug":"[a-zA-Z0-9\-]+"})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$slug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$slug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ManagerRegistry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$doctrine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Twig_Environment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$twig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 \App\Entity\Post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$doctrine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(\App\Entity\Post::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findOneBy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'slug'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$slug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NotFoundHttpException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$twig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page.html.twig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20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B623-E9CE-4CC2-AA7A-D0056AD3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Repository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43FB24-DA71-4CBB-B385-E29052CC0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46315"/>
            <a:ext cx="960119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Doctrine\ORM\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EntityRepository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6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2CD1-5743-4A44-A559-52566302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VS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C131-011B-4008-AD4A-8193F09B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entity represents the table. </a:t>
            </a:r>
          </a:p>
          <a:p>
            <a:r>
              <a:rPr lang="en-US" dirty="0"/>
              <a:t>The Repository is for getting entities.</a:t>
            </a:r>
          </a:p>
          <a:p>
            <a:r>
              <a:rPr lang="en-US" dirty="0"/>
              <a:t>For example: if you want to find users by their login which can be a username or email you would create a </a:t>
            </a:r>
            <a:r>
              <a:rPr lang="en-US" dirty="0" err="1"/>
              <a:t>findByLogin</a:t>
            </a:r>
            <a:r>
              <a:rPr lang="en-US" dirty="0"/>
              <a:t> method in the repository class.</a:t>
            </a:r>
          </a:p>
        </p:txBody>
      </p:sp>
    </p:spTree>
    <p:extLst>
      <p:ext uri="{BB962C8B-B14F-4D97-AF65-F5344CB8AC3E}">
        <p14:creationId xmlns:p14="http://schemas.microsoft.com/office/powerpoint/2010/main" val="16817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32D7-5974-4A09-A443-238A08FE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Blogs need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141E-F88F-4B26-ABD8-7EE9B027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2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47B3-5943-4A17-8AE4-1CC767D1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6692"/>
            <a:ext cx="9601196" cy="1303867"/>
          </a:xfrm>
        </p:spPr>
        <p:txBody>
          <a:bodyPr/>
          <a:lstStyle/>
          <a:p>
            <a:r>
              <a:rPr lang="en-US" dirty="0"/>
              <a:t>Create Tag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5BB5-56FD-415C-BF8E-619619C8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D53F3F-E762-4983-830E-E398B7F4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1900933"/>
            <a:ext cx="9601196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@ORM\Table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(name="tags")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@ORM\Entity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repositoryClass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="App\Repository\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TagRepository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(type="integer")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@ORM\Id</a:t>
            </a:r>
            <a:b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(strategy="AUTO")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(type="string", length=80, unique=true)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@ORM\Column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(type="text", nullable=true)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7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95B-09D1-47B8-89D2-6BD85B63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Tag Repository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A38BE2-3209-4DFA-A74C-CB7A0089D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062238"/>
            <a:ext cx="960119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Doctrine\ORM\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EntityRepository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06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934F-2B9A-4D18-9189-BBEAB71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Tags to the Post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4C61-CD4E-4ACA-8111-6BD396EC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15E5FC-6A55-4AFC-8271-9609D2CFF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556932"/>
            <a:ext cx="9601196" cy="29238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targetEntity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="Tag")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JoinTable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post_tags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post_id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referencedColumnName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="id")},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@ORM\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tag_id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referencedColumnName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="id")}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   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$tags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3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C1BE-9928-47DC-BE2C-9C49ECF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6176-7647-48B5-B1AB-BB2F2749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3D96-829C-4376-9C1B-DEE4A8E73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14674-C1BB-432C-8DD1-F67C05A1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45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4539-7A90-4F63-9037-FF3CCECD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Dummy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767C-55E8-45D6-8FA7-4FF70053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1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B132-BF5D-4C93-840F-C046B815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E30E-E67B-4C22-8AF6-CC427CA2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passing the properties lets pass the whole object</a:t>
            </a:r>
          </a:p>
          <a:p>
            <a:r>
              <a:rPr lang="en-US" dirty="0"/>
              <a:t>While we are in there lets change it to its own template as well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62860D-8FDE-4B5B-AF20-81300226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569683"/>
            <a:ext cx="960119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'title'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$twig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post.html.twig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04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0D9B-6081-4E30-B21D-D9773476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Template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9BDCD-85E5-440D-8A38-A9906F63F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06076"/>
            <a:ext cx="9601196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base.html.twig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"row align-center"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"small-12 medium-10 large-8 columns"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raw }}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{%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post.tags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"hollow button"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tag.name }}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26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9821-40CA-4AE2-BE92-CA3ECADB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Data with Easy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AE7D-354B-45C7-BDF4-1BD15D79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composer require </a:t>
            </a:r>
            <a:r>
              <a:rPr lang="en-US" dirty="0" err="1"/>
              <a:t>javiereguiluz</a:t>
            </a:r>
            <a:r>
              <a:rPr lang="en-US" dirty="0"/>
              <a:t>/</a:t>
            </a:r>
            <a:r>
              <a:rPr lang="en-US" dirty="0" err="1"/>
              <a:t>easyadmin</a:t>
            </a:r>
            <a:r>
              <a:rPr lang="en-US" dirty="0"/>
              <a:t>-bundle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Right now there is a bug. Remove this from </a:t>
            </a:r>
            <a:r>
              <a:rPr lang="en-US" dirty="0" err="1">
                <a:solidFill>
                  <a:srgbClr val="FF0000"/>
                </a:solidFill>
              </a:rPr>
              <a:t>compsoer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assets:install</a:t>
            </a:r>
            <a:r>
              <a:rPr lang="en-US" dirty="0">
                <a:solidFill>
                  <a:srgbClr val="FF0000"/>
                </a:solidFill>
              </a:rPr>
              <a:t> --</a:t>
            </a:r>
            <a:r>
              <a:rPr lang="en-US" dirty="0" err="1">
                <a:solidFill>
                  <a:srgbClr val="FF0000"/>
                </a:solidFill>
              </a:rPr>
              <a:t>symlink</a:t>
            </a:r>
            <a:r>
              <a:rPr lang="en-US" dirty="0">
                <a:solidFill>
                  <a:srgbClr val="FF0000"/>
                </a:solidFill>
              </a:rPr>
              <a:t> --relative %PUBLIC_DIR%": "</a:t>
            </a:r>
            <a:r>
              <a:rPr lang="en-US" dirty="0" err="1">
                <a:solidFill>
                  <a:srgbClr val="FF0000"/>
                </a:solidFill>
              </a:rPr>
              <a:t>symfony-cmd</a:t>
            </a:r>
            <a:r>
              <a:rPr lang="en-US" dirty="0">
                <a:solidFill>
                  <a:srgbClr val="FF0000"/>
                </a:solidFill>
              </a:rPr>
              <a:t>“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Manually move over assets and add it back in</a:t>
            </a:r>
          </a:p>
        </p:txBody>
      </p:sp>
    </p:spTree>
    <p:extLst>
      <p:ext uri="{BB962C8B-B14F-4D97-AF65-F5344CB8AC3E}">
        <p14:creationId xmlns:p14="http://schemas.microsoft.com/office/powerpoint/2010/main" val="3289239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C7C1-D07D-4DAA-BD6A-5282123E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Entities to Config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DD45C4-3B33-410B-AE2D-BF505896A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796730"/>
            <a:ext cx="9635453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easy_admin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entities: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Post: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class: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App\Entity\Post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class: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App\Entity\Tag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99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3A5C-4B9E-481E-B34A-9EFC9F41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toString</a:t>
            </a:r>
            <a:r>
              <a:rPr lang="en-US" dirty="0"/>
              <a:t> for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9B78-02D5-4A29-B7E4-811F7498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easyadmin</a:t>
            </a:r>
            <a:r>
              <a:rPr lang="en-US" dirty="0"/>
              <a:t> to display tags attached to a post you need to add a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FD7515-F8BB-4615-9532-C07F4A6D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677790"/>
            <a:ext cx="96011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55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2CD7-5A81-434C-B39B-32ABFA83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Design/Menu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C27DF-184B-444A-A0C8-104E9A935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69795"/>
            <a:ext cx="9601196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easy_admin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entities: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Post: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class: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App\Entity\Post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class: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App\Entity\Tag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design: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brand_color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"#4CAF50"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menu: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"Back to home"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'globe'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"Entities"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"thumb-tack"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-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"Tags"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"Tag"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"tag"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69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0998-702E-45E7-B0A6-5D44DDA0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</a:t>
            </a:r>
            <a:r>
              <a:rPr lang="en-US" dirty="0" err="1"/>
              <a:t>Easyadmin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3740-35E6-4C47-A621-E90CEBE9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https://symfony.com/doc/master/bundles/EasyAdminBundle/index.html</a:t>
            </a:r>
          </a:p>
        </p:txBody>
      </p:sp>
    </p:spTree>
    <p:extLst>
      <p:ext uri="{BB962C8B-B14F-4D97-AF65-F5344CB8AC3E}">
        <p14:creationId xmlns:p14="http://schemas.microsoft.com/office/powerpoint/2010/main" val="3711317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E015-6D24-4A1C-92C5-4D274971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D7CE-7F9E-4F54-8E72-316735E9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12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C2F9-ADA5-4F62-8247-23CE29B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Few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49228D-0CEB-4776-BFEA-A786850E0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90984"/>
            <a:ext cx="9601196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providers: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in_memory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memory: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users: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admin: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password: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'ROLE_ADMIN'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password: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'ROLE_USER'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0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A05-BD02-4CBC-9860-FF2CC1A2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Symfony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D43C-7C35-4F9D-A11B-3680A8B5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composer create-project </a:t>
            </a:r>
            <a:r>
              <a:rPr lang="en-US" dirty="0" err="1"/>
              <a:t>symfony</a:t>
            </a:r>
            <a:r>
              <a:rPr lang="en-US" dirty="0"/>
              <a:t>/skeleton symfony4demo 4.0.0-BETA1</a:t>
            </a:r>
          </a:p>
          <a:p>
            <a:pPr marL="0" indent="0" algn="ctr">
              <a:buNone/>
            </a:pPr>
            <a:r>
              <a:rPr lang="en-US" dirty="0"/>
              <a:t>The git repo is located at https://github.com/symfony/skeleton</a:t>
            </a:r>
          </a:p>
        </p:txBody>
      </p:sp>
    </p:spTree>
    <p:extLst>
      <p:ext uri="{BB962C8B-B14F-4D97-AF65-F5344CB8AC3E}">
        <p14:creationId xmlns:p14="http://schemas.microsoft.com/office/powerpoint/2010/main" val="95756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5DA7-029D-4D58-A640-7DDC5148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the Roles Hierarchy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444A91-4613-4AE0-8426-7647EF20D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83750"/>
            <a:ext cx="9601196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role_hierarchy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ROLE_ADMIN: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"ROLE_EDITOR"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"ROLE_ALLOWED_TO_SWITCH"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ROLE_EDITOR: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"ROLE_USER"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2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D9C9-CC40-4E9F-B901-8932019C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Admin URLs to ROLE_ADMIN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8717A2-64FC-4CAC-8A79-5EA92F9DF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15329"/>
            <a:ext cx="9601196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access_control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^/admin,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ROLE_ADMIN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93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46BA-A3CE-4C50-9489-794BE68D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Password Encoder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9078A-6EE3-4849-9404-4B8D507A9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73168"/>
            <a:ext cx="960119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encoders: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Symfony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\Component\Security\Core\User\User: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algorithm: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13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E65F-0557-4EF4-8A91-E7BA04AF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the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AF38-BA03-414B-9CE7-7609DA17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security:encode-password</a:t>
            </a:r>
            <a:endParaRPr lang="fr-FR" dirty="0"/>
          </a:p>
          <a:p>
            <a:pPr marL="0" indent="0" algn="ctr">
              <a:buNone/>
            </a:pPr>
            <a:r>
              <a:rPr lang="fr-FR" dirty="0"/>
              <a:t>Will </a:t>
            </a: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enter in </a:t>
            </a:r>
            <a:r>
              <a:rPr lang="fr-FR" dirty="0" err="1"/>
              <a:t>passwords</a:t>
            </a:r>
            <a:r>
              <a:rPr lang="fr-FR" dirty="0"/>
              <a:t> and </a:t>
            </a:r>
            <a:r>
              <a:rPr lang="fr-FR" dirty="0" err="1"/>
              <a:t>get</a:t>
            </a:r>
            <a:r>
              <a:rPr lang="fr-FR" dirty="0"/>
              <a:t> the hash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34688-C17F-4801-A719-D3A0DEA6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733268"/>
            <a:ext cx="960119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admin: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password: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'$2y$12$d7vhR2iUF5Y40/n5iU521.xgJe3MAqo59Ca2CZ21D0hSVDUy7IV.e'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'ROLE_ADMIN'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kitten: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password: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'$2y$12$7KDd0QL6NtPFrXjyAzXDzO1ljctYlxB2moTiC9gt7iz11IXG4kj/e'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'ROLE_USER'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56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CC24-7741-4193-9687-F7166FD6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Form to Config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EBEBD-2925-4CED-8656-EC79ADA9B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05255"/>
            <a:ext cx="960119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anonymous: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form_login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check_path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15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0E28-5503-408A-9BD7-ECDF8E83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Sessions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24163-D36C-46AA-AB82-1D48AD11E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79718"/>
            <a:ext cx="9601196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69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EC9E-A5F4-4F1F-9DB8-4268A223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Controller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F8CF5-C49E-4932-9218-793653CD8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55156"/>
            <a:ext cx="960119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Security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@Route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("/login", name="login")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$request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AuthenticationUtils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$error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getLastAuthenticationError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getLastUsername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login.html.twig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'error'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9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A0AC-17F0-48EB-8FE9-51DA13F3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84991"/>
            <a:ext cx="9601196" cy="1303867"/>
          </a:xfrm>
        </p:spPr>
        <p:txBody>
          <a:bodyPr/>
          <a:lstStyle/>
          <a:p>
            <a:r>
              <a:rPr lang="en-US" dirty="0"/>
              <a:t>Create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EAFB-3789-489B-A78D-8C90D367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2D900E-CDFE-4C8D-85AC-31A71577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1865518"/>
            <a:ext cx="9601196" cy="43242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"row align-center"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&lt;div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"small-12 medium-10 large-8 columns"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&lt;h1&gt;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%}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"alert callout"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&lt;p&gt;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error.messageKey|trans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error.messageData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'security'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path(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}}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"row"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&lt;div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"small-6 columns"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&lt;label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"username"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"_username"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last_username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&lt;/label&gt;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&lt;div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"small-6 columns"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&lt;label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"password"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"_password"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&lt;/label&gt;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&lt;button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"primary button"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&lt;/form&gt;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48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C91A-0A8E-44AB-B6B6-BD4AFC92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  <a:br>
              <a:rPr lang="en-US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182-204A-4B08-AF9A-561D0DAA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719505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Basics</a:t>
            </a:r>
          </a:p>
          <a:p>
            <a:r>
              <a:rPr lang="en-US" dirty="0"/>
              <a:t>Installing symphony with composer</a:t>
            </a:r>
          </a:p>
          <a:p>
            <a:r>
              <a:rPr lang="en-US" dirty="0"/>
              <a:t>File structure</a:t>
            </a:r>
          </a:p>
          <a:p>
            <a:r>
              <a:rPr lang="en-US" dirty="0"/>
              <a:t>Web Server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Web Profiler</a:t>
            </a:r>
          </a:p>
          <a:p>
            <a:r>
              <a:rPr lang="en-US" dirty="0"/>
              <a:t>Twig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158689-0183-400A-B7EF-6E7773039B7A}"/>
              </a:ext>
            </a:extLst>
          </p:cNvPr>
          <p:cNvSpPr txBox="1">
            <a:spLocks/>
          </p:cNvSpPr>
          <p:nvPr/>
        </p:nvSpPr>
        <p:spPr>
          <a:xfrm>
            <a:off x="6095999" y="2556932"/>
            <a:ext cx="48005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Lets build something</a:t>
            </a:r>
          </a:p>
          <a:p>
            <a:r>
              <a:rPr lang="en-US" dirty="0"/>
              <a:t>Doctrine</a:t>
            </a:r>
          </a:p>
          <a:p>
            <a:r>
              <a:rPr lang="en-US" dirty="0" err="1"/>
              <a:t>Easyadmin</a:t>
            </a:r>
            <a:r>
              <a:rPr lang="en-US" dirty="0"/>
              <a:t> Bundle</a:t>
            </a:r>
          </a:p>
          <a:p>
            <a:r>
              <a:rPr lang="en-US" dirty="0"/>
              <a:t>Security?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Web Encore</a:t>
            </a:r>
          </a:p>
        </p:txBody>
      </p:sp>
    </p:spTree>
    <p:extLst>
      <p:ext uri="{BB962C8B-B14F-4D97-AF65-F5344CB8AC3E}">
        <p14:creationId xmlns:p14="http://schemas.microsoft.com/office/powerpoint/2010/main" val="780975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09B9-62A4-4072-A081-52F618C0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0B71-5B39-4336-950C-60233D40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http://Robert-parker.me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diaboloshogun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7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B8E5-A792-4448-A75E-92E75F2D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88A3-2965-42A5-A8BE-3E2EAAB8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319244"/>
            <a:ext cx="4800598" cy="2556624"/>
          </a:xfrm>
        </p:spPr>
        <p:txBody>
          <a:bodyPr>
            <a:normAutofit/>
          </a:bodyPr>
          <a:lstStyle/>
          <a:p>
            <a:r>
              <a:rPr lang="en-US" dirty="0"/>
              <a:t>bin: executable files</a:t>
            </a:r>
          </a:p>
          <a:p>
            <a:r>
              <a:rPr lang="en-US" dirty="0"/>
              <a:t>config: configuration files</a:t>
            </a:r>
          </a:p>
          <a:p>
            <a:r>
              <a:rPr lang="en-US" dirty="0"/>
              <a:t>public: web files</a:t>
            </a:r>
          </a:p>
          <a:p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 err="1"/>
              <a:t>php</a:t>
            </a:r>
            <a:r>
              <a:rPr lang="en-US" dirty="0"/>
              <a:t>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AA11B8-1FB8-471D-91D6-EF1B424F25B7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9601196" cy="609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/>
              <a:t>Symfony 4 simplified the file structure significantly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16AB88-37CA-41A5-81DF-9315372C0737}"/>
              </a:ext>
            </a:extLst>
          </p:cNvPr>
          <p:cNvSpPr txBox="1">
            <a:spLocks/>
          </p:cNvSpPr>
          <p:nvPr/>
        </p:nvSpPr>
        <p:spPr>
          <a:xfrm>
            <a:off x="6248399" y="3429000"/>
            <a:ext cx="4800598" cy="2556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templates: twig files</a:t>
            </a:r>
          </a:p>
          <a:p>
            <a:r>
              <a:rPr lang="en-US" dirty="0"/>
              <a:t>test: unit test</a:t>
            </a:r>
          </a:p>
          <a:p>
            <a:r>
              <a:rPr lang="en-US" dirty="0" err="1"/>
              <a:t>var</a:t>
            </a:r>
            <a:r>
              <a:rPr lang="en-US" dirty="0"/>
              <a:t>: temp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7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56A-0A5D-491D-A26E-3DFB80FD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583D-13FF-465C-9DDF-644A1AB3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err="1"/>
              <a:t>Symfony</a:t>
            </a:r>
            <a:r>
              <a:rPr lang="en-US" dirty="0"/>
              <a:t> flex allows us to install popular bundles with alias names</a:t>
            </a:r>
          </a:p>
          <a:p>
            <a:pPr marL="0" indent="0" algn="ctr">
              <a:buNone/>
            </a:pPr>
            <a:r>
              <a:rPr lang="en-US" dirty="0"/>
              <a:t>composer require webserver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Run the server</a:t>
            </a:r>
            <a:br>
              <a:rPr lang="en-US" dirty="0"/>
            </a:br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server:run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Visit the site</a:t>
            </a:r>
            <a:br>
              <a:rPr lang="en-US" dirty="0"/>
            </a:br>
            <a:r>
              <a:rPr lang="en-US" dirty="0"/>
              <a:t>http://localhost:8000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E055-2848-4342-A3C8-52864596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DD18D5-9785-41F3-9185-9E546B77F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902807"/>
            <a:ext cx="9601196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App\Controller;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Symfony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\Component\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HttpFoundation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\Response;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HelloWorld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function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new Response("Hello World");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AD00E-631C-4C9A-8BD1-1A44F2D753A8}"/>
              </a:ext>
            </a:extLst>
          </p:cNvPr>
          <p:cNvSpPr txBox="1"/>
          <p:nvPr/>
        </p:nvSpPr>
        <p:spPr>
          <a:xfrm>
            <a:off x="1295401" y="2533475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the controller in </a:t>
            </a:r>
            <a:r>
              <a:rPr lang="en-US" dirty="0" err="1"/>
              <a:t>src</a:t>
            </a:r>
            <a:r>
              <a:rPr lang="en-US" dirty="0"/>
              <a:t>/controller</a:t>
            </a:r>
          </a:p>
        </p:txBody>
      </p:sp>
    </p:spTree>
    <p:extLst>
      <p:ext uri="{BB962C8B-B14F-4D97-AF65-F5344CB8AC3E}">
        <p14:creationId xmlns:p14="http://schemas.microsoft.com/office/powerpoint/2010/main" val="27304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3A89-2C2A-4E8B-9233-B7D552D6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</a:t>
            </a:r>
            <a:r>
              <a:rPr lang="en-US" dirty="0"/>
              <a:t> cont.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F09358-456F-4625-A433-48787E23E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3013501"/>
            <a:ext cx="973612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path: 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defaults: { _controller: 'App\Controller\HelloWorld::index'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D8634-2433-4E53-BB6B-056F0A552764}"/>
              </a:ext>
            </a:extLst>
          </p:cNvPr>
          <p:cNvSpPr txBox="1"/>
          <p:nvPr/>
        </p:nvSpPr>
        <p:spPr>
          <a:xfrm>
            <a:off x="1388378" y="2592198"/>
            <a:ext cx="629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route to point to the controllers method in config\</a:t>
            </a:r>
            <a:r>
              <a:rPr lang="en-US" dirty="0" err="1"/>
              <a:t>routes.yaml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382</TotalTime>
  <Words>876</Words>
  <Application>Microsoft Office PowerPoint</Application>
  <PresentationFormat>Widescreen</PresentationFormat>
  <Paragraphs>190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Courier New</vt:lpstr>
      <vt:lpstr>Garamond</vt:lpstr>
      <vt:lpstr>Organic</vt:lpstr>
      <vt:lpstr>Symfony 4 Demo https://github.com/diaboloshogunate/symfony4demo</vt:lpstr>
      <vt:lpstr>About Me</vt:lpstr>
      <vt:lpstr>This Talk</vt:lpstr>
      <vt:lpstr>The Basics</vt:lpstr>
      <vt:lpstr>Installing Symfony</vt:lpstr>
      <vt:lpstr>File Structure</vt:lpstr>
      <vt:lpstr>Web Server</vt:lpstr>
      <vt:lpstr>Hello World</vt:lpstr>
      <vt:lpstr>Hello Worl cont.</vt:lpstr>
      <vt:lpstr>Lets use Annotations instead</vt:lpstr>
      <vt:lpstr>Lets use Annotations instead cont.</vt:lpstr>
      <vt:lpstr>Hello {name}</vt:lpstr>
      <vt:lpstr>Hello {name} with default</vt:lpstr>
      <vt:lpstr>Hello {name} for robots</vt:lpstr>
      <vt:lpstr>Route Order</vt:lpstr>
      <vt:lpstr>Debugging</vt:lpstr>
      <vt:lpstr>Web Profiler</vt:lpstr>
      <vt:lpstr>Now lets get twiggy with it</vt:lpstr>
      <vt:lpstr>Add Foundation to the Base</vt:lpstr>
      <vt:lpstr>Modify the controller</vt:lpstr>
      <vt:lpstr>Web Profiler</vt:lpstr>
      <vt:lpstr>Let’s build something</vt:lpstr>
      <vt:lpstr>Doctrine</vt:lpstr>
      <vt:lpstr>Create Entity Class</vt:lpstr>
      <vt:lpstr>Enable Annotations for the Entity</vt:lpstr>
      <vt:lpstr>Setup the ID</vt:lpstr>
      <vt:lpstr>Create the Table</vt:lpstr>
      <vt:lpstr>Set up the other columns</vt:lpstr>
      <vt:lpstr>Create the setters and getters</vt:lpstr>
      <vt:lpstr>Update Table</vt:lpstr>
      <vt:lpstr>Create Dummy Post</vt:lpstr>
      <vt:lpstr>Create a Blog Controller</vt:lpstr>
      <vt:lpstr>Create the Repository Class</vt:lpstr>
      <vt:lpstr>Entity VS Repository</vt:lpstr>
      <vt:lpstr>But Blogs need tags</vt:lpstr>
      <vt:lpstr>Create Tag Entity</vt:lpstr>
      <vt:lpstr>Create Tag Repository</vt:lpstr>
      <vt:lpstr>Add Tags to the Post Entity</vt:lpstr>
      <vt:lpstr>Update Table</vt:lpstr>
      <vt:lpstr>Create Dummy Tags</vt:lpstr>
      <vt:lpstr>Tweak the controller</vt:lpstr>
      <vt:lpstr>The New Template</vt:lpstr>
      <vt:lpstr>Managing the Data with Easy Admin</vt:lpstr>
      <vt:lpstr>Add the Entities to Config</vt:lpstr>
      <vt:lpstr>Create toString for Tags</vt:lpstr>
      <vt:lpstr>Change the Design/Menu</vt:lpstr>
      <vt:lpstr>Learn More About Easyadmin</vt:lpstr>
      <vt:lpstr>Security</vt:lpstr>
      <vt:lpstr>Add a Few Users</vt:lpstr>
      <vt:lpstr>Lets Define the Roles Hierarchy</vt:lpstr>
      <vt:lpstr>Restrict Admin URLs to ROLE_ADMIN</vt:lpstr>
      <vt:lpstr>Define Password Encoder</vt:lpstr>
      <vt:lpstr>Encode the Passwords</vt:lpstr>
      <vt:lpstr>Add a Form to Config</vt:lpstr>
      <vt:lpstr>Enable Sessions</vt:lpstr>
      <vt:lpstr>Create the Controller</vt:lpstr>
      <vt:lpstr>Create the Template</vt:lpstr>
      <vt:lpstr>Recap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Symfony Demo</dc:title>
  <dc:creator>Robert Parker</dc:creator>
  <cp:lastModifiedBy>Robert Parker</cp:lastModifiedBy>
  <cp:revision>54</cp:revision>
  <dcterms:created xsi:type="dcterms:W3CDTF">2017-11-21T18:34:24Z</dcterms:created>
  <dcterms:modified xsi:type="dcterms:W3CDTF">2017-11-22T01:03:06Z</dcterms:modified>
</cp:coreProperties>
</file>