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4" r:id="rId4"/>
    <p:sldId id="257" r:id="rId5"/>
    <p:sldId id="269" r:id="rId6"/>
    <p:sldId id="258" r:id="rId7"/>
    <p:sldId id="271" r:id="rId8"/>
    <p:sldId id="270" r:id="rId9"/>
    <p:sldId id="272" r:id="rId10"/>
    <p:sldId id="259" r:id="rId11"/>
    <p:sldId id="276" r:id="rId12"/>
    <p:sldId id="273" r:id="rId13"/>
    <p:sldId id="260" r:id="rId14"/>
    <p:sldId id="277" r:id="rId15"/>
    <p:sldId id="275" r:id="rId16"/>
    <p:sldId id="261" r:id="rId17"/>
    <p:sldId id="262" r:id="rId18"/>
    <p:sldId id="263" r:id="rId19"/>
    <p:sldId id="283" r:id="rId20"/>
    <p:sldId id="264" r:id="rId21"/>
    <p:sldId id="265" r:id="rId22"/>
    <p:sldId id="266" r:id="rId23"/>
    <p:sldId id="278" r:id="rId24"/>
    <p:sldId id="279" r:id="rId25"/>
    <p:sldId id="280" r:id="rId26"/>
    <p:sldId id="281" r:id="rId27"/>
    <p:sldId id="282" r:id="rId28"/>
    <p:sldId id="285" r:id="rId29"/>
    <p:sldId id="288" r:id="rId30"/>
    <p:sldId id="289" r:id="rId31"/>
    <p:sldId id="290" r:id="rId32"/>
    <p:sldId id="292" r:id="rId33"/>
    <p:sldId id="291" r:id="rId34"/>
    <p:sldId id="286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300" r:id="rId43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39F06A-CB1D-44D4-902E-701DBA0A1C29}" type="datetimeFigureOut">
              <a:rPr lang="lv-LV" smtClean="0"/>
              <a:pPr/>
              <a:t>2011.11.07.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3B5889-B05B-4E98-999B-BAC3E478A46C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Darbs ar failiem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Informācijas nolasīšana. Secīgā pieeja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fscanf(&lt;faila rādītājs&gt;, &lt;tips&gt;, &lt;mainīgā adrese&gt;);</a:t>
            </a:r>
          </a:p>
          <a:p>
            <a:r>
              <a:rPr lang="lv-LV" dirty="0" smtClean="0"/>
              <a:t>fgets(&lt;virknes nosaukums&gt;, &lt;virknes garums&gt;, &lt;faila rādītājs&gt;);</a:t>
            </a:r>
          </a:p>
          <a:p>
            <a:r>
              <a:rPr lang="lv-LV" dirty="0" smtClean="0"/>
              <a:t>&lt;simbola mainīgais&gt; = fgetc(&lt;faila rādītājs&gt;);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Fgetc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#include &lt;conio.h&gt;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smtClean="0"/>
              <a:t>FILE *</a:t>
            </a:r>
            <a:r>
              <a:rPr lang="lv-LV" dirty="0" smtClean="0"/>
              <a:t>fails</a:t>
            </a:r>
            <a:r>
              <a:rPr lang="en-US" dirty="0" smtClean="0"/>
              <a:t>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</a:t>
            </a:r>
            <a:r>
              <a:rPr lang="lv-LV" dirty="0" smtClean="0"/>
              <a:t>;</a:t>
            </a:r>
          </a:p>
          <a:p>
            <a:pPr>
              <a:buNone/>
            </a:pPr>
            <a:r>
              <a:rPr lang="lv-LV" dirty="0" smtClean="0"/>
              <a:t>  fails </a:t>
            </a:r>
            <a:r>
              <a:rPr lang="en-US" dirty="0" smtClean="0"/>
              <a:t>=</a:t>
            </a:r>
            <a:r>
              <a:rPr lang="lv-LV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(“</a:t>
            </a:r>
            <a:r>
              <a:rPr lang="lv-LV" dirty="0" smtClean="0"/>
              <a:t>fails</a:t>
            </a:r>
            <a:r>
              <a:rPr lang="en-US" dirty="0" smtClean="0"/>
              <a:t>.txt</a:t>
            </a:r>
            <a:r>
              <a:rPr lang="lv-LV" dirty="0" smtClean="0"/>
              <a:t>”</a:t>
            </a:r>
            <a:r>
              <a:rPr lang="en-US" dirty="0" smtClean="0"/>
              <a:t>,</a:t>
            </a:r>
            <a:r>
              <a:rPr lang="lv-LV" dirty="0" smtClean="0"/>
              <a:t> “</a:t>
            </a:r>
            <a:r>
              <a:rPr lang="en-US" dirty="0" smtClean="0"/>
              <a:t>r</a:t>
            </a:r>
            <a:r>
              <a:rPr lang="lv-LV" dirty="0" smtClean="0"/>
              <a:t>”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smtClean="0"/>
              <a:t>if (</a:t>
            </a:r>
            <a:r>
              <a:rPr lang="lv-LV" dirty="0" smtClean="0"/>
              <a:t>fails </a:t>
            </a:r>
            <a:r>
              <a:rPr lang="en-US" dirty="0" smtClean="0"/>
              <a:t>==</a:t>
            </a:r>
            <a:r>
              <a:rPr lang="lv-LV" dirty="0" smtClean="0"/>
              <a:t> </a:t>
            </a:r>
            <a:r>
              <a:rPr lang="en-US" dirty="0" smtClean="0"/>
              <a:t>NULL)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{</a:t>
            </a:r>
          </a:p>
          <a:p>
            <a:pPr>
              <a:buNone/>
            </a:pPr>
            <a:r>
              <a:rPr lang="lv-LV" dirty="0" smtClean="0"/>
              <a:t>     printf</a:t>
            </a:r>
            <a:r>
              <a:rPr lang="en-US" dirty="0" smtClean="0"/>
              <a:t>("Error opening file</a:t>
            </a:r>
            <a:r>
              <a:rPr lang="lv-LV" dirty="0" smtClean="0"/>
              <a:t>”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getch();</a:t>
            </a:r>
          </a:p>
          <a:p>
            <a:pPr>
              <a:buNone/>
            </a:pPr>
            <a:r>
              <a:rPr lang="lv-LV" dirty="0" smtClean="0"/>
              <a:t>     }</a:t>
            </a:r>
          </a:p>
          <a:p>
            <a:pPr>
              <a:buNone/>
            </a:pPr>
            <a:r>
              <a:rPr lang="lv-LV" dirty="0" smtClean="0"/>
              <a:t>   </a:t>
            </a:r>
            <a:r>
              <a:rPr lang="en-US" dirty="0" smtClean="0"/>
              <a:t>else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</a:t>
            </a:r>
            <a:r>
              <a:rPr lang="en-US" dirty="0" smtClean="0"/>
              <a:t>{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 </a:t>
            </a:r>
            <a:r>
              <a:rPr lang="en-US" dirty="0" smtClean="0"/>
              <a:t>do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   </a:t>
            </a:r>
            <a:r>
              <a:rPr lang="en-US" dirty="0" smtClean="0"/>
              <a:t>{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      </a:t>
            </a:r>
            <a:r>
              <a:rPr lang="en-US" dirty="0" smtClean="0"/>
              <a:t>c = </a:t>
            </a:r>
            <a:r>
              <a:rPr lang="en-US" dirty="0" err="1" smtClean="0"/>
              <a:t>fgetc</a:t>
            </a:r>
            <a:r>
              <a:rPr lang="en-US" dirty="0" smtClean="0"/>
              <a:t> (</a:t>
            </a:r>
            <a:r>
              <a:rPr lang="lv-LV" dirty="0" smtClean="0"/>
              <a:t>fails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      printf(“%2c”, c);</a:t>
            </a:r>
          </a:p>
          <a:p>
            <a:pPr>
              <a:buNone/>
            </a:pPr>
            <a:r>
              <a:rPr lang="lv-LV" dirty="0" smtClean="0"/>
              <a:t>           </a:t>
            </a:r>
            <a:r>
              <a:rPr lang="en-US" dirty="0" smtClean="0"/>
              <a:t>}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 </a:t>
            </a:r>
            <a:r>
              <a:rPr lang="en-US" dirty="0" smtClean="0"/>
              <a:t>while(c != EOF);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 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lv-LV" dirty="0" smtClean="0"/>
              <a:t>fails</a:t>
            </a:r>
            <a:r>
              <a:rPr lang="en-US" dirty="0" smtClean="0"/>
              <a:t>);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</a:t>
            </a:r>
            <a:r>
              <a:rPr lang="en-US" dirty="0" smtClean="0"/>
              <a:t>}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</a:t>
            </a:r>
            <a:r>
              <a:rPr lang="en-US" dirty="0" smtClean="0"/>
              <a:t>return 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smtClean="0"/>
              <a:t>}</a:t>
            </a:r>
            <a:endParaRPr lang="lv-LV" dirty="0" smtClean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 rot="16200000" flipH="1">
            <a:off x="1754124" y="4037076"/>
            <a:ext cx="4873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Informācijas nolasīšana. Blokveida pieeja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2800" dirty="0" smtClean="0"/>
              <a:t>fread(&lt;masīvs/struktūra&gt;, &lt;masīva/ struktūras izmērs&gt;, &lt;ierakstu skaits&gt;, &lt;faila rādītājs&gt;);</a:t>
            </a:r>
          </a:p>
          <a:p>
            <a:pPr>
              <a:buNone/>
            </a:pPr>
            <a:endParaRPr lang="lv-LV" sz="2800" dirty="0" smtClean="0"/>
          </a:p>
          <a:p>
            <a:pPr>
              <a:buNone/>
            </a:pPr>
            <a:r>
              <a:rPr lang="lv-LV" sz="2800" b="1" dirty="0" smtClean="0"/>
              <a:t>Piemērs</a:t>
            </a:r>
            <a:r>
              <a:rPr lang="lv-LV" sz="2800" dirty="0" smtClean="0"/>
              <a:t>,</a:t>
            </a:r>
          </a:p>
          <a:p>
            <a:pPr>
              <a:buNone/>
            </a:pPr>
            <a:r>
              <a:rPr lang="lv-LV" sz="2800" dirty="0" smtClean="0"/>
              <a:t>FILE * fails;</a:t>
            </a:r>
          </a:p>
          <a:p>
            <a:pPr>
              <a:buNone/>
            </a:pPr>
            <a:r>
              <a:rPr lang="lv-LV" sz="2800" dirty="0" smtClean="0"/>
              <a:t>struct studenti students[20];</a:t>
            </a:r>
          </a:p>
          <a:p>
            <a:pPr>
              <a:buNone/>
            </a:pPr>
            <a:r>
              <a:rPr lang="lv-LV" sz="2800" dirty="0" smtClean="0"/>
              <a:t>fails = fopen(“saraksts.txt”, “r”);</a:t>
            </a:r>
          </a:p>
          <a:p>
            <a:pPr>
              <a:buNone/>
            </a:pPr>
            <a:r>
              <a:rPr lang="lv-LV" sz="2800" dirty="0" smtClean="0"/>
              <a:t>fread(students, sizeof(students), 1, fails);</a:t>
            </a:r>
          </a:p>
          <a:p>
            <a:pPr>
              <a:buNone/>
            </a:pPr>
            <a:endParaRPr lang="lv-LV" sz="2800" dirty="0" smtClean="0"/>
          </a:p>
          <a:p>
            <a:pPr>
              <a:buNone/>
            </a:pPr>
            <a:endParaRPr lang="lv-LV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Informācijas ierakstīšana. Secīgā pieeja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fprintf(&lt;faila rādītājs&gt;, &lt;teksta arguments&gt;[, &lt;mainīgo nosaukumi&gt;]);</a:t>
            </a:r>
          </a:p>
          <a:p>
            <a:r>
              <a:rPr lang="lv-LV" dirty="0" smtClean="0"/>
              <a:t>fputs(&lt;virknes nosaukums&gt;, &lt;faila rādītājs&gt;);</a:t>
            </a:r>
          </a:p>
          <a:p>
            <a:r>
              <a:rPr lang="lv-LV" dirty="0" smtClean="0"/>
              <a:t>fputc(&lt;simbola kods&gt;, &lt;faila rādītājs&gt;);</a:t>
            </a:r>
          </a:p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Fputc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686800" cy="4873752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#include &lt;conio.h&gt;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smtClean="0"/>
              <a:t>FILE *</a:t>
            </a:r>
            <a:r>
              <a:rPr lang="lv-LV" dirty="0" smtClean="0"/>
              <a:t>fails</a:t>
            </a:r>
            <a:r>
              <a:rPr lang="en-US" dirty="0" smtClean="0"/>
              <a:t>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</a:t>
            </a:r>
            <a:r>
              <a:rPr lang="lv-LV" dirty="0" smtClean="0"/>
              <a:t>, n = 0;</a:t>
            </a:r>
          </a:p>
          <a:p>
            <a:pPr>
              <a:buNone/>
            </a:pPr>
            <a:r>
              <a:rPr lang="lv-LV" dirty="0" smtClean="0"/>
              <a:t>  fails </a:t>
            </a:r>
            <a:r>
              <a:rPr lang="en-US" dirty="0" smtClean="0"/>
              <a:t>=</a:t>
            </a:r>
            <a:r>
              <a:rPr lang="lv-LV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(“</a:t>
            </a:r>
            <a:r>
              <a:rPr lang="lv-LV" dirty="0" smtClean="0"/>
              <a:t>fails</a:t>
            </a:r>
            <a:r>
              <a:rPr lang="en-US" dirty="0" smtClean="0"/>
              <a:t>.txt</a:t>
            </a:r>
            <a:r>
              <a:rPr lang="lv-LV" dirty="0" smtClean="0"/>
              <a:t>”</a:t>
            </a:r>
            <a:r>
              <a:rPr lang="en-US" dirty="0" smtClean="0"/>
              <a:t>,</a:t>
            </a:r>
            <a:r>
              <a:rPr lang="lv-LV" dirty="0" smtClean="0"/>
              <a:t> “</a:t>
            </a:r>
            <a:r>
              <a:rPr lang="en-US" dirty="0" smtClean="0"/>
              <a:t>w</a:t>
            </a:r>
            <a:r>
              <a:rPr lang="lv-LV" dirty="0" smtClean="0"/>
              <a:t>”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smtClean="0"/>
              <a:t>if (</a:t>
            </a:r>
            <a:r>
              <a:rPr lang="lv-LV" dirty="0" smtClean="0"/>
              <a:t>fails </a:t>
            </a:r>
            <a:r>
              <a:rPr lang="en-US" dirty="0" smtClean="0"/>
              <a:t>==</a:t>
            </a:r>
            <a:r>
              <a:rPr lang="lv-LV" dirty="0" smtClean="0"/>
              <a:t> </a:t>
            </a:r>
            <a:r>
              <a:rPr lang="en-US" dirty="0" smtClean="0"/>
              <a:t>NULL)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{</a:t>
            </a:r>
          </a:p>
          <a:p>
            <a:pPr>
              <a:buNone/>
            </a:pPr>
            <a:r>
              <a:rPr lang="lv-LV" dirty="0" smtClean="0"/>
              <a:t>     printf</a:t>
            </a:r>
            <a:r>
              <a:rPr lang="en-US" dirty="0" smtClean="0"/>
              <a:t>("Error opening file</a:t>
            </a:r>
            <a:r>
              <a:rPr lang="lv-LV" dirty="0" smtClean="0"/>
              <a:t>”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getch();</a:t>
            </a:r>
          </a:p>
          <a:p>
            <a:pPr>
              <a:buNone/>
            </a:pPr>
            <a:r>
              <a:rPr lang="lv-LV" dirty="0" smtClean="0"/>
              <a:t>     }</a:t>
            </a:r>
          </a:p>
          <a:p>
            <a:pPr>
              <a:buNone/>
            </a:pPr>
            <a:r>
              <a:rPr lang="lv-LV" dirty="0" smtClean="0"/>
              <a:t>   </a:t>
            </a:r>
            <a:r>
              <a:rPr lang="en-US" dirty="0" smtClean="0"/>
              <a:t>else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</a:t>
            </a:r>
            <a:r>
              <a:rPr lang="en-US" dirty="0" smtClean="0"/>
              <a:t>{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</a:t>
            </a:r>
            <a:r>
              <a:rPr lang="en-US" dirty="0" smtClean="0"/>
              <a:t>for (c = 'A' ; c &lt;= 'Z' ; </a:t>
            </a:r>
            <a:r>
              <a:rPr lang="en-US" dirty="0" err="1" smtClean="0"/>
              <a:t>c++</a:t>
            </a:r>
            <a:r>
              <a:rPr lang="en-US" dirty="0" smtClean="0"/>
              <a:t>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  </a:t>
            </a:r>
            <a:r>
              <a:rPr lang="en-US" dirty="0" smtClean="0"/>
              <a:t> </a:t>
            </a:r>
            <a:r>
              <a:rPr lang="lv-LV" dirty="0" smtClean="0"/>
              <a:t>   </a:t>
            </a:r>
            <a:r>
              <a:rPr lang="en-US" dirty="0" err="1" smtClean="0"/>
              <a:t>fputc</a:t>
            </a:r>
            <a:r>
              <a:rPr lang="en-US" dirty="0" smtClean="0"/>
              <a:t>( (</a:t>
            </a:r>
            <a:r>
              <a:rPr lang="en-US" dirty="0" err="1" smtClean="0"/>
              <a:t>int</a:t>
            </a:r>
            <a:r>
              <a:rPr lang="en-US" dirty="0" smtClean="0"/>
              <a:t>)c , </a:t>
            </a:r>
            <a:r>
              <a:rPr lang="lv-LV" dirty="0" smtClean="0"/>
              <a:t>fails</a:t>
            </a:r>
            <a:r>
              <a:rPr lang="en-US" dirty="0" smtClean="0"/>
              <a:t>);  </a:t>
            </a:r>
            <a:br>
              <a:rPr lang="en-US" dirty="0" smtClean="0"/>
            </a:br>
            <a:r>
              <a:rPr lang="lv-LV" dirty="0" smtClean="0"/>
              <a:t>    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lv-LV" dirty="0" smtClean="0"/>
              <a:t>fails</a:t>
            </a:r>
            <a:r>
              <a:rPr lang="en-US" dirty="0" smtClean="0"/>
              <a:t>);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 </a:t>
            </a:r>
            <a:r>
              <a:rPr lang="en-US" dirty="0" smtClean="0"/>
              <a:t>}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  </a:t>
            </a:r>
            <a:r>
              <a:rPr lang="en-US" dirty="0" smtClean="0"/>
              <a:t>return 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</a:t>
            </a:r>
            <a:r>
              <a:rPr lang="en-US" dirty="0" smtClean="0"/>
              <a:t>}</a:t>
            </a:r>
            <a:endParaRPr lang="lv-LV" dirty="0" smtClean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 rot="16200000" flipH="1">
            <a:off x="2120806" y="3937050"/>
            <a:ext cx="4873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Informācijas ierakstīšana. Blokveida pieeja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2800" dirty="0" smtClean="0"/>
              <a:t>fwrite(&lt;masīvs/struktūra&gt;, &lt;masīva/ struktūras izmērs&gt;, &lt;ierakstu skaits&gt;, &lt;faila rādītājs&gt;);</a:t>
            </a:r>
          </a:p>
          <a:p>
            <a:pPr>
              <a:buNone/>
            </a:pPr>
            <a:endParaRPr lang="lv-LV" sz="2800" dirty="0" smtClean="0"/>
          </a:p>
          <a:p>
            <a:pPr>
              <a:buNone/>
            </a:pPr>
            <a:r>
              <a:rPr lang="lv-LV" sz="2800" b="1" dirty="0" smtClean="0"/>
              <a:t>Piemērs</a:t>
            </a:r>
            <a:r>
              <a:rPr lang="lv-LV" sz="2800" dirty="0" smtClean="0"/>
              <a:t>,</a:t>
            </a:r>
          </a:p>
          <a:p>
            <a:pPr>
              <a:buNone/>
            </a:pPr>
            <a:r>
              <a:rPr lang="lv-LV" sz="2800" dirty="0" smtClean="0"/>
              <a:t>FILE * fails;</a:t>
            </a:r>
          </a:p>
          <a:p>
            <a:pPr>
              <a:buNone/>
            </a:pPr>
            <a:r>
              <a:rPr lang="lv-LV" sz="2800" dirty="0" smtClean="0"/>
              <a:t>struct studenti students[20];</a:t>
            </a:r>
          </a:p>
          <a:p>
            <a:pPr>
              <a:buNone/>
            </a:pPr>
            <a:r>
              <a:rPr lang="lv-LV" sz="2800" dirty="0" smtClean="0"/>
              <a:t>fails = fopen(“saraksts.txt”, “a”);</a:t>
            </a:r>
          </a:p>
          <a:p>
            <a:pPr>
              <a:buNone/>
            </a:pPr>
            <a:r>
              <a:rPr lang="lv-LV" sz="2800" dirty="0" smtClean="0"/>
              <a:t>fwrite(students, sizeof(students), 1, fails);</a:t>
            </a:r>
          </a:p>
          <a:p>
            <a:pPr>
              <a:buNone/>
            </a:pPr>
            <a:endParaRPr lang="lv-LV" sz="2800" dirty="0" smtClean="0"/>
          </a:p>
          <a:p>
            <a:pPr>
              <a:buNone/>
            </a:pPr>
            <a:endParaRPr lang="lv-LV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 1. (1/4)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lv-LV" b="1" u="sng" dirty="0" smtClean="0"/>
              <a:t>Uzdevums</a:t>
            </a:r>
            <a:r>
              <a:rPr lang="lv-LV" dirty="0" smtClean="0"/>
              <a:t>: Tiek aizpildīta struktūra. Ierakstīta failā, nolasīta no tā un izvadīta uz ekrāna. Izmanto secīgu pieeju (fprintf/fscanf)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b="1" u="sng" dirty="0" smtClean="0"/>
              <a:t>Programma:</a:t>
            </a:r>
          </a:p>
          <a:p>
            <a:pPr>
              <a:buNone/>
            </a:pPr>
            <a:r>
              <a:rPr lang="lv-LV" dirty="0" smtClean="0"/>
              <a:t>#include &lt;stdio.h&gt;</a:t>
            </a:r>
          </a:p>
          <a:p>
            <a:pPr>
              <a:buNone/>
            </a:pPr>
            <a:r>
              <a:rPr lang="lv-LV" dirty="0" smtClean="0"/>
              <a:t>#include &lt;conio.h&gt;</a:t>
            </a:r>
          </a:p>
          <a:p>
            <a:pPr>
              <a:buNone/>
            </a:pPr>
            <a:r>
              <a:rPr lang="lv-LV" dirty="0" smtClean="0"/>
              <a:t>#include &lt;string.h&gt;</a:t>
            </a:r>
          </a:p>
          <a:p>
            <a:pPr>
              <a:buNone/>
            </a:pPr>
            <a:r>
              <a:rPr lang="lv-LV" dirty="0" smtClean="0"/>
              <a:t>#include &lt;windows.h&gt;</a:t>
            </a:r>
          </a:p>
          <a:p>
            <a:pPr>
              <a:buNone/>
            </a:pPr>
            <a:r>
              <a:rPr lang="lv-LV" dirty="0" smtClean="0"/>
              <a:t>#define N 25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int main()</a:t>
            </a:r>
          </a:p>
          <a:p>
            <a:pPr>
              <a:buNone/>
            </a:pPr>
            <a:r>
              <a:rPr lang="lv-LV" dirty="0" smtClean="0"/>
              <a:t>{</a:t>
            </a:r>
          </a:p>
          <a:p>
            <a:pPr>
              <a:buNone/>
            </a:pPr>
            <a:r>
              <a:rPr lang="lv-LV" dirty="0" smtClean="0"/>
              <a:t> FILE *fails_st;</a:t>
            </a:r>
          </a:p>
          <a:p>
            <a:pPr>
              <a:buNone/>
            </a:pPr>
            <a:r>
              <a:rPr lang="lv-LV" dirty="0" smtClean="0"/>
              <a:t> struct studenti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int Nr;</a:t>
            </a:r>
          </a:p>
          <a:p>
            <a:pPr>
              <a:buNone/>
            </a:pPr>
            <a:r>
              <a:rPr lang="lv-LV" dirty="0" smtClean="0"/>
              <a:t>     char vards[25], uzvards[25], apl_nr[9];</a:t>
            </a:r>
          </a:p>
          <a:p>
            <a:pPr>
              <a:buNone/>
            </a:pPr>
            <a:r>
              <a:rPr lang="lv-LV" dirty="0" smtClean="0"/>
              <a:t>   } students[N];</a:t>
            </a:r>
          </a:p>
          <a:p>
            <a:pPr>
              <a:buNone/>
            </a:pPr>
            <a:r>
              <a:rPr lang="lv-LV" dirty="0" smtClean="0"/>
              <a:t> int i, j;</a:t>
            </a:r>
          </a:p>
          <a:p>
            <a:pPr marL="0" indent="0">
              <a:buNone/>
            </a:pP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 1. (2/4)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v-LV" dirty="0" smtClean="0"/>
              <a:t> system(“cls”);</a:t>
            </a:r>
          </a:p>
          <a:p>
            <a:pPr marL="0" indent="0">
              <a:buNone/>
            </a:pPr>
            <a:r>
              <a:rPr lang="lv-LV" dirty="0" smtClean="0"/>
              <a:t> printf("Aizpildiet, ludzu, sarakstu\n");</a:t>
            </a:r>
          </a:p>
          <a:p>
            <a:pPr marL="0" indent="0">
              <a:buNone/>
            </a:pPr>
            <a:r>
              <a:rPr lang="lv-LV" dirty="0" smtClean="0"/>
              <a:t> for(i=0; i&lt;N; i++)</a:t>
            </a:r>
          </a:p>
          <a:p>
            <a:pPr marL="0" indent="0">
              <a:buNone/>
            </a:pPr>
            <a:r>
              <a:rPr lang="lv-LV" dirty="0" smtClean="0"/>
              <a:t>   {</a:t>
            </a:r>
          </a:p>
          <a:p>
            <a:pPr marL="0" indent="0">
              <a:buNone/>
            </a:pPr>
            <a:r>
              <a:rPr lang="lv-LV" dirty="0" smtClean="0"/>
              <a:t>    students[i].Nr = i+1;</a:t>
            </a:r>
          </a:p>
          <a:p>
            <a:pPr marL="0" indent="0">
              <a:buNone/>
            </a:pPr>
            <a:r>
              <a:rPr lang="lv-LV" dirty="0" smtClean="0"/>
              <a:t>    printf("\nIevadiet %d. studenta informaciju\n", i+1);</a:t>
            </a:r>
          </a:p>
          <a:p>
            <a:pPr marL="0" indent="0">
              <a:buNone/>
            </a:pPr>
            <a:r>
              <a:rPr lang="lv-LV" dirty="0" smtClean="0"/>
              <a:t>    printf("Vards: ");</a:t>
            </a:r>
          </a:p>
          <a:p>
            <a:pPr marL="0" indent="0">
              <a:buNone/>
            </a:pPr>
            <a:r>
              <a:rPr lang="lv-LV" dirty="0" smtClean="0"/>
              <a:t>    gets(students[i].vards);</a:t>
            </a:r>
          </a:p>
          <a:p>
            <a:pPr marL="0" indent="0">
              <a:buNone/>
            </a:pPr>
            <a:r>
              <a:rPr lang="lv-LV" dirty="0" smtClean="0"/>
              <a:t>    printf("Uzvards: ");</a:t>
            </a:r>
          </a:p>
          <a:p>
            <a:pPr marL="0" indent="0">
              <a:buNone/>
            </a:pPr>
            <a:r>
              <a:rPr lang="lv-LV" dirty="0" smtClean="0"/>
              <a:t>    gets(students[i].uzvards);</a:t>
            </a:r>
          </a:p>
          <a:p>
            <a:pPr marL="0" indent="0">
              <a:buNone/>
            </a:pPr>
            <a:r>
              <a:rPr lang="lv-LV" dirty="0" smtClean="0"/>
              <a:t>    printf("Apliecibas numurs: ");</a:t>
            </a:r>
          </a:p>
          <a:p>
            <a:pPr marL="0" indent="0">
              <a:buNone/>
            </a:pPr>
            <a:r>
              <a:rPr lang="lv-LV" dirty="0" smtClean="0"/>
              <a:t>    gets(students[i].apl_nr);</a:t>
            </a:r>
          </a:p>
          <a:p>
            <a:pPr marL="0" indent="0">
              <a:buNone/>
            </a:pPr>
            <a:r>
              <a:rPr lang="lv-LV" dirty="0" smtClean="0"/>
              <a:t>   }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fails_st = fopen("studenti.txt", "w");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 1. (3/4)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v-LV" dirty="0" smtClean="0"/>
              <a:t> for(i=0; i&lt;N; i++)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fails_st</a:t>
            </a:r>
            <a:r>
              <a:rPr lang="en-US" dirty="0" smtClean="0"/>
              <a:t>, "%</a:t>
            </a:r>
            <a:r>
              <a:rPr lang="en-US" dirty="0" err="1" smtClean="0"/>
              <a:t>d%s%s%s</a:t>
            </a:r>
            <a:r>
              <a:rPr lang="en-US" dirty="0" smtClean="0"/>
              <a:t>\n", students[</a:t>
            </a:r>
            <a:r>
              <a:rPr lang="en-US" dirty="0" err="1" smtClean="0"/>
              <a:t>i</a:t>
            </a:r>
            <a:r>
              <a:rPr lang="en-US" dirty="0" smtClean="0"/>
              <a:t>].Nr, students[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vards</a:t>
            </a:r>
            <a:r>
              <a:rPr lang="en-US" dirty="0" smtClean="0"/>
              <a:t>, students[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uzvards</a:t>
            </a:r>
            <a:r>
              <a:rPr lang="en-US" dirty="0" smtClean="0"/>
              <a:t>, students[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apl_nr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lv-LV" dirty="0" smtClean="0"/>
              <a:t> fclose(fails_st);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 fails_st = fopen("studenti.txt", "r");</a:t>
            </a:r>
          </a:p>
          <a:p>
            <a:pPr>
              <a:buNone/>
            </a:pPr>
            <a:r>
              <a:rPr lang="lv-LV" dirty="0" smtClean="0"/>
              <a:t> for(i=0; i&lt;N; i++)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fscanf(fails_st, "%d", students[i].Nr);</a:t>
            </a:r>
          </a:p>
          <a:p>
            <a:pPr>
              <a:buNone/>
            </a:pPr>
            <a:r>
              <a:rPr lang="lv-LV" dirty="0" smtClean="0"/>
              <a:t>    fgets(students[i].vards, strlen(students[i].vards)+1, fails_st);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fgets</a:t>
            </a:r>
            <a:r>
              <a:rPr lang="en-US" dirty="0" smtClean="0"/>
              <a:t>(students[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uzvards</a:t>
            </a:r>
            <a:r>
              <a:rPr lang="en-US" dirty="0" smtClean="0"/>
              <a:t>, </a:t>
            </a:r>
            <a:r>
              <a:rPr lang="en-US" dirty="0" err="1" smtClean="0"/>
              <a:t>strlen</a:t>
            </a:r>
            <a:r>
              <a:rPr lang="en-US" dirty="0" smtClean="0"/>
              <a:t>(students[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uzvards</a:t>
            </a:r>
            <a:r>
              <a:rPr lang="en-US" dirty="0" smtClean="0"/>
              <a:t>)+1, </a:t>
            </a:r>
            <a:r>
              <a:rPr lang="en-US" dirty="0" err="1" smtClean="0"/>
              <a:t>fails_st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nn-NO" dirty="0" smtClean="0"/>
              <a:t>    fgets(students[i].apl_nr, strlen(students[i].apl_nr)+1, fails_st);</a:t>
            </a:r>
          </a:p>
          <a:p>
            <a:pPr>
              <a:buNone/>
            </a:pPr>
            <a:r>
              <a:rPr lang="lv-LV" dirty="0" smtClean="0"/>
              <a:t>   }</a:t>
            </a:r>
          </a:p>
          <a:p>
            <a:pPr>
              <a:buNone/>
            </a:pPr>
            <a:r>
              <a:rPr lang="lv-LV" dirty="0" smtClean="0"/>
              <a:t> fclose(fails_st);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 1. (4/4)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dirty="0" smtClean="0"/>
              <a:t> system(“cls”);</a:t>
            </a:r>
          </a:p>
          <a:p>
            <a:pPr>
              <a:buNone/>
            </a:pPr>
            <a:r>
              <a:rPr lang="lv-LV" dirty="0" smtClean="0"/>
              <a:t> printf("Studentu saraksts\n");</a:t>
            </a:r>
          </a:p>
          <a:p>
            <a:pPr>
              <a:buNone/>
            </a:pPr>
            <a:r>
              <a:rPr lang="lv-LV" dirty="0" smtClean="0"/>
              <a:t> for(i=0; i&lt;N; i++)</a:t>
            </a:r>
          </a:p>
          <a:p>
            <a:pPr>
              <a:buNone/>
            </a:pPr>
            <a:r>
              <a:rPr lang="nn-NO" dirty="0" smtClean="0"/>
              <a:t>    printf("%4d%15s%15s%10s\n", students[i].Nr, students[i].vards, students[i].uzvards, students[i].apl_nr);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 getch();</a:t>
            </a:r>
          </a:p>
          <a:p>
            <a:pPr>
              <a:buNone/>
            </a:pPr>
            <a:r>
              <a:rPr lang="lv-LV" dirty="0" smtClean="0"/>
              <a:t> return 0;</a:t>
            </a:r>
          </a:p>
          <a:p>
            <a:pPr>
              <a:buNone/>
            </a:pPr>
            <a:r>
              <a:rPr lang="lv-LV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Faili </a:t>
            </a:r>
            <a:r>
              <a:rPr lang="lv-LV" dirty="0" smtClean="0"/>
              <a:t>programmēšanas </a:t>
            </a:r>
            <a:r>
              <a:rPr lang="lv-LV" dirty="0" smtClean="0"/>
              <a:t>valodā C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85720" y="1558088"/>
            <a:ext cx="8358246" cy="45612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dirty="0" smtClean="0"/>
              <a:t>Fails (datne) ir datu kopa, ko glabāšanas, pārsūtīšanas vai apstrādes procesā uzskata par vienotu veselumu un kas parasti sastāv no vienādas struktūras ierakstiem</a:t>
            </a:r>
            <a:r>
              <a:rPr lang="lv-LV" sz="2400" dirty="0" smtClean="0"/>
              <a:t>.</a:t>
            </a:r>
          </a:p>
          <a:p>
            <a:pPr algn="just">
              <a:spcBef>
                <a:spcPct val="50000"/>
              </a:spcBef>
            </a:pP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Nolūks: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lv-LV" sz="2400" dirty="0" smtClean="0"/>
              <a:t>ilglaicīga datu glabāšana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lv-LV" sz="2400" dirty="0" smtClean="0"/>
              <a:t>pieejas nodrošināšana vairākām programmām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lv-LV" sz="2400" dirty="0" smtClean="0"/>
              <a:t>lielu datu masīvu apstrāde</a:t>
            </a:r>
            <a:endParaRPr lang="lv-LV" sz="2400" dirty="0" smtClean="0"/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2. (1/3)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lv-LV" b="1" u="sng" dirty="0" smtClean="0"/>
              <a:t>Uzdevums</a:t>
            </a:r>
            <a:r>
              <a:rPr lang="lv-LV" dirty="0" smtClean="0"/>
              <a:t>: Tiek aizpildīta struktūra. Ierakstīta failā, nolasīta no tā un izvadīta uz ekrāna. Izmanto blokveida pieeju (fwrite/fread)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b="1" u="sng" dirty="0" smtClean="0"/>
              <a:t>Programma:</a:t>
            </a:r>
          </a:p>
          <a:p>
            <a:pPr>
              <a:buNone/>
            </a:pPr>
            <a:r>
              <a:rPr lang="lv-LV" dirty="0" smtClean="0"/>
              <a:t>#include &lt;stdio.h&gt;</a:t>
            </a:r>
          </a:p>
          <a:p>
            <a:pPr>
              <a:buNone/>
            </a:pPr>
            <a:r>
              <a:rPr lang="lv-LV" dirty="0" smtClean="0"/>
              <a:t>#include &lt;conio.h&gt;</a:t>
            </a:r>
          </a:p>
          <a:p>
            <a:pPr>
              <a:buNone/>
            </a:pPr>
            <a:r>
              <a:rPr lang="lv-LV" dirty="0" smtClean="0"/>
              <a:t>#include &lt;string.h&gt;</a:t>
            </a:r>
          </a:p>
          <a:p>
            <a:pPr>
              <a:buNone/>
            </a:pPr>
            <a:r>
              <a:rPr lang="lv-LV" dirty="0" smtClean="0"/>
              <a:t>#include &lt;windows.h&gt;</a:t>
            </a:r>
          </a:p>
          <a:p>
            <a:pPr>
              <a:buNone/>
            </a:pPr>
            <a:r>
              <a:rPr lang="lv-LV" dirty="0" smtClean="0"/>
              <a:t>#define N 25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int main()</a:t>
            </a:r>
          </a:p>
          <a:p>
            <a:pPr>
              <a:buNone/>
            </a:pPr>
            <a:r>
              <a:rPr lang="lv-LV" dirty="0" smtClean="0"/>
              <a:t>{</a:t>
            </a:r>
          </a:p>
          <a:p>
            <a:pPr>
              <a:buNone/>
            </a:pPr>
            <a:r>
              <a:rPr lang="lv-LV" dirty="0" smtClean="0"/>
              <a:t> FILE *fails_st;</a:t>
            </a:r>
          </a:p>
          <a:p>
            <a:pPr>
              <a:buNone/>
            </a:pPr>
            <a:r>
              <a:rPr lang="lv-LV" dirty="0" smtClean="0"/>
              <a:t> struct studenti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int Nr;</a:t>
            </a:r>
          </a:p>
          <a:p>
            <a:pPr>
              <a:buNone/>
            </a:pPr>
            <a:r>
              <a:rPr lang="lv-LV" dirty="0" smtClean="0"/>
              <a:t>     char vards[25], uzvards[25], apl_nr[9];</a:t>
            </a:r>
          </a:p>
          <a:p>
            <a:pPr>
              <a:buNone/>
            </a:pPr>
            <a:r>
              <a:rPr lang="lv-LV" dirty="0" smtClean="0"/>
              <a:t>   } students[N];</a:t>
            </a:r>
          </a:p>
          <a:p>
            <a:pPr>
              <a:buNone/>
            </a:pPr>
            <a:r>
              <a:rPr lang="lv-LV" dirty="0" smtClean="0"/>
              <a:t> int i, j;</a:t>
            </a:r>
          </a:p>
          <a:p>
            <a:pPr marL="0" indent="0">
              <a:buNone/>
            </a:pP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2. (2/3)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v-LV" dirty="0" smtClean="0"/>
              <a:t> system(“cls”);</a:t>
            </a:r>
          </a:p>
          <a:p>
            <a:pPr marL="0" indent="0">
              <a:buNone/>
            </a:pPr>
            <a:r>
              <a:rPr lang="lv-LV" dirty="0" smtClean="0"/>
              <a:t> printf("Aizpildiet, ludzu, sarakstu\n");</a:t>
            </a:r>
          </a:p>
          <a:p>
            <a:pPr marL="0" indent="0">
              <a:buNone/>
            </a:pPr>
            <a:r>
              <a:rPr lang="lv-LV" dirty="0" smtClean="0"/>
              <a:t> for(i=0; i&lt;N; i++)</a:t>
            </a:r>
          </a:p>
          <a:p>
            <a:pPr marL="0" indent="0">
              <a:buNone/>
            </a:pPr>
            <a:r>
              <a:rPr lang="lv-LV" dirty="0" smtClean="0"/>
              <a:t>   {</a:t>
            </a:r>
          </a:p>
          <a:p>
            <a:pPr marL="0" indent="0">
              <a:buNone/>
            </a:pPr>
            <a:r>
              <a:rPr lang="lv-LV" dirty="0" smtClean="0"/>
              <a:t>    students[i].Nr = i+1;</a:t>
            </a:r>
          </a:p>
          <a:p>
            <a:pPr marL="0" indent="0">
              <a:buNone/>
            </a:pPr>
            <a:r>
              <a:rPr lang="lv-LV" dirty="0" smtClean="0"/>
              <a:t>    printf("\nIevadiet %d. studenta informaciju\n", i+1);</a:t>
            </a:r>
          </a:p>
          <a:p>
            <a:pPr marL="0" indent="0">
              <a:buNone/>
            </a:pPr>
            <a:r>
              <a:rPr lang="lv-LV" dirty="0" smtClean="0"/>
              <a:t>    printf("Vards: ");</a:t>
            </a:r>
          </a:p>
          <a:p>
            <a:pPr marL="0" indent="0">
              <a:buNone/>
            </a:pPr>
            <a:r>
              <a:rPr lang="lv-LV" dirty="0" smtClean="0"/>
              <a:t>    gets(students[i].vards);</a:t>
            </a:r>
          </a:p>
          <a:p>
            <a:pPr marL="0" indent="0">
              <a:buNone/>
            </a:pPr>
            <a:r>
              <a:rPr lang="lv-LV" dirty="0" smtClean="0"/>
              <a:t>    printf("Uzvards: ");</a:t>
            </a:r>
          </a:p>
          <a:p>
            <a:pPr marL="0" indent="0">
              <a:buNone/>
            </a:pPr>
            <a:r>
              <a:rPr lang="lv-LV" dirty="0" smtClean="0"/>
              <a:t>    gets(students[i].uzvards);</a:t>
            </a:r>
          </a:p>
          <a:p>
            <a:pPr marL="0" indent="0">
              <a:buNone/>
            </a:pPr>
            <a:r>
              <a:rPr lang="lv-LV" dirty="0" smtClean="0"/>
              <a:t>    printf("Apliecibas numurs: ");</a:t>
            </a:r>
          </a:p>
          <a:p>
            <a:pPr marL="0" indent="0">
              <a:buNone/>
            </a:pPr>
            <a:r>
              <a:rPr lang="lv-LV" dirty="0" smtClean="0"/>
              <a:t>    gets(students[i].apl_nr);</a:t>
            </a:r>
          </a:p>
          <a:p>
            <a:pPr marL="0" indent="0">
              <a:buNone/>
            </a:pPr>
            <a:r>
              <a:rPr lang="lv-LV" dirty="0" smtClean="0"/>
              <a:t>   }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fails_st = fopen("studenti.txt", "w");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 2. (3/3)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lv-LV" dirty="0" smtClean="0"/>
              <a:t>for(i=0; i&lt;N; i++)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fwrite</a:t>
            </a:r>
            <a:r>
              <a:rPr lang="en-US" dirty="0" smtClean="0"/>
              <a:t>(&amp;students, </a:t>
            </a:r>
            <a:r>
              <a:rPr lang="en-US" dirty="0" err="1" smtClean="0"/>
              <a:t>sizeof</a:t>
            </a:r>
            <a:r>
              <a:rPr lang="en-US" dirty="0" smtClean="0"/>
              <a:t>(students), 1, </a:t>
            </a:r>
            <a:r>
              <a:rPr lang="en-US" dirty="0" err="1" smtClean="0"/>
              <a:t>fails_st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lv-LV" dirty="0" smtClean="0"/>
              <a:t> fclose(fails_st);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 fails_st = fopen("studenti.txt", "r");</a:t>
            </a:r>
          </a:p>
          <a:p>
            <a:pPr>
              <a:buNone/>
            </a:pPr>
            <a:r>
              <a:rPr lang="lv-LV" dirty="0" smtClean="0"/>
              <a:t> for(i=0; i&lt;N; i++)</a:t>
            </a:r>
          </a:p>
          <a:p>
            <a:pPr>
              <a:buNone/>
            </a:pPr>
            <a:r>
              <a:rPr lang="lv-LV" dirty="0" smtClean="0"/>
              <a:t>    fread(students, sizeof(students), 1, fails_st);</a:t>
            </a:r>
          </a:p>
          <a:p>
            <a:pPr>
              <a:buNone/>
            </a:pPr>
            <a:r>
              <a:rPr lang="lv-LV" dirty="0" smtClean="0"/>
              <a:t> fclose(fails_st);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 system(“cls”);</a:t>
            </a:r>
          </a:p>
          <a:p>
            <a:pPr>
              <a:buNone/>
            </a:pPr>
            <a:r>
              <a:rPr lang="lv-LV" dirty="0" smtClean="0"/>
              <a:t> printf("Studentu saraksts\n");</a:t>
            </a:r>
          </a:p>
          <a:p>
            <a:pPr>
              <a:buNone/>
            </a:pPr>
            <a:r>
              <a:rPr lang="lv-LV" dirty="0" smtClean="0"/>
              <a:t> for(i=0; i&lt;N; i++)</a:t>
            </a:r>
          </a:p>
          <a:p>
            <a:pPr>
              <a:buNone/>
            </a:pPr>
            <a:r>
              <a:rPr lang="nn-NO" dirty="0" smtClean="0"/>
              <a:t>    printf("%4d%15s%15s%10s\n", students[i].Nr, students[i].vards, students[i].uzvards, students[i].apl_nr);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 getch();</a:t>
            </a:r>
          </a:p>
          <a:p>
            <a:pPr>
              <a:buNone/>
            </a:pPr>
            <a:r>
              <a:rPr lang="lv-LV" dirty="0" smtClean="0"/>
              <a:t> return 0;</a:t>
            </a:r>
          </a:p>
          <a:p>
            <a:pPr>
              <a:buNone/>
            </a:pPr>
            <a:r>
              <a:rPr lang="lv-LV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Tiešā pieeja failiem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14282" y="1714488"/>
            <a:ext cx="8340727" cy="29977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z="2800" dirty="0" smtClean="0"/>
              <a:t>fseek(&lt;</a:t>
            </a:r>
            <a:r>
              <a:rPr lang="lv-LV" sz="2800" dirty="0"/>
              <a:t>faila </a:t>
            </a:r>
            <a:r>
              <a:rPr lang="lv-LV" sz="2800" dirty="0" smtClean="0"/>
              <a:t>rādītājs&gt;, &lt;</a:t>
            </a:r>
            <a:r>
              <a:rPr lang="lv-LV" sz="2800" dirty="0"/>
              <a:t>nobīde</a:t>
            </a:r>
            <a:r>
              <a:rPr lang="lv-LV" sz="2800" dirty="0" smtClean="0"/>
              <a:t>&gt;, &lt;</a:t>
            </a:r>
            <a:r>
              <a:rPr lang="lv-LV" sz="2800" dirty="0"/>
              <a:t>sākumpunkts&gt;)</a:t>
            </a:r>
          </a:p>
          <a:p>
            <a:pPr>
              <a:spcBef>
                <a:spcPct val="50000"/>
              </a:spcBef>
            </a:pPr>
            <a:endParaRPr lang="lv-LV" sz="2400" dirty="0" smtClean="0"/>
          </a:p>
          <a:p>
            <a:pPr>
              <a:spcBef>
                <a:spcPct val="50000"/>
              </a:spcBef>
            </a:pPr>
            <a:r>
              <a:rPr lang="lv-LV" sz="2400" dirty="0" smtClean="0"/>
              <a:t>Nobīde – long int</a:t>
            </a:r>
          </a:p>
          <a:p>
            <a:pPr>
              <a:spcBef>
                <a:spcPct val="50000"/>
              </a:spcBef>
            </a:pPr>
            <a:r>
              <a:rPr lang="lv-LV" sz="2400" dirty="0" smtClean="0"/>
              <a:t>Sākumpunkta </a:t>
            </a:r>
            <a:r>
              <a:rPr lang="lv-LV" sz="2400" dirty="0"/>
              <a:t>vērtības:   </a:t>
            </a:r>
            <a:r>
              <a:rPr lang="lv-LV" sz="2400" dirty="0" smtClean="0"/>
              <a:t>  0  </a:t>
            </a:r>
            <a:r>
              <a:rPr lang="lv-LV" sz="2000" dirty="0"/>
              <a:t>(SEEK_SET) - faila sākums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			      </a:t>
            </a:r>
            <a:r>
              <a:rPr lang="lv-LV" sz="2400" dirty="0" smtClean="0"/>
              <a:t>    1   </a:t>
            </a:r>
            <a:r>
              <a:rPr lang="lv-LV" sz="2000" dirty="0"/>
              <a:t>(SEEK_CUR) - tekošā pozīcija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			      </a:t>
            </a:r>
            <a:r>
              <a:rPr lang="lv-LV" sz="2400" dirty="0" smtClean="0"/>
              <a:t>    2   </a:t>
            </a:r>
            <a:r>
              <a:rPr lang="lv-LV" sz="2000" dirty="0"/>
              <a:t>(SEEK_END) - faila </a:t>
            </a:r>
            <a:r>
              <a:rPr lang="lv-LV" sz="2000" dirty="0" smtClean="0"/>
              <a:t>beigas</a:t>
            </a:r>
            <a:endParaRPr lang="lv-LV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Tiešā pieeja failiem. Piemērs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42844" y="1428736"/>
            <a:ext cx="8786842" cy="5286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en-US" sz="2400" smtClean="0"/>
              <a:t>#include </a:t>
            </a:r>
            <a:r>
              <a:rPr lang="en-US" sz="2400" dirty="0" smtClean="0"/>
              <a:t>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#include &lt;conio.h&gt;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 () </a:t>
            </a:r>
            <a:endParaRPr lang="lv-LV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FILE *</a:t>
            </a:r>
            <a:r>
              <a:rPr lang="lv-LV" sz="2400" dirty="0" smtClean="0"/>
              <a:t>fails</a:t>
            </a:r>
            <a:r>
              <a:rPr lang="en-US" sz="2400" dirty="0" smtClean="0"/>
              <a:t>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c</a:t>
            </a:r>
            <a:r>
              <a:rPr lang="lv-LV" sz="2400" dirty="0" smtClean="0"/>
              <a:t>;</a:t>
            </a:r>
          </a:p>
          <a:p>
            <a:pPr>
              <a:buNone/>
            </a:pPr>
            <a:r>
              <a:rPr lang="lv-LV" sz="2400" dirty="0" smtClean="0"/>
              <a:t>  fails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err="1" smtClean="0"/>
              <a:t>fopen</a:t>
            </a:r>
            <a:r>
              <a:rPr lang="en-US" sz="2400" dirty="0" smtClean="0"/>
              <a:t>(“</a:t>
            </a:r>
            <a:r>
              <a:rPr lang="lv-LV" sz="2400" dirty="0" smtClean="0"/>
              <a:t>fails</a:t>
            </a:r>
            <a:r>
              <a:rPr lang="en-US" sz="2400" dirty="0" smtClean="0"/>
              <a:t>.txt</a:t>
            </a:r>
            <a:r>
              <a:rPr lang="lv-LV" sz="2400" dirty="0" smtClean="0"/>
              <a:t>”</a:t>
            </a:r>
            <a:r>
              <a:rPr lang="en-US" sz="2400" dirty="0" smtClean="0"/>
              <a:t>,</a:t>
            </a:r>
            <a:r>
              <a:rPr lang="lv-LV" sz="2400" dirty="0" smtClean="0"/>
              <a:t> “w+”</a:t>
            </a:r>
            <a:r>
              <a:rPr lang="en-US" sz="2400" dirty="0" smtClean="0"/>
              <a:t>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if (</a:t>
            </a:r>
            <a:r>
              <a:rPr lang="lv-LV" sz="2400" dirty="0" smtClean="0"/>
              <a:t>fails </a:t>
            </a:r>
            <a:r>
              <a:rPr lang="en-US" sz="2400" dirty="0" smtClean="0"/>
              <a:t>==</a:t>
            </a:r>
            <a:r>
              <a:rPr lang="lv-LV" sz="2400" dirty="0" smtClean="0"/>
              <a:t> </a:t>
            </a:r>
            <a:r>
              <a:rPr lang="en-US" sz="2400" dirty="0" smtClean="0"/>
              <a:t>NULL)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{</a:t>
            </a:r>
          </a:p>
          <a:p>
            <a:pPr>
              <a:buNone/>
            </a:pPr>
            <a:r>
              <a:rPr lang="lv-LV" sz="2400" dirty="0" smtClean="0"/>
              <a:t>     printf</a:t>
            </a:r>
            <a:r>
              <a:rPr lang="en-US" sz="2400" dirty="0" smtClean="0"/>
              <a:t>("Error opening file</a:t>
            </a:r>
            <a:r>
              <a:rPr lang="lv-LV" sz="2400" dirty="0" smtClean="0"/>
              <a:t>”</a:t>
            </a:r>
            <a:r>
              <a:rPr lang="en-US" sz="2400" dirty="0" smtClean="0"/>
              <a:t>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getch();</a:t>
            </a:r>
          </a:p>
          <a:p>
            <a:pPr>
              <a:buNone/>
            </a:pPr>
            <a:r>
              <a:rPr lang="lv-LV" sz="2400" dirty="0" smtClean="0"/>
              <a:t>     }</a:t>
            </a:r>
          </a:p>
          <a:p>
            <a:pPr>
              <a:buNone/>
            </a:pPr>
            <a:r>
              <a:rPr lang="lv-LV" sz="2400" dirty="0" smtClean="0"/>
              <a:t>   </a:t>
            </a:r>
            <a:r>
              <a:rPr lang="en-US" sz="2400" dirty="0" smtClean="0"/>
              <a:t>else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</a:t>
            </a:r>
            <a:r>
              <a:rPr lang="en-US" sz="2400" dirty="0" smtClean="0"/>
              <a:t>{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f</a:t>
            </a:r>
            <a:r>
              <a:rPr lang="en-US" sz="2400" dirty="0" smtClean="0"/>
              <a:t>puts(</a:t>
            </a:r>
            <a:r>
              <a:rPr lang="lv-LV" sz="2400" dirty="0" smtClean="0"/>
              <a:t>“Es mācos skolā”</a:t>
            </a:r>
            <a:r>
              <a:rPr lang="en-US" sz="2400" dirty="0" smtClean="0"/>
              <a:t>, </a:t>
            </a:r>
            <a:r>
              <a:rPr lang="lv-LV" sz="2400" dirty="0" smtClean="0"/>
              <a:t>fails</a:t>
            </a:r>
            <a:r>
              <a:rPr lang="en-US" sz="2400" dirty="0" smtClean="0"/>
              <a:t>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</a:t>
            </a:r>
            <a:r>
              <a:rPr lang="en-US" sz="2400" dirty="0" err="1" smtClean="0"/>
              <a:t>fseek</a:t>
            </a:r>
            <a:r>
              <a:rPr lang="en-US" sz="2400" dirty="0" smtClean="0"/>
              <a:t>(</a:t>
            </a:r>
            <a:r>
              <a:rPr lang="lv-LV" sz="2400" dirty="0" smtClean="0"/>
              <a:t>fails</a:t>
            </a:r>
            <a:r>
              <a:rPr lang="en-US" sz="2400" dirty="0" smtClean="0"/>
              <a:t>, 9 , SEEK_SET);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</a:t>
            </a:r>
            <a:r>
              <a:rPr lang="en-US" sz="2400" dirty="0" err="1" smtClean="0"/>
              <a:t>fputs</a:t>
            </a:r>
            <a:r>
              <a:rPr lang="en-US" sz="2400" dirty="0" smtClean="0"/>
              <a:t> (</a:t>
            </a:r>
            <a:r>
              <a:rPr lang="lv-LV" sz="2400" dirty="0" smtClean="0"/>
              <a:t>“</a:t>
            </a:r>
            <a:r>
              <a:rPr lang="en-US" sz="2400" dirty="0" smtClean="0"/>
              <a:t> </a:t>
            </a:r>
            <a:r>
              <a:rPr lang="lv-LV" sz="2400" dirty="0" smtClean="0"/>
              <a:t>augst”</a:t>
            </a:r>
            <a:r>
              <a:rPr lang="en-US" sz="2400" dirty="0" smtClean="0"/>
              <a:t>, </a:t>
            </a:r>
            <a:r>
              <a:rPr lang="lv-LV" sz="2400" dirty="0" smtClean="0"/>
              <a:t>fails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r>
              <a:rPr lang="lv-LV" sz="2400" dirty="0" smtClean="0"/>
              <a:t>    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lv-LV" sz="2400" dirty="0" smtClean="0"/>
              <a:t>fails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</a:t>
            </a:r>
            <a:r>
              <a:rPr lang="en-US" sz="2400" dirty="0" smtClean="0"/>
              <a:t>}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</a:t>
            </a:r>
            <a:r>
              <a:rPr lang="en-US" sz="2400" dirty="0" smtClean="0"/>
              <a:t>return 0;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}</a:t>
            </a:r>
            <a:endParaRPr lang="lv-LV" sz="2400" dirty="0" smtClean="0"/>
          </a:p>
        </p:txBody>
      </p:sp>
      <p:cxnSp>
        <p:nvCxnSpPr>
          <p:cNvPr id="7" name="Straight Connector 6"/>
          <p:cNvCxnSpPr>
            <a:stCxn id="164867" idx="0"/>
            <a:endCxn id="164867" idx="2"/>
          </p:cNvCxnSpPr>
          <p:nvPr/>
        </p:nvCxnSpPr>
        <p:spPr>
          <a:xfrm rot="16200000" flipH="1">
            <a:off x="1893071" y="4071930"/>
            <a:ext cx="5286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Papildus </a:t>
            </a:r>
            <a:r>
              <a:rPr lang="lv-LV" dirty="0" smtClean="0"/>
              <a:t>funkcijas (1/4)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feof(&lt;faila rādītājs&gt;);</a:t>
            </a:r>
          </a:p>
          <a:p>
            <a:pPr lvl="1"/>
            <a:r>
              <a:rPr lang="lv-LV" dirty="0" smtClean="0"/>
              <a:t>0 – nav faila beigas (EOF)</a:t>
            </a:r>
          </a:p>
          <a:p>
            <a:pPr lvl="1"/>
            <a:r>
              <a:rPr lang="lv-LV" dirty="0" smtClean="0"/>
              <a:t>!= 0 – faila beigas</a:t>
            </a:r>
          </a:p>
          <a:p>
            <a:r>
              <a:rPr lang="lv-LV" dirty="0" smtClean="0"/>
              <a:t>ferror(&lt;faila rādītājs&gt;);</a:t>
            </a:r>
          </a:p>
          <a:p>
            <a:pPr lvl="1"/>
            <a:r>
              <a:rPr lang="lv-LV" dirty="0" smtClean="0"/>
              <a:t>0 – nav kļūdu</a:t>
            </a:r>
          </a:p>
          <a:p>
            <a:pPr lvl="1"/>
            <a:r>
              <a:rPr lang="lv-LV" dirty="0" smtClean="0"/>
              <a:t>!= 0 – ir kļūdas</a:t>
            </a:r>
          </a:p>
          <a:p>
            <a:pPr>
              <a:buNone/>
            </a:pPr>
            <a:endParaRPr lang="lv-LV" dirty="0" smtClean="0"/>
          </a:p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Feof piemērs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42844" y="1428736"/>
            <a:ext cx="8786842" cy="5286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#include &lt;conio.h&gt;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 () </a:t>
            </a:r>
            <a:endParaRPr lang="lv-LV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FILE *</a:t>
            </a:r>
            <a:r>
              <a:rPr lang="lv-LV" sz="2400" dirty="0" smtClean="0"/>
              <a:t>fails</a:t>
            </a:r>
            <a:r>
              <a:rPr lang="en-US" sz="2400" dirty="0" smtClean="0"/>
              <a:t>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lv-LV" sz="2400" dirty="0" smtClean="0"/>
              <a:t>n;</a:t>
            </a:r>
          </a:p>
          <a:p>
            <a:pPr>
              <a:buNone/>
            </a:pPr>
            <a:r>
              <a:rPr lang="lv-LV" sz="2400" dirty="0" smtClean="0"/>
              <a:t>  fails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err="1" smtClean="0"/>
              <a:t>fopen</a:t>
            </a:r>
            <a:r>
              <a:rPr lang="en-US" sz="2400" dirty="0" smtClean="0"/>
              <a:t>(“</a:t>
            </a:r>
            <a:r>
              <a:rPr lang="lv-LV" sz="2400" dirty="0" smtClean="0"/>
              <a:t>fails</a:t>
            </a:r>
            <a:r>
              <a:rPr lang="en-US" sz="2400" dirty="0" smtClean="0"/>
              <a:t>.txt</a:t>
            </a:r>
            <a:r>
              <a:rPr lang="lv-LV" sz="2400" dirty="0" smtClean="0"/>
              <a:t>”</a:t>
            </a:r>
            <a:r>
              <a:rPr lang="en-US" sz="2400" dirty="0" smtClean="0"/>
              <a:t>,</a:t>
            </a:r>
            <a:r>
              <a:rPr lang="lv-LV" sz="2400" dirty="0" smtClean="0"/>
              <a:t> “</a:t>
            </a:r>
            <a:r>
              <a:rPr lang="en-US" sz="2400" dirty="0" smtClean="0"/>
              <a:t>r</a:t>
            </a:r>
            <a:r>
              <a:rPr lang="lv-LV" sz="2400" dirty="0" smtClean="0"/>
              <a:t>”</a:t>
            </a:r>
            <a:r>
              <a:rPr lang="en-US" sz="2400" dirty="0" smtClean="0"/>
              <a:t>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if (</a:t>
            </a:r>
            <a:r>
              <a:rPr lang="lv-LV" sz="2400" dirty="0" smtClean="0"/>
              <a:t>fails </a:t>
            </a:r>
            <a:r>
              <a:rPr lang="en-US" sz="2400" dirty="0" smtClean="0"/>
              <a:t>==</a:t>
            </a:r>
            <a:r>
              <a:rPr lang="lv-LV" sz="2400" dirty="0" smtClean="0"/>
              <a:t> </a:t>
            </a:r>
            <a:r>
              <a:rPr lang="en-US" sz="2400" dirty="0" smtClean="0"/>
              <a:t>NULL)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 printf</a:t>
            </a:r>
            <a:r>
              <a:rPr lang="en-US" sz="2400" dirty="0" smtClean="0"/>
              <a:t>("Error opening file</a:t>
            </a:r>
            <a:r>
              <a:rPr lang="lv-LV" sz="2400" dirty="0" smtClean="0"/>
              <a:t>”</a:t>
            </a:r>
            <a:r>
              <a:rPr lang="en-US" sz="2400" dirty="0" smtClean="0"/>
              <a:t>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</a:t>
            </a:r>
            <a:r>
              <a:rPr lang="en-US" sz="2400" dirty="0" smtClean="0"/>
              <a:t>else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</a:t>
            </a:r>
            <a:r>
              <a:rPr lang="en-US" sz="2400" dirty="0" smtClean="0"/>
              <a:t>{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while(!feof(fails))</a:t>
            </a:r>
          </a:p>
          <a:p>
            <a:pPr>
              <a:buNone/>
            </a:pPr>
            <a:r>
              <a:rPr lang="lv-LV" sz="2400" dirty="0" smtClean="0"/>
              <a:t>         if(fgetc(fails) == ‘</a:t>
            </a:r>
            <a:r>
              <a:rPr lang="en-US" sz="2400" dirty="0" smtClean="0"/>
              <a:t>\</a:t>
            </a:r>
            <a:r>
              <a:rPr lang="lv-LV" sz="2400" dirty="0" smtClean="0"/>
              <a:t>n’)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n++;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(“Fail</a:t>
            </a:r>
            <a:r>
              <a:rPr lang="lv-LV" sz="2400" dirty="0" smtClean="0"/>
              <a:t>ā </a:t>
            </a:r>
            <a:r>
              <a:rPr lang="en-US" sz="2400" dirty="0" err="1" smtClean="0"/>
              <a:t>ir</a:t>
            </a:r>
            <a:r>
              <a:rPr lang="en-US" sz="2400" dirty="0" smtClean="0"/>
              <a:t> %d</a:t>
            </a:r>
            <a:r>
              <a:rPr lang="lv-LV" sz="2400" dirty="0" smtClean="0"/>
              <a:t> rindiņas</a:t>
            </a:r>
            <a:r>
              <a:rPr lang="en-US" sz="2400" dirty="0" smtClean="0"/>
              <a:t>”</a:t>
            </a:r>
            <a:r>
              <a:rPr lang="lv-LV" sz="2400" dirty="0" smtClean="0"/>
              <a:t>, n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lv-LV" sz="2400" dirty="0" smtClean="0"/>
              <a:t>fails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</a:t>
            </a:r>
            <a:r>
              <a:rPr lang="en-US" sz="2400" dirty="0" smtClean="0"/>
              <a:t>}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getch();   </a:t>
            </a:r>
          </a:p>
          <a:p>
            <a:pPr>
              <a:buNone/>
            </a:pPr>
            <a:r>
              <a:rPr lang="lv-LV" sz="2400" dirty="0" smtClean="0"/>
              <a:t>   </a:t>
            </a:r>
            <a:r>
              <a:rPr lang="en-US" sz="2400" dirty="0" smtClean="0"/>
              <a:t>return 0;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}</a:t>
            </a:r>
            <a:endParaRPr lang="lv-LV" sz="2400" dirty="0" smtClean="0"/>
          </a:p>
        </p:txBody>
      </p:sp>
      <p:cxnSp>
        <p:nvCxnSpPr>
          <p:cNvPr id="7" name="Straight Connector 6"/>
          <p:cNvCxnSpPr>
            <a:stCxn id="164867" idx="0"/>
            <a:endCxn id="164867" idx="2"/>
          </p:cNvCxnSpPr>
          <p:nvPr/>
        </p:nvCxnSpPr>
        <p:spPr>
          <a:xfrm rot="16200000" flipH="1">
            <a:off x="1893071" y="4071930"/>
            <a:ext cx="5286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Ferror piemērs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42844" y="1428736"/>
            <a:ext cx="8786842" cy="5286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#include &lt;conio.h&gt;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 () </a:t>
            </a:r>
            <a:endParaRPr lang="lv-LV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FILE *</a:t>
            </a:r>
            <a:r>
              <a:rPr lang="lv-LV" sz="2400" dirty="0" smtClean="0"/>
              <a:t>fails</a:t>
            </a:r>
            <a:r>
              <a:rPr lang="en-US" sz="2400" dirty="0" smtClean="0"/>
              <a:t>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lv-LV" sz="2400" dirty="0" smtClean="0"/>
              <a:t>n;</a:t>
            </a:r>
          </a:p>
          <a:p>
            <a:pPr>
              <a:buNone/>
            </a:pPr>
            <a:r>
              <a:rPr lang="lv-LV" sz="2400" dirty="0" smtClean="0"/>
              <a:t>  fails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err="1" smtClean="0"/>
              <a:t>fopen</a:t>
            </a:r>
            <a:r>
              <a:rPr lang="en-US" sz="2400" dirty="0" smtClean="0"/>
              <a:t>(“</a:t>
            </a:r>
            <a:r>
              <a:rPr lang="lv-LV" sz="2400" dirty="0" smtClean="0"/>
              <a:t>fails</a:t>
            </a:r>
            <a:r>
              <a:rPr lang="en-US" sz="2400" dirty="0" smtClean="0"/>
              <a:t>.txt</a:t>
            </a:r>
            <a:r>
              <a:rPr lang="lv-LV" sz="2400" dirty="0" smtClean="0"/>
              <a:t>”</a:t>
            </a:r>
            <a:r>
              <a:rPr lang="en-US" sz="2400" dirty="0" smtClean="0"/>
              <a:t>,</a:t>
            </a:r>
            <a:r>
              <a:rPr lang="lv-LV" sz="2400" dirty="0" smtClean="0"/>
              <a:t> “w”</a:t>
            </a:r>
            <a:r>
              <a:rPr lang="en-US" sz="2400" dirty="0" smtClean="0"/>
              <a:t>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if (</a:t>
            </a:r>
            <a:r>
              <a:rPr lang="lv-LV" sz="2400" dirty="0" smtClean="0"/>
              <a:t>fails </a:t>
            </a:r>
            <a:r>
              <a:rPr lang="en-US" sz="2400" dirty="0" smtClean="0"/>
              <a:t>==</a:t>
            </a:r>
            <a:r>
              <a:rPr lang="lv-LV" sz="2400" dirty="0" smtClean="0"/>
              <a:t> </a:t>
            </a:r>
            <a:r>
              <a:rPr lang="en-US" sz="2400" dirty="0" smtClean="0"/>
              <a:t>NULL)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 printf</a:t>
            </a:r>
            <a:r>
              <a:rPr lang="en-US" sz="2400" dirty="0" smtClean="0"/>
              <a:t>("Error opening file</a:t>
            </a:r>
            <a:r>
              <a:rPr lang="lv-LV" sz="2400" dirty="0" smtClean="0"/>
              <a:t>”</a:t>
            </a:r>
            <a:r>
              <a:rPr lang="en-US" sz="2400" dirty="0" smtClean="0"/>
              <a:t>);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</a:t>
            </a:r>
            <a:r>
              <a:rPr lang="en-US" sz="2400" dirty="0" smtClean="0"/>
              <a:t>else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</a:t>
            </a:r>
            <a:r>
              <a:rPr lang="en-US" sz="2400" dirty="0" smtClean="0"/>
              <a:t>{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  fputs(“Es mācos RTU”, fails);</a:t>
            </a:r>
          </a:p>
          <a:p>
            <a:pPr>
              <a:buNone/>
            </a:pPr>
            <a:r>
              <a:rPr lang="lv-LV" sz="2400" dirty="0" smtClean="0"/>
              <a:t>         if(ferror(fails))</a:t>
            </a:r>
            <a:endParaRPr lang="en-US" sz="2400" dirty="0" smtClean="0"/>
          </a:p>
          <a:p>
            <a:pPr>
              <a:buNone/>
            </a:pPr>
            <a:r>
              <a:rPr lang="lv-LV" sz="2400" dirty="0" smtClean="0"/>
              <a:t>    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</a:t>
            </a:r>
            <a:r>
              <a:rPr lang="lv-LV" sz="2400" dirty="0" smtClean="0"/>
              <a:t>Nevar ierakstīt failā</a:t>
            </a:r>
            <a:r>
              <a:rPr lang="en-US" sz="2400" dirty="0" smtClean="0"/>
              <a:t>”);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lv-LV" sz="2400" dirty="0" smtClean="0"/>
              <a:t>fails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 </a:t>
            </a:r>
            <a:r>
              <a:rPr lang="en-US" sz="2400" dirty="0" smtClean="0"/>
              <a:t>}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 getch();   </a:t>
            </a:r>
          </a:p>
          <a:p>
            <a:pPr>
              <a:buNone/>
            </a:pPr>
            <a:r>
              <a:rPr lang="lv-LV" sz="2400" dirty="0" smtClean="0"/>
              <a:t>   </a:t>
            </a:r>
            <a:r>
              <a:rPr lang="en-US" sz="2400" dirty="0" smtClean="0"/>
              <a:t>return 0; </a:t>
            </a:r>
            <a:endParaRPr lang="lv-LV" sz="2400" dirty="0" smtClean="0"/>
          </a:p>
          <a:p>
            <a:pPr>
              <a:buNone/>
            </a:pPr>
            <a:r>
              <a:rPr lang="lv-LV" sz="2400" dirty="0" smtClean="0"/>
              <a:t>  </a:t>
            </a:r>
            <a:r>
              <a:rPr lang="en-US" sz="2400" dirty="0" smtClean="0"/>
              <a:t>}</a:t>
            </a:r>
            <a:endParaRPr lang="lv-LV" sz="2400" dirty="0" smtClean="0"/>
          </a:p>
        </p:txBody>
      </p:sp>
      <p:cxnSp>
        <p:nvCxnSpPr>
          <p:cNvPr id="7" name="Straight Connector 6"/>
          <p:cNvCxnSpPr>
            <a:stCxn id="164867" idx="0"/>
            <a:endCxn id="164867" idx="2"/>
          </p:cNvCxnSpPr>
          <p:nvPr/>
        </p:nvCxnSpPr>
        <p:spPr>
          <a:xfrm rot="16200000" flipH="1">
            <a:off x="1893071" y="4071930"/>
            <a:ext cx="5286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Papildus </a:t>
            </a:r>
            <a:r>
              <a:rPr lang="lv-LV" dirty="0" smtClean="0"/>
              <a:t>funkcijas (2/4). Darbības ar failu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err="1" smtClean="0"/>
              <a:t>remove</a:t>
            </a:r>
            <a:r>
              <a:rPr lang="lv-LV" dirty="0" smtClean="0"/>
              <a:t> – faila dzēšana</a:t>
            </a:r>
          </a:p>
          <a:p>
            <a:r>
              <a:rPr lang="lv-LV" dirty="0" err="1" smtClean="0"/>
              <a:t>rename</a:t>
            </a:r>
            <a:r>
              <a:rPr lang="lv-LV" dirty="0" smtClean="0"/>
              <a:t> – faila pārsaukšana/pārvietošana</a:t>
            </a:r>
          </a:p>
          <a:p>
            <a:r>
              <a:rPr lang="lv-LV" dirty="0" err="1" smtClean="0"/>
              <a:t>t</a:t>
            </a:r>
            <a:r>
              <a:rPr lang="lv-LV" dirty="0" err="1" smtClean="0"/>
              <a:t>mpfile</a:t>
            </a:r>
            <a:r>
              <a:rPr lang="lv-LV" dirty="0" smtClean="0"/>
              <a:t> – pagaidu faila atvēršana</a:t>
            </a:r>
          </a:p>
          <a:p>
            <a:r>
              <a:rPr lang="lv-LV" dirty="0" err="1" smtClean="0"/>
              <a:t>tmpnam</a:t>
            </a:r>
            <a:r>
              <a:rPr lang="lv-LV" dirty="0" smtClean="0"/>
              <a:t> – pagaidu faila nosaukuma ģenerēšana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Papildus </a:t>
            </a:r>
            <a:r>
              <a:rPr lang="lv-LV" dirty="0" smtClean="0"/>
              <a:t>funkcijas (2/4). Darbības ar failu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remove</a:t>
            </a:r>
            <a:r>
              <a:rPr lang="lv-LV" dirty="0" smtClean="0"/>
              <a:t>(“faila nosaukums”);</a:t>
            </a:r>
          </a:p>
          <a:p>
            <a:pPr lvl="1"/>
            <a:r>
              <a:rPr lang="lv-LV" dirty="0" smtClean="0"/>
              <a:t>0, ja fails veiksmīgi izdzēsts</a:t>
            </a:r>
          </a:p>
          <a:p>
            <a:pPr lvl="1"/>
            <a:r>
              <a:rPr lang="lv-LV" dirty="0" smtClean="0"/>
              <a:t>Kļūdas kods</a:t>
            </a:r>
          </a:p>
          <a:p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rename</a:t>
            </a:r>
            <a:r>
              <a:rPr lang="lv-LV" dirty="0" smtClean="0"/>
              <a:t>(“vecs nosaukums”, “jauns nosaukums”);</a:t>
            </a:r>
          </a:p>
          <a:p>
            <a:pPr lvl="1"/>
            <a:r>
              <a:rPr lang="lv-LV" dirty="0" smtClean="0"/>
              <a:t>0, ja fails veiksmīgi pārsaukts/pārvietots</a:t>
            </a:r>
          </a:p>
          <a:p>
            <a:pPr lvl="1"/>
            <a:r>
              <a:rPr lang="lv-LV" dirty="0" smtClean="0"/>
              <a:t>Kļūdas kods</a:t>
            </a:r>
          </a:p>
          <a:p>
            <a:r>
              <a:rPr lang="lv-LV" dirty="0" smtClean="0"/>
              <a:t>FILE * </a:t>
            </a:r>
            <a:r>
              <a:rPr lang="lv-LV" dirty="0" err="1" smtClean="0"/>
              <a:t>t</a:t>
            </a:r>
            <a:r>
              <a:rPr lang="lv-LV" dirty="0" err="1" smtClean="0"/>
              <a:t>mpfile</a:t>
            </a:r>
            <a:r>
              <a:rPr lang="lv-LV" dirty="0" smtClean="0"/>
              <a:t>();</a:t>
            </a:r>
          </a:p>
          <a:p>
            <a:pPr lvl="1"/>
            <a:r>
              <a:rPr lang="lv-LV" dirty="0" smtClean="0"/>
              <a:t>NULL, ja fails nevar būt izveidots</a:t>
            </a:r>
          </a:p>
          <a:p>
            <a:pPr lvl="1"/>
            <a:r>
              <a:rPr lang="lv-LV" dirty="0" smtClean="0"/>
              <a:t>Norāde uz plūsmu</a:t>
            </a:r>
          </a:p>
          <a:p>
            <a:r>
              <a:rPr lang="lv-LV" dirty="0" err="1" smtClean="0"/>
              <a:t>char</a:t>
            </a:r>
            <a:r>
              <a:rPr lang="lv-LV" dirty="0" smtClean="0"/>
              <a:t> * </a:t>
            </a:r>
            <a:r>
              <a:rPr lang="lv-LV" dirty="0" err="1" smtClean="0"/>
              <a:t>tmpnam</a:t>
            </a:r>
            <a:r>
              <a:rPr lang="lv-LV" dirty="0" smtClean="0"/>
              <a:t>(</a:t>
            </a:r>
            <a:r>
              <a:rPr lang="lv-LV" dirty="0" err="1" smtClean="0"/>
              <a:t>char</a:t>
            </a:r>
            <a:r>
              <a:rPr lang="lv-LV" dirty="0" smtClean="0"/>
              <a:t> *virkne);</a:t>
            </a:r>
          </a:p>
          <a:p>
            <a:pPr lvl="1"/>
            <a:r>
              <a:rPr lang="lv-LV" dirty="0" smtClean="0"/>
              <a:t>Rādītājs uz piedāvāto faila nosaukumu (*virkne)</a:t>
            </a:r>
          </a:p>
          <a:p>
            <a:pPr lvl="1"/>
            <a:r>
              <a:rPr lang="lv-LV" dirty="0" smtClean="0"/>
              <a:t>NULL, ja nav iespējams izveidot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Teksta fails</a:t>
            </a:r>
          </a:p>
          <a:p>
            <a:r>
              <a:rPr lang="lv-LV" dirty="0" smtClean="0"/>
              <a:t>Binārais fails</a:t>
            </a:r>
          </a:p>
          <a:p>
            <a:r>
              <a:rPr lang="lv-LV" dirty="0" smtClean="0"/>
              <a:t>Plūsma </a:t>
            </a:r>
          </a:p>
          <a:p>
            <a:pPr lvl="1"/>
            <a:r>
              <a:rPr lang="lv-LV" dirty="0" err="1" smtClean="0"/>
              <a:t>stdin</a:t>
            </a:r>
            <a:r>
              <a:rPr lang="lv-LV" dirty="0" smtClean="0"/>
              <a:t> – no tastatūras</a:t>
            </a:r>
          </a:p>
          <a:p>
            <a:pPr lvl="1"/>
            <a:r>
              <a:rPr lang="lv-LV" dirty="0" err="1" smtClean="0"/>
              <a:t>stdout</a:t>
            </a:r>
            <a:r>
              <a:rPr lang="lv-LV" dirty="0" smtClean="0"/>
              <a:t> – izvades</a:t>
            </a:r>
          </a:p>
          <a:p>
            <a:pPr lvl="1"/>
            <a:r>
              <a:rPr lang="lv-LV" dirty="0" err="1" smtClean="0"/>
              <a:t>stderr</a:t>
            </a:r>
            <a:r>
              <a:rPr lang="lv-LV" dirty="0" smtClean="0"/>
              <a:t> – ziņojumi par kļūdām</a:t>
            </a:r>
            <a:endParaRPr lang="lv-LV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Remove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windows.h</a:t>
            </a:r>
            <a:r>
              <a:rPr lang="lv-LV" dirty="0" smtClean="0"/>
              <a:t>&gt;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</a:t>
            </a:r>
            <a:r>
              <a:rPr lang="lv-LV" dirty="0" err="1" smtClean="0"/>
              <a:t>int</a:t>
            </a:r>
            <a:r>
              <a:rPr lang="lv-LV" dirty="0" smtClean="0"/>
              <a:t> ir;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ir = </a:t>
            </a:r>
            <a:r>
              <a:rPr lang="lv-LV" dirty="0" err="1" smtClean="0"/>
              <a:t>remove</a:t>
            </a:r>
            <a:r>
              <a:rPr lang="lv-LV" dirty="0" smtClean="0"/>
              <a:t>(“</a:t>
            </a:r>
            <a:r>
              <a:rPr lang="lv-LV" dirty="0" err="1" smtClean="0"/>
              <a:t>fails.txt</a:t>
            </a:r>
            <a:r>
              <a:rPr lang="lv-LV" dirty="0" smtClean="0"/>
              <a:t>");</a:t>
            </a:r>
          </a:p>
          <a:p>
            <a:pPr>
              <a:buNone/>
            </a:pPr>
            <a:r>
              <a:rPr lang="lv-LV" dirty="0" smtClean="0"/>
              <a:t>     </a:t>
            </a:r>
            <a:r>
              <a:rPr lang="lv-LV" dirty="0" err="1" smtClean="0"/>
              <a:t>if</a:t>
            </a:r>
            <a:r>
              <a:rPr lang="lv-LV" dirty="0" smtClean="0"/>
              <a:t>(ir != 0)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   </a:t>
            </a:r>
            <a:r>
              <a:rPr lang="lv-LV" dirty="0" err="1" smtClean="0"/>
              <a:t>printf</a:t>
            </a:r>
            <a:r>
              <a:rPr lang="lv-LV" dirty="0" smtClean="0"/>
              <a:t>(“Nevarēja izdzēst </a:t>
            </a:r>
            <a:r>
              <a:rPr lang="lv-LV" dirty="0" err="1" smtClean="0"/>
              <a:t>failu\n</a:t>
            </a:r>
            <a:r>
              <a:rPr lang="lv-LV" dirty="0" smtClean="0"/>
              <a:t>");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  <a:r>
              <a:rPr lang="lv-LV" dirty="0" err="1" smtClean="0"/>
              <a:t>else</a:t>
            </a:r>
            <a:r>
              <a:rPr lang="lv-LV" dirty="0" smtClean="0"/>
              <a:t> </a:t>
            </a:r>
            <a:r>
              <a:rPr lang="lv-LV" dirty="0" err="1" smtClean="0"/>
              <a:t>printf</a:t>
            </a:r>
            <a:r>
              <a:rPr lang="lv-LV" dirty="0" smtClean="0"/>
              <a:t>(“Fails </a:t>
            </a:r>
            <a:r>
              <a:rPr lang="lv-LV" dirty="0" err="1" smtClean="0"/>
              <a:t>izdzēsts\n</a:t>
            </a:r>
            <a:r>
              <a:rPr lang="lv-LV" dirty="0" smtClean="0"/>
              <a:t>");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  <a:r>
              <a:rPr lang="lv-LV" dirty="0" err="1" smtClean="0"/>
              <a:t>system</a:t>
            </a:r>
            <a:r>
              <a:rPr lang="lv-LV" dirty="0" smtClean="0"/>
              <a:t>(“</a:t>
            </a:r>
            <a:r>
              <a:rPr lang="lv-LV" dirty="0" err="1" smtClean="0"/>
              <a:t>pause</a:t>
            </a:r>
            <a:r>
              <a:rPr lang="lv-LV" dirty="0" smtClean="0"/>
              <a:t>”);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}</a:t>
            </a:r>
            <a:endParaRPr lang="lv-LV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Rename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windows.h</a:t>
            </a:r>
            <a:r>
              <a:rPr lang="lv-LV" dirty="0" smtClean="0"/>
              <a:t>&gt;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</a:t>
            </a:r>
            <a:r>
              <a:rPr lang="lv-LV" dirty="0" err="1" smtClean="0"/>
              <a:t>int</a:t>
            </a:r>
            <a:r>
              <a:rPr lang="lv-LV" dirty="0" smtClean="0"/>
              <a:t> ir;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 </a:t>
            </a:r>
            <a:r>
              <a:rPr lang="lv-LV" dirty="0" err="1" smtClean="0"/>
              <a:t>char</a:t>
            </a:r>
            <a:r>
              <a:rPr lang="lv-LV" dirty="0" smtClean="0"/>
              <a:t> </a:t>
            </a:r>
            <a:r>
              <a:rPr lang="lv-LV" dirty="0" err="1" smtClean="0"/>
              <a:t>new</a:t>
            </a:r>
            <a:r>
              <a:rPr lang="lv-LV" dirty="0" smtClean="0"/>
              <a:t>[100];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printf</a:t>
            </a:r>
            <a:r>
              <a:rPr lang="lv-LV" dirty="0" smtClean="0"/>
              <a:t>(“Ievadiet jaunu nosaukumu ”);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gets</a:t>
            </a:r>
            <a:r>
              <a:rPr lang="lv-LV" dirty="0" smtClean="0"/>
              <a:t>(</a:t>
            </a:r>
            <a:r>
              <a:rPr lang="lv-LV" dirty="0" err="1" smtClean="0"/>
              <a:t>new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ir = </a:t>
            </a:r>
            <a:r>
              <a:rPr lang="lv-LV" dirty="0" err="1" smtClean="0"/>
              <a:t>rename</a:t>
            </a:r>
            <a:r>
              <a:rPr lang="lv-LV" dirty="0" smtClean="0"/>
              <a:t>(“</a:t>
            </a:r>
            <a:r>
              <a:rPr lang="lv-LV" dirty="0" err="1" smtClean="0"/>
              <a:t>fails.txt</a:t>
            </a:r>
            <a:r>
              <a:rPr lang="lv-LV" dirty="0" smtClean="0"/>
              <a:t>“, </a:t>
            </a:r>
            <a:r>
              <a:rPr lang="lv-LV" dirty="0" err="1" smtClean="0"/>
              <a:t>new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     </a:t>
            </a:r>
            <a:r>
              <a:rPr lang="lv-LV" dirty="0" err="1" smtClean="0"/>
              <a:t>if</a:t>
            </a:r>
            <a:r>
              <a:rPr lang="lv-LV" dirty="0" smtClean="0"/>
              <a:t>(ir != 0)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    </a:t>
            </a:r>
            <a:r>
              <a:rPr lang="lv-LV" dirty="0" err="1" smtClean="0"/>
              <a:t>printf</a:t>
            </a:r>
            <a:r>
              <a:rPr lang="lv-LV" dirty="0" smtClean="0"/>
              <a:t>(“Nevarēja pārsaukt </a:t>
            </a:r>
            <a:r>
              <a:rPr lang="lv-LV" dirty="0" err="1" smtClean="0"/>
              <a:t>failu\n</a:t>
            </a:r>
            <a:r>
              <a:rPr lang="lv-LV" dirty="0" smtClean="0"/>
              <a:t>");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  <a:r>
              <a:rPr lang="lv-LV" dirty="0" err="1" smtClean="0"/>
              <a:t>else</a:t>
            </a:r>
            <a:r>
              <a:rPr lang="lv-LV" dirty="0" smtClean="0"/>
              <a:t> </a:t>
            </a:r>
            <a:r>
              <a:rPr lang="lv-LV" dirty="0" err="1" smtClean="0"/>
              <a:t>printf</a:t>
            </a:r>
            <a:r>
              <a:rPr lang="lv-LV" dirty="0" smtClean="0"/>
              <a:t>(“Failam </a:t>
            </a:r>
            <a:r>
              <a:rPr lang="lv-LV" dirty="0" err="1" smtClean="0"/>
              <a:t>fails.txt</a:t>
            </a:r>
            <a:r>
              <a:rPr lang="lv-LV" dirty="0" smtClean="0"/>
              <a:t> tagad ir jauns nosaukums - %</a:t>
            </a:r>
            <a:r>
              <a:rPr lang="lv-LV" dirty="0" err="1" smtClean="0"/>
              <a:t>s\n</a:t>
            </a:r>
            <a:r>
              <a:rPr lang="lv-LV" dirty="0" smtClean="0"/>
              <a:t>“, </a:t>
            </a:r>
            <a:r>
              <a:rPr lang="lv-LV" dirty="0" err="1" smtClean="0"/>
              <a:t>new</a:t>
            </a:r>
            <a:r>
              <a:rPr lang="lv-LV" dirty="0" smtClean="0"/>
              <a:t>); 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  <a:r>
              <a:rPr lang="lv-LV" dirty="0" err="1" smtClean="0"/>
              <a:t>system</a:t>
            </a:r>
            <a:r>
              <a:rPr lang="lv-LV" dirty="0" smtClean="0"/>
              <a:t>(“</a:t>
            </a:r>
            <a:r>
              <a:rPr lang="lv-LV" dirty="0" err="1" smtClean="0"/>
              <a:t>pause</a:t>
            </a:r>
            <a:r>
              <a:rPr lang="lv-LV" dirty="0" smtClean="0"/>
              <a:t>”);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}</a:t>
            </a:r>
            <a:endParaRPr lang="lv-LV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Tmpfile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char</a:t>
            </a:r>
            <a:r>
              <a:rPr lang="lv-LV" dirty="0" smtClean="0"/>
              <a:t> </a:t>
            </a:r>
            <a:r>
              <a:rPr lang="lv-LV" dirty="0" err="1" smtClean="0"/>
              <a:t>text</a:t>
            </a:r>
            <a:r>
              <a:rPr lang="lv-LV" dirty="0" smtClean="0"/>
              <a:t>[100];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FILE *</a:t>
            </a:r>
            <a:r>
              <a:rPr lang="lv-LV" dirty="0" err="1" smtClean="0"/>
              <a:t>tmpf</a:t>
            </a:r>
            <a:r>
              <a:rPr lang="lv-LV" dirty="0" smtClean="0"/>
              <a:t>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tmpf</a:t>
            </a:r>
            <a:r>
              <a:rPr lang="lv-LV" dirty="0" smtClean="0"/>
              <a:t> = </a:t>
            </a:r>
            <a:r>
              <a:rPr lang="lv-LV" dirty="0" err="1" smtClean="0"/>
              <a:t>tmpfile</a:t>
            </a:r>
            <a:r>
              <a:rPr lang="lv-LV" dirty="0" smtClean="0"/>
              <a:t>();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printf</a:t>
            </a:r>
            <a:r>
              <a:rPr lang="lv-LV" dirty="0" smtClean="0"/>
              <a:t>(“Ievadiet tekstu”);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gets</a:t>
            </a:r>
            <a:r>
              <a:rPr lang="lv-LV" dirty="0" smtClean="0"/>
              <a:t>(</a:t>
            </a:r>
            <a:r>
              <a:rPr lang="lv-LV" dirty="0" err="1" smtClean="0"/>
              <a:t>text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fprintf</a:t>
            </a:r>
            <a:r>
              <a:rPr lang="lv-LV" dirty="0" smtClean="0"/>
              <a:t>(</a:t>
            </a:r>
            <a:r>
              <a:rPr lang="lv-LV" dirty="0" err="1" smtClean="0"/>
              <a:t>tmpf</a:t>
            </a:r>
            <a:r>
              <a:rPr lang="lv-LV" dirty="0" smtClean="0"/>
              <a:t>, “%s“, </a:t>
            </a:r>
            <a:r>
              <a:rPr lang="lv-LV" dirty="0" err="1" smtClean="0"/>
              <a:t>text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fclose</a:t>
            </a:r>
            <a:r>
              <a:rPr lang="lv-LV" dirty="0" smtClean="0"/>
              <a:t>(</a:t>
            </a:r>
            <a:r>
              <a:rPr lang="lv-LV" dirty="0" err="1" smtClean="0"/>
              <a:t>tmpf</a:t>
            </a:r>
            <a:r>
              <a:rPr lang="lv-LV" dirty="0" smtClean="0"/>
              <a:t>);  //pēc aizvēršanas uzreiz tiek izdzēsts</a:t>
            </a:r>
          </a:p>
          <a:p>
            <a:pPr>
              <a:buNone/>
            </a:pPr>
            <a:r>
              <a:rPr lang="lv-LV" dirty="0" smtClean="0"/>
              <a:t>	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}</a:t>
            </a:r>
            <a:endParaRPr lang="lv-LV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Tmpnam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char</a:t>
            </a:r>
            <a:r>
              <a:rPr lang="lv-LV" dirty="0" smtClean="0"/>
              <a:t> </a:t>
            </a:r>
            <a:r>
              <a:rPr lang="lv-LV" dirty="0" err="1" smtClean="0"/>
              <a:t>text</a:t>
            </a:r>
            <a:r>
              <a:rPr lang="lv-LV" dirty="0" smtClean="0"/>
              <a:t>[100], nosaukums[</a:t>
            </a:r>
            <a:r>
              <a:rPr lang="lv-LV" dirty="0" err="1" smtClean="0"/>
              <a:t>L_tmpnam</a:t>
            </a:r>
            <a:r>
              <a:rPr lang="lv-LV" dirty="0" smtClean="0"/>
              <a:t>];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FILE *fails;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 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tmpnam</a:t>
            </a:r>
            <a:r>
              <a:rPr lang="lv-LV" dirty="0" smtClean="0"/>
              <a:t>(nosaukums);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fails = </a:t>
            </a:r>
            <a:r>
              <a:rPr lang="lv-LV" dirty="0" err="1" smtClean="0"/>
              <a:t>fopen</a:t>
            </a:r>
            <a:r>
              <a:rPr lang="lv-LV" dirty="0" smtClean="0"/>
              <a:t>(</a:t>
            </a:r>
            <a:r>
              <a:rPr lang="lv-LV" dirty="0" err="1" smtClean="0"/>
              <a:t>tmpnam</a:t>
            </a:r>
            <a:r>
              <a:rPr lang="lv-LV" dirty="0" smtClean="0"/>
              <a:t>, “w+”);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printf</a:t>
            </a:r>
            <a:r>
              <a:rPr lang="lv-LV" dirty="0" smtClean="0"/>
              <a:t>(“Ievadiet tekstu”);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gets</a:t>
            </a:r>
            <a:r>
              <a:rPr lang="lv-LV" dirty="0" smtClean="0"/>
              <a:t>(</a:t>
            </a:r>
            <a:r>
              <a:rPr lang="lv-LV" dirty="0" err="1" smtClean="0"/>
              <a:t>text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fprintf</a:t>
            </a:r>
            <a:r>
              <a:rPr lang="lv-LV" dirty="0" smtClean="0"/>
              <a:t>(fails, “%s“, </a:t>
            </a:r>
            <a:r>
              <a:rPr lang="lv-LV" dirty="0" err="1" smtClean="0"/>
              <a:t>text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fclose</a:t>
            </a:r>
            <a:r>
              <a:rPr lang="lv-LV" dirty="0" smtClean="0"/>
              <a:t>(</a:t>
            </a:r>
            <a:r>
              <a:rPr lang="lv-LV" dirty="0" err="1" smtClean="0"/>
              <a:t>fclose</a:t>
            </a:r>
            <a:r>
              <a:rPr lang="lv-LV" dirty="0" smtClean="0"/>
              <a:t>);  //pēc aizvēršanas paliek, kā parastais fails</a:t>
            </a:r>
          </a:p>
          <a:p>
            <a:pPr>
              <a:buNone/>
            </a:pPr>
            <a:r>
              <a:rPr lang="lv-LV" dirty="0" smtClean="0"/>
              <a:t>	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}</a:t>
            </a:r>
            <a:endParaRPr lang="lv-LV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Papildus </a:t>
            </a:r>
            <a:r>
              <a:rPr lang="lv-LV" dirty="0" smtClean="0"/>
              <a:t>funkcijas (3/4). Pieeja failam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err="1" smtClean="0"/>
              <a:t>fflush</a:t>
            </a:r>
            <a:r>
              <a:rPr lang="lv-LV" dirty="0" smtClean="0"/>
              <a:t> – plūsmas “attīrīšana”</a:t>
            </a:r>
          </a:p>
          <a:p>
            <a:r>
              <a:rPr lang="lv-LV" dirty="0" err="1" smtClean="0"/>
              <a:t>freopen</a:t>
            </a:r>
            <a:r>
              <a:rPr lang="lv-LV" dirty="0" smtClean="0"/>
              <a:t> – atkārtoti atvērt failu (plūsmu)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Papildus </a:t>
            </a:r>
            <a:r>
              <a:rPr lang="lv-LV" dirty="0" smtClean="0"/>
              <a:t>funkcijas (3/4). Pieeja failam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fflush</a:t>
            </a:r>
            <a:r>
              <a:rPr lang="lv-LV" dirty="0" smtClean="0"/>
              <a:t>(FILE *</a:t>
            </a:r>
            <a:r>
              <a:rPr lang="lv-LV" dirty="0" err="1" smtClean="0"/>
              <a:t>stream</a:t>
            </a:r>
            <a:r>
              <a:rPr lang="lv-LV" dirty="0" smtClean="0"/>
              <a:t>);</a:t>
            </a:r>
          </a:p>
          <a:p>
            <a:pPr lvl="1"/>
            <a:r>
              <a:rPr lang="lv-LV" dirty="0" smtClean="0"/>
              <a:t>0, ja darbība tika veiksmīgi pabeigta</a:t>
            </a:r>
          </a:p>
          <a:p>
            <a:pPr lvl="1"/>
            <a:r>
              <a:rPr lang="lv-LV" dirty="0" smtClean="0"/>
              <a:t>Kļūdas kods un EOF</a:t>
            </a:r>
            <a:endParaRPr lang="lv-LV" dirty="0" smtClean="0"/>
          </a:p>
          <a:p>
            <a:r>
              <a:rPr lang="lv-LV" dirty="0" smtClean="0"/>
              <a:t>FILE </a:t>
            </a:r>
            <a:r>
              <a:rPr lang="lv-LV" dirty="0" smtClean="0"/>
              <a:t>*</a:t>
            </a:r>
            <a:r>
              <a:rPr lang="lv-LV" dirty="0" err="1" smtClean="0"/>
              <a:t>freopen</a:t>
            </a:r>
            <a:r>
              <a:rPr lang="lv-LV" dirty="0" smtClean="0"/>
              <a:t>(</a:t>
            </a:r>
            <a:r>
              <a:rPr lang="lv-LV" dirty="0" err="1" smtClean="0"/>
              <a:t>const</a:t>
            </a:r>
            <a:r>
              <a:rPr lang="lv-LV" dirty="0" smtClean="0"/>
              <a:t> </a:t>
            </a:r>
            <a:r>
              <a:rPr lang="lv-LV" dirty="0" err="1" smtClean="0"/>
              <a:t>char</a:t>
            </a:r>
            <a:r>
              <a:rPr lang="lv-LV" dirty="0" smtClean="0"/>
              <a:t> </a:t>
            </a:r>
            <a:r>
              <a:rPr lang="lv-LV" dirty="0" smtClean="0"/>
              <a:t>*</a:t>
            </a:r>
            <a:r>
              <a:rPr lang="lv-LV" dirty="0" err="1" smtClean="0"/>
              <a:t>filename</a:t>
            </a:r>
            <a:r>
              <a:rPr lang="lv-LV" dirty="0" smtClean="0"/>
              <a:t>, </a:t>
            </a:r>
            <a:r>
              <a:rPr lang="lv-LV" dirty="0" err="1" smtClean="0"/>
              <a:t>const</a:t>
            </a:r>
            <a:r>
              <a:rPr lang="lv-LV" dirty="0" smtClean="0"/>
              <a:t> </a:t>
            </a:r>
            <a:r>
              <a:rPr lang="lv-LV" dirty="0" err="1" smtClean="0"/>
              <a:t>char</a:t>
            </a:r>
            <a:r>
              <a:rPr lang="lv-LV" dirty="0" smtClean="0"/>
              <a:t> </a:t>
            </a:r>
            <a:r>
              <a:rPr lang="lv-LV" dirty="0" smtClean="0"/>
              <a:t>*mode</a:t>
            </a:r>
            <a:r>
              <a:rPr lang="lv-LV" dirty="0" smtClean="0"/>
              <a:t>, FILE </a:t>
            </a:r>
            <a:r>
              <a:rPr lang="lv-LV" dirty="0" smtClean="0"/>
              <a:t>*</a:t>
            </a:r>
            <a:r>
              <a:rPr lang="lv-LV" dirty="0" err="1" smtClean="0"/>
              <a:t>stream</a:t>
            </a:r>
            <a:r>
              <a:rPr lang="lv-LV" dirty="0" smtClean="0"/>
              <a:t>);</a:t>
            </a:r>
          </a:p>
          <a:p>
            <a:pPr lvl="1"/>
            <a:r>
              <a:rPr lang="lv-LV" dirty="0" smtClean="0"/>
              <a:t>NULL, ja failu nevarēja atvērt</a:t>
            </a:r>
          </a:p>
          <a:p>
            <a:pPr lvl="1"/>
            <a:r>
              <a:rPr lang="lv-LV" dirty="0" smtClean="0"/>
              <a:t>Norāde uz failu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Fflush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	FILE *fails;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char</a:t>
            </a:r>
            <a:r>
              <a:rPr lang="lv-LV" dirty="0" smtClean="0"/>
              <a:t> </a:t>
            </a:r>
            <a:r>
              <a:rPr lang="lv-LV" dirty="0" err="1" smtClean="0"/>
              <a:t>buffer</a:t>
            </a:r>
            <a:r>
              <a:rPr lang="lv-LV" dirty="0" smtClean="0"/>
              <a:t>[100];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fails </a:t>
            </a:r>
            <a:r>
              <a:rPr lang="lv-LV" dirty="0" smtClean="0"/>
              <a:t>= </a:t>
            </a:r>
            <a:r>
              <a:rPr lang="lv-LV" dirty="0" err="1" smtClean="0"/>
              <a:t>fopen</a:t>
            </a:r>
            <a:r>
              <a:rPr lang="lv-LV" dirty="0" smtClean="0"/>
              <a:t>("</a:t>
            </a:r>
            <a:r>
              <a:rPr lang="lv-LV" dirty="0" err="1" smtClean="0"/>
              <a:t>example.txt</a:t>
            </a:r>
            <a:r>
              <a:rPr lang="lv-LV" dirty="0" smtClean="0"/>
              <a:t>", "</a:t>
            </a:r>
            <a:r>
              <a:rPr lang="lv-LV" dirty="0" smtClean="0"/>
              <a:t>r+");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fputs</a:t>
            </a:r>
            <a:r>
              <a:rPr lang="lv-LV" dirty="0" smtClean="0"/>
              <a:t>(“Teksts", fails);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fflush</a:t>
            </a:r>
            <a:r>
              <a:rPr lang="lv-LV" dirty="0" smtClean="0"/>
              <a:t>(fails);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fgets</a:t>
            </a:r>
            <a:r>
              <a:rPr lang="lv-LV" dirty="0" smtClean="0"/>
              <a:t>(</a:t>
            </a:r>
            <a:r>
              <a:rPr lang="lv-LV" dirty="0" err="1" smtClean="0"/>
              <a:t>buffer</a:t>
            </a:r>
            <a:r>
              <a:rPr lang="lv-LV" dirty="0" smtClean="0"/>
              <a:t>, 100, fails);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puts</a:t>
            </a:r>
            <a:r>
              <a:rPr lang="lv-LV" dirty="0" smtClean="0"/>
              <a:t>(</a:t>
            </a:r>
            <a:r>
              <a:rPr lang="lv-LV" dirty="0" err="1" smtClean="0"/>
              <a:t>buffer</a:t>
            </a:r>
            <a:r>
              <a:rPr lang="lv-LV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fclose</a:t>
            </a:r>
            <a:r>
              <a:rPr lang="lv-LV" dirty="0" smtClean="0"/>
              <a:t>(fails);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}</a:t>
            </a:r>
            <a:endParaRPr lang="lv-LV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Freopen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	FILE *fails;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char</a:t>
            </a:r>
            <a:r>
              <a:rPr lang="lv-LV" dirty="0" smtClean="0"/>
              <a:t> </a:t>
            </a:r>
            <a:r>
              <a:rPr lang="lv-LV" dirty="0" err="1" smtClean="0"/>
              <a:t>buffer</a:t>
            </a:r>
            <a:r>
              <a:rPr lang="lv-LV" dirty="0" smtClean="0"/>
              <a:t>[100];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err="1" smtClean="0"/>
              <a:t>freopen</a:t>
            </a:r>
            <a:r>
              <a:rPr lang="en-US" dirty="0" smtClean="0"/>
              <a:t>(“</a:t>
            </a:r>
            <a:r>
              <a:rPr lang="lv-LV" dirty="0" smtClean="0"/>
              <a:t>dati</a:t>
            </a:r>
            <a:r>
              <a:rPr lang="en-US" dirty="0" smtClean="0"/>
              <a:t>.txt",</a:t>
            </a:r>
            <a:r>
              <a:rPr lang="lv-LV" dirty="0" smtClean="0"/>
              <a:t> </a:t>
            </a:r>
            <a:r>
              <a:rPr lang="en-US" dirty="0" smtClean="0"/>
              <a:t>"</a:t>
            </a:r>
            <a:r>
              <a:rPr lang="en-US" dirty="0" smtClean="0"/>
              <a:t>w</a:t>
            </a:r>
            <a:r>
              <a:rPr lang="en-US" dirty="0" smtClean="0"/>
              <a:t>",</a:t>
            </a:r>
            <a:r>
              <a:rPr lang="lv-LV" dirty="0" smtClean="0"/>
              <a:t> fails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lv-LV" dirty="0" smtClean="0"/>
              <a:t>fails, </a:t>
            </a:r>
            <a:r>
              <a:rPr lang="en-US" dirty="0" smtClean="0"/>
              <a:t>“</a:t>
            </a:r>
            <a:r>
              <a:rPr lang="lv-LV" dirty="0" smtClean="0"/>
              <a:t>Teikums</a:t>
            </a:r>
            <a:r>
              <a:rPr lang="en-US" dirty="0" smtClean="0"/>
              <a:t>.");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lv-LV" dirty="0" smtClean="0"/>
              <a:t>fails</a:t>
            </a:r>
            <a:r>
              <a:rPr lang="en-US" dirty="0" smtClean="0"/>
              <a:t>); </a:t>
            </a:r>
            <a:r>
              <a:rPr lang="en-US" dirty="0" smtClean="0"/>
              <a:t/>
            </a:r>
            <a:br>
              <a:rPr lang="en-US" dirty="0" smtClean="0"/>
            </a:b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}</a:t>
            </a:r>
            <a:endParaRPr lang="lv-LV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Papildus </a:t>
            </a:r>
            <a:r>
              <a:rPr lang="lv-LV" dirty="0" smtClean="0"/>
              <a:t>funkcijas (4/4). Pozicionēšana failā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err="1" smtClean="0"/>
              <a:t>fgetpos</a:t>
            </a:r>
            <a:r>
              <a:rPr lang="lv-LV" dirty="0" smtClean="0"/>
              <a:t> – nosaka </a:t>
            </a:r>
            <a:r>
              <a:rPr lang="lv-LV" dirty="0" smtClean="0"/>
              <a:t>tekošo pozīciju</a:t>
            </a:r>
            <a:endParaRPr lang="lv-LV" dirty="0" smtClean="0"/>
          </a:p>
          <a:p>
            <a:r>
              <a:rPr lang="lv-LV" dirty="0" err="1" smtClean="0"/>
              <a:t>ftell</a:t>
            </a:r>
            <a:r>
              <a:rPr lang="lv-LV" dirty="0" smtClean="0"/>
              <a:t> – nosaka baitu skaitu līdz tekošajai pozīcijai</a:t>
            </a:r>
          </a:p>
          <a:p>
            <a:r>
              <a:rPr lang="lv-LV" dirty="0" err="1" smtClean="0"/>
              <a:t>fsetpos</a:t>
            </a:r>
            <a:r>
              <a:rPr lang="lv-LV" dirty="0" smtClean="0"/>
              <a:t> – uzstāda plūsmas pozīcijas indikatora vērtību</a:t>
            </a:r>
          </a:p>
          <a:p>
            <a:r>
              <a:rPr lang="lv-LV" dirty="0" err="1" smtClean="0"/>
              <a:t>rewind</a:t>
            </a:r>
            <a:r>
              <a:rPr lang="lv-LV" dirty="0" smtClean="0"/>
              <a:t> – izvieto pozīcijas indikatoru uz faila sākumu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Papildus </a:t>
            </a:r>
            <a:r>
              <a:rPr lang="lv-LV" dirty="0" smtClean="0"/>
              <a:t>funkcijas (4/4). Pozicionēšana failā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fgetpos</a:t>
            </a:r>
            <a:r>
              <a:rPr lang="fr-FR" dirty="0" smtClean="0"/>
              <a:t>(FILE *</a:t>
            </a:r>
            <a:r>
              <a:rPr lang="fr-FR" dirty="0" err="1" smtClean="0"/>
              <a:t>stream</a:t>
            </a:r>
            <a:r>
              <a:rPr lang="fr-FR" dirty="0" smtClean="0"/>
              <a:t>, </a:t>
            </a:r>
            <a:r>
              <a:rPr lang="fr-FR" dirty="0" err="1" smtClean="0"/>
              <a:t>fpos_t</a:t>
            </a:r>
            <a:r>
              <a:rPr lang="fr-FR" dirty="0" smtClean="0"/>
              <a:t> </a:t>
            </a:r>
            <a:r>
              <a:rPr lang="fr-FR" dirty="0" smtClean="0"/>
              <a:t>*</a:t>
            </a:r>
            <a:r>
              <a:rPr lang="lv-LV" dirty="0" err="1" smtClean="0"/>
              <a:t>pozicija</a:t>
            </a:r>
            <a:r>
              <a:rPr lang="fr-FR" dirty="0" smtClean="0"/>
              <a:t>);</a:t>
            </a:r>
            <a:endParaRPr lang="lv-LV" dirty="0" smtClean="0"/>
          </a:p>
          <a:p>
            <a:pPr lvl="1"/>
            <a:r>
              <a:rPr lang="lv-LV" dirty="0" smtClean="0"/>
              <a:t>0, ja darbība tika izpildīta veiksmīgi</a:t>
            </a:r>
          </a:p>
          <a:p>
            <a:pPr lvl="1"/>
            <a:r>
              <a:rPr lang="lv-LV" dirty="0" smtClean="0"/>
              <a:t>Kļūdas kods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ftell</a:t>
            </a:r>
            <a:r>
              <a:rPr lang="en-US" dirty="0" smtClean="0"/>
              <a:t>(FILE *stream);</a:t>
            </a:r>
            <a:endParaRPr lang="lv-LV" dirty="0" smtClean="0"/>
          </a:p>
          <a:p>
            <a:pPr lvl="1"/>
            <a:r>
              <a:rPr lang="lv-LV" dirty="0" smtClean="0"/>
              <a:t>Pozīciju indikatora vērtība</a:t>
            </a:r>
          </a:p>
          <a:p>
            <a:pPr lvl="1"/>
            <a:r>
              <a:rPr lang="lv-LV" dirty="0" smtClean="0"/>
              <a:t>Kļūdas kods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smtClean="0"/>
              <a:t>f</a:t>
            </a:r>
            <a:r>
              <a:rPr lang="lv-LV" dirty="0" smtClean="0"/>
              <a:t>s</a:t>
            </a:r>
            <a:r>
              <a:rPr lang="fr-FR" dirty="0" err="1" smtClean="0"/>
              <a:t>etpos</a:t>
            </a:r>
            <a:r>
              <a:rPr lang="fr-FR" dirty="0" smtClean="0"/>
              <a:t>(FILE </a:t>
            </a:r>
            <a:r>
              <a:rPr lang="fr-FR" dirty="0" smtClean="0"/>
              <a:t>*</a:t>
            </a:r>
            <a:r>
              <a:rPr lang="fr-FR" dirty="0" err="1" smtClean="0"/>
              <a:t>stream</a:t>
            </a:r>
            <a:r>
              <a:rPr lang="fr-FR" dirty="0" smtClean="0"/>
              <a:t>, </a:t>
            </a:r>
            <a:r>
              <a:rPr lang="fr-FR" dirty="0" err="1" smtClean="0"/>
              <a:t>fpos_t</a:t>
            </a:r>
            <a:r>
              <a:rPr lang="fr-FR" dirty="0" smtClean="0"/>
              <a:t> *</a:t>
            </a:r>
            <a:r>
              <a:rPr lang="lv-LV" dirty="0" err="1" smtClean="0"/>
              <a:t>pozicija</a:t>
            </a:r>
            <a:r>
              <a:rPr lang="fr-FR" dirty="0" smtClean="0"/>
              <a:t>);</a:t>
            </a:r>
            <a:endParaRPr lang="lv-LV" dirty="0" smtClean="0"/>
          </a:p>
          <a:p>
            <a:pPr lvl="1"/>
            <a:r>
              <a:rPr lang="lv-LV" dirty="0" smtClean="0"/>
              <a:t>0, ja darbība tika izpildīta veiksmīgi</a:t>
            </a:r>
          </a:p>
          <a:p>
            <a:pPr lvl="1"/>
            <a:r>
              <a:rPr lang="lv-LV" dirty="0" smtClean="0"/>
              <a:t>Kļūdas kods</a:t>
            </a:r>
            <a:endParaRPr lang="lv-LV" dirty="0" smtClean="0"/>
          </a:p>
          <a:p>
            <a:r>
              <a:rPr lang="lv-LV" dirty="0" err="1" smtClean="0"/>
              <a:t>void</a:t>
            </a:r>
            <a:r>
              <a:rPr lang="lv-LV" dirty="0" smtClean="0"/>
              <a:t> </a:t>
            </a:r>
            <a:r>
              <a:rPr lang="lv-LV" dirty="0" err="1" smtClean="0"/>
              <a:t>rewind</a:t>
            </a:r>
            <a:r>
              <a:rPr lang="lv-LV" dirty="0" smtClean="0"/>
              <a:t>( </a:t>
            </a:r>
            <a:r>
              <a:rPr lang="lv-LV" dirty="0" smtClean="0"/>
              <a:t>FILE </a:t>
            </a:r>
            <a:r>
              <a:rPr lang="lv-LV" dirty="0" smtClean="0"/>
              <a:t>*</a:t>
            </a:r>
            <a:r>
              <a:rPr lang="lv-LV" dirty="0" err="1" smtClean="0"/>
              <a:t>stream</a:t>
            </a:r>
            <a:r>
              <a:rPr lang="lv-LV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Faila atvēršana/aizvēršana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Jādefinē rādītājs uz failu: FILE *nosaukums;</a:t>
            </a:r>
          </a:p>
          <a:p>
            <a:r>
              <a:rPr lang="lv-LV" dirty="0" smtClean="0"/>
              <a:t>Atvērt </a:t>
            </a:r>
            <a:r>
              <a:rPr lang="lv-LV" dirty="0" smtClean="0"/>
              <a:t>failu</a:t>
            </a:r>
          </a:p>
          <a:p>
            <a:r>
              <a:rPr lang="lv-LV" dirty="0" smtClean="0"/>
              <a:t>Apstrādāt informāciju (nolasīt, ierakstīt, atrast, u.tml.)</a:t>
            </a:r>
            <a:endParaRPr lang="lv-LV" dirty="0" smtClean="0"/>
          </a:p>
          <a:p>
            <a:r>
              <a:rPr lang="lv-LV" dirty="0" smtClean="0"/>
              <a:t>Aizvērt failu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Fgetpos</a:t>
            </a:r>
            <a:r>
              <a:rPr lang="lv-LV" dirty="0" smtClean="0"/>
              <a:t>/</a:t>
            </a:r>
            <a:r>
              <a:rPr lang="lv-LV" dirty="0" err="1" smtClean="0"/>
              <a:t>fsetpos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143932" cy="4873752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</a:t>
            </a:r>
            <a:r>
              <a:rPr lang="lv-LV" dirty="0" smtClean="0"/>
              <a:t>&lt;</a:t>
            </a:r>
            <a:r>
              <a:rPr lang="lv-LV" dirty="0" err="1" smtClean="0"/>
              <a:t>windows.h</a:t>
            </a:r>
            <a:r>
              <a:rPr lang="lv-LV" dirty="0" smtClean="0"/>
              <a:t>&gt;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smtClean="0"/>
              <a:t>FILE *</a:t>
            </a:r>
            <a:r>
              <a:rPr lang="lv-LV" dirty="0" smtClean="0"/>
              <a:t>fails</a:t>
            </a:r>
            <a:r>
              <a:rPr lang="en-US" dirty="0" smtClean="0"/>
              <a:t>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</a:t>
            </a:r>
            <a:r>
              <a:rPr lang="lv-LV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n;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err="1" smtClean="0"/>
              <a:t>fpos_t</a:t>
            </a:r>
            <a:r>
              <a:rPr lang="en-US" dirty="0" smtClean="0"/>
              <a:t> </a:t>
            </a:r>
            <a:r>
              <a:rPr lang="en-US" dirty="0" smtClean="0"/>
              <a:t>pos; 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fails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fopen</a:t>
            </a:r>
            <a:r>
              <a:rPr lang="en-US" dirty="0" smtClean="0"/>
              <a:t>(“</a:t>
            </a:r>
            <a:r>
              <a:rPr lang="lv-LV" dirty="0" smtClean="0"/>
              <a:t>dati</a:t>
            </a:r>
            <a:r>
              <a:rPr lang="en-US" dirty="0" smtClean="0"/>
              <a:t>.txt",</a:t>
            </a:r>
            <a:r>
              <a:rPr lang="lv-LV" dirty="0" smtClean="0"/>
              <a:t> </a:t>
            </a:r>
            <a:r>
              <a:rPr lang="en-US" dirty="0" smtClean="0"/>
              <a:t>"</a:t>
            </a:r>
            <a:r>
              <a:rPr lang="en-US" dirty="0" smtClean="0"/>
              <a:t>r");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smtClean="0"/>
              <a:t>c </a:t>
            </a:r>
            <a:r>
              <a:rPr lang="en-US" dirty="0" smtClean="0"/>
              <a:t>= </a:t>
            </a:r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lv-LV" dirty="0" smtClean="0"/>
              <a:t>fails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err="1" smtClean="0"/>
              <a:t>fgetpos</a:t>
            </a:r>
            <a:r>
              <a:rPr lang="en-US" dirty="0" smtClean="0"/>
              <a:t>(</a:t>
            </a:r>
            <a:r>
              <a:rPr lang="lv-LV" dirty="0" smtClean="0"/>
              <a:t>fails</a:t>
            </a:r>
            <a:r>
              <a:rPr lang="en-US" dirty="0" smtClean="0"/>
              <a:t>,</a:t>
            </a:r>
            <a:r>
              <a:rPr lang="lv-LV" dirty="0" smtClean="0"/>
              <a:t> </a:t>
            </a:r>
            <a:r>
              <a:rPr lang="en-US" dirty="0" smtClean="0"/>
              <a:t>&amp;</a:t>
            </a:r>
            <a:r>
              <a:rPr lang="en-US" dirty="0" smtClean="0"/>
              <a:t>pos);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smtClean="0"/>
              <a:t>for </a:t>
            </a:r>
            <a:r>
              <a:rPr lang="en-US" dirty="0" smtClean="0"/>
              <a:t>(n=0;n&lt;3;n++)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    </a:t>
            </a:r>
            <a:r>
              <a:rPr lang="en-US" dirty="0" smtClean="0"/>
              <a:t>c </a:t>
            </a:r>
            <a:r>
              <a:rPr lang="en-US" dirty="0" smtClean="0"/>
              <a:t>= </a:t>
            </a:r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lv-LV" dirty="0" smtClean="0"/>
              <a:t>fails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printf</a:t>
            </a:r>
            <a:r>
              <a:rPr lang="lv-LV" dirty="0" smtClean="0"/>
              <a:t>(“Pēdējais nolasītais </a:t>
            </a:r>
            <a:r>
              <a:rPr lang="lv-LV" dirty="0" smtClean="0"/>
              <a:t>simbols ir %</a:t>
            </a:r>
            <a:r>
              <a:rPr lang="lv-LV" dirty="0" err="1" smtClean="0"/>
              <a:t>c\n</a:t>
            </a:r>
            <a:r>
              <a:rPr lang="lv-LV" dirty="0" smtClean="0"/>
              <a:t>”, </a:t>
            </a:r>
            <a:r>
              <a:rPr lang="lv-LV" dirty="0" smtClean="0"/>
              <a:t>c);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fsetpos</a:t>
            </a:r>
            <a:r>
              <a:rPr lang="en-US" dirty="0" smtClean="0"/>
              <a:t>(</a:t>
            </a:r>
            <a:r>
              <a:rPr lang="lv-LV" dirty="0" smtClean="0"/>
              <a:t>fails</a:t>
            </a:r>
            <a:r>
              <a:rPr lang="en-US" dirty="0" smtClean="0"/>
              <a:t>,</a:t>
            </a:r>
            <a:r>
              <a:rPr lang="lv-LV" dirty="0" smtClean="0"/>
              <a:t> </a:t>
            </a:r>
            <a:r>
              <a:rPr lang="en-US" dirty="0" smtClean="0"/>
              <a:t>&amp;pos);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c = </a:t>
            </a:r>
            <a:r>
              <a:rPr lang="lv-LV" dirty="0" err="1" smtClean="0"/>
              <a:t>fgetc</a:t>
            </a:r>
            <a:r>
              <a:rPr lang="lv-LV" dirty="0" smtClean="0"/>
              <a:t>(fails);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printf</a:t>
            </a:r>
            <a:r>
              <a:rPr lang="lv-LV" dirty="0" smtClean="0"/>
              <a:t>(“Otrais simbols ir %</a:t>
            </a:r>
            <a:r>
              <a:rPr lang="lv-LV" dirty="0" err="1" smtClean="0"/>
              <a:t>c\n</a:t>
            </a:r>
            <a:r>
              <a:rPr lang="lv-LV" dirty="0" smtClean="0"/>
              <a:t>”, c);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en-US" dirty="0" err="1" smtClean="0"/>
              <a:t>fclose</a:t>
            </a:r>
            <a:r>
              <a:rPr lang="en-US" dirty="0" smtClean="0"/>
              <a:t> (</a:t>
            </a:r>
            <a:r>
              <a:rPr lang="lv-LV" dirty="0" smtClean="0"/>
              <a:t>fails</a:t>
            </a:r>
            <a:r>
              <a:rPr lang="en-US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system</a:t>
            </a:r>
            <a:r>
              <a:rPr lang="lv-LV" dirty="0" smtClean="0"/>
              <a:t>(“</a:t>
            </a:r>
            <a:r>
              <a:rPr lang="lv-LV" dirty="0" err="1" smtClean="0"/>
              <a:t>pause</a:t>
            </a:r>
            <a:r>
              <a:rPr lang="lv-LV" dirty="0" smtClean="0"/>
              <a:t>”);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}</a:t>
            </a:r>
            <a:endParaRPr lang="lv-LV" dirty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 rot="16200000" flipH="1">
            <a:off x="1992248" y="4037076"/>
            <a:ext cx="4873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Ftell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</a:t>
            </a:r>
            <a:r>
              <a:rPr lang="lv-LV" dirty="0" smtClean="0"/>
              <a:t>&lt;</a:t>
            </a:r>
            <a:r>
              <a:rPr lang="lv-LV" dirty="0" err="1" smtClean="0"/>
              <a:t>windows.h</a:t>
            </a:r>
            <a:r>
              <a:rPr lang="lv-LV" dirty="0" smtClean="0"/>
              <a:t>&gt;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	FILE *fails;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long</a:t>
            </a:r>
            <a:r>
              <a:rPr lang="lv-LV" dirty="0" smtClean="0"/>
              <a:t> </a:t>
            </a:r>
            <a:r>
              <a:rPr lang="lv-LV" dirty="0" err="1" smtClean="0"/>
              <a:t>izmers</a:t>
            </a:r>
            <a:r>
              <a:rPr lang="lv-LV" dirty="0" smtClean="0"/>
              <a:t>;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fails = </a:t>
            </a:r>
            <a:r>
              <a:rPr lang="lv-LV" dirty="0" err="1" smtClean="0"/>
              <a:t>fopen</a:t>
            </a:r>
            <a:r>
              <a:rPr lang="lv-LV" dirty="0" smtClean="0"/>
              <a:t> </a:t>
            </a:r>
            <a:r>
              <a:rPr lang="lv-LV" dirty="0" smtClean="0"/>
              <a:t>(“</a:t>
            </a:r>
            <a:r>
              <a:rPr lang="lv-LV" dirty="0" err="1" smtClean="0"/>
              <a:t>dati.txt</a:t>
            </a:r>
            <a:r>
              <a:rPr lang="lv-LV" dirty="0" err="1" smtClean="0"/>
              <a:t>","rb</a:t>
            </a:r>
            <a:r>
              <a:rPr lang="lv-LV" dirty="0" smtClean="0"/>
              <a:t>");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fseek</a:t>
            </a:r>
            <a:r>
              <a:rPr lang="lv-LV" dirty="0" smtClean="0"/>
              <a:t>(fails, </a:t>
            </a:r>
            <a:r>
              <a:rPr lang="lv-LV" dirty="0" smtClean="0"/>
              <a:t>0, SEEK_END);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izmers</a:t>
            </a:r>
            <a:r>
              <a:rPr lang="lv-LV" dirty="0" smtClean="0"/>
              <a:t> = </a:t>
            </a:r>
            <a:r>
              <a:rPr lang="lv-LV" dirty="0" err="1" smtClean="0"/>
              <a:t>ftell</a:t>
            </a:r>
            <a:r>
              <a:rPr lang="lv-LV" dirty="0" smtClean="0"/>
              <a:t>(fails);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fclose</a:t>
            </a:r>
            <a:r>
              <a:rPr lang="lv-LV" dirty="0" smtClean="0"/>
              <a:t>(fails);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printf</a:t>
            </a:r>
            <a:r>
              <a:rPr lang="lv-LV" dirty="0" smtClean="0"/>
              <a:t>(“Faila izmērs ir </a:t>
            </a:r>
            <a:r>
              <a:rPr lang="lv-LV" dirty="0" smtClean="0"/>
              <a:t>%</a:t>
            </a:r>
            <a:r>
              <a:rPr lang="lv-LV" dirty="0" err="1" smtClean="0"/>
              <a:t>ld</a:t>
            </a:r>
            <a:r>
              <a:rPr lang="lv-LV" dirty="0" smtClean="0"/>
              <a:t> </a:t>
            </a:r>
            <a:r>
              <a:rPr lang="lv-LV" dirty="0" err="1" smtClean="0"/>
              <a:t>baiti.\</a:t>
            </a:r>
            <a:r>
              <a:rPr lang="lv-LV" dirty="0" err="1" smtClean="0"/>
              <a:t>n</a:t>
            </a:r>
            <a:r>
              <a:rPr lang="lv-LV" dirty="0" smtClean="0"/>
              <a:t>", </a:t>
            </a:r>
            <a:r>
              <a:rPr lang="lv-LV" dirty="0" err="1" smtClean="0"/>
              <a:t>izmers</a:t>
            </a:r>
            <a:r>
              <a:rPr lang="lv-LV" dirty="0" smtClean="0"/>
              <a:t>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system</a:t>
            </a:r>
            <a:r>
              <a:rPr lang="lv-LV" dirty="0" smtClean="0"/>
              <a:t>(“</a:t>
            </a:r>
            <a:r>
              <a:rPr lang="lv-LV" dirty="0" err="1" smtClean="0"/>
              <a:t>pause</a:t>
            </a:r>
            <a:r>
              <a:rPr lang="lv-LV" dirty="0" smtClean="0"/>
              <a:t>”);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}</a:t>
            </a:r>
            <a:endParaRPr lang="lv-LV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Rewind</a:t>
            </a:r>
            <a:r>
              <a:rPr lang="lv-LV" dirty="0" smtClean="0"/>
              <a:t>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&lt;</a:t>
            </a:r>
            <a:r>
              <a:rPr lang="lv-LV" dirty="0" err="1" smtClean="0"/>
              <a:t>stdio.h</a:t>
            </a:r>
            <a:r>
              <a:rPr lang="lv-LV" dirty="0" smtClean="0"/>
              <a:t>&gt;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#</a:t>
            </a:r>
            <a:r>
              <a:rPr lang="lv-LV" dirty="0" err="1" smtClean="0"/>
              <a:t>include</a:t>
            </a:r>
            <a:r>
              <a:rPr lang="lv-LV" dirty="0" smtClean="0"/>
              <a:t> </a:t>
            </a:r>
            <a:r>
              <a:rPr lang="lv-LV" dirty="0" smtClean="0"/>
              <a:t>&lt;</a:t>
            </a:r>
            <a:r>
              <a:rPr lang="lv-LV" dirty="0" err="1" smtClean="0"/>
              <a:t>windows.h</a:t>
            </a:r>
            <a:r>
              <a:rPr lang="lv-LV" dirty="0" smtClean="0"/>
              <a:t>&gt;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err="1" smtClean="0"/>
              <a:t>main</a:t>
            </a:r>
            <a:r>
              <a:rPr lang="lv-LV" dirty="0" smtClean="0"/>
              <a:t> ()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{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int</a:t>
            </a:r>
            <a:r>
              <a:rPr lang="lv-LV" dirty="0" smtClean="0"/>
              <a:t> </a:t>
            </a:r>
            <a:r>
              <a:rPr lang="lv-LV" dirty="0" smtClean="0"/>
              <a:t>n;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FILE *fails;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char</a:t>
            </a:r>
            <a:r>
              <a:rPr lang="lv-LV" dirty="0" smtClean="0"/>
              <a:t> virkne[27</a:t>
            </a:r>
            <a:r>
              <a:rPr lang="lv-LV" dirty="0" smtClean="0"/>
              <a:t>]; 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smtClean="0"/>
              <a:t>fails </a:t>
            </a:r>
            <a:r>
              <a:rPr lang="lv-LV" dirty="0" smtClean="0"/>
              <a:t>= </a:t>
            </a:r>
            <a:r>
              <a:rPr lang="lv-LV" dirty="0" err="1" smtClean="0"/>
              <a:t>fopen</a:t>
            </a:r>
            <a:r>
              <a:rPr lang="lv-LV" dirty="0" smtClean="0"/>
              <a:t> </a:t>
            </a:r>
            <a:r>
              <a:rPr lang="lv-LV" dirty="0" smtClean="0"/>
              <a:t>(“</a:t>
            </a:r>
            <a:r>
              <a:rPr lang="lv-LV" dirty="0" err="1" smtClean="0"/>
              <a:t>abc.txt</a:t>
            </a:r>
            <a:r>
              <a:rPr lang="lv-LV" dirty="0" err="1" smtClean="0"/>
              <a:t>","w</a:t>
            </a:r>
            <a:r>
              <a:rPr lang="lv-LV" dirty="0" smtClean="0"/>
              <a:t>+");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for</a:t>
            </a:r>
            <a:r>
              <a:rPr lang="lv-LV" dirty="0" smtClean="0"/>
              <a:t>(n = 'A</a:t>
            </a:r>
            <a:r>
              <a:rPr lang="lv-LV" dirty="0" smtClean="0"/>
              <a:t>' ; </a:t>
            </a:r>
            <a:r>
              <a:rPr lang="lv-LV" dirty="0" smtClean="0"/>
              <a:t>n &lt;= 'Z</a:t>
            </a:r>
            <a:r>
              <a:rPr lang="lv-LV" dirty="0" smtClean="0"/>
              <a:t>' ; n++)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 </a:t>
            </a:r>
            <a:r>
              <a:rPr lang="lv-LV" dirty="0" smtClean="0"/>
              <a:t>  </a:t>
            </a:r>
            <a:r>
              <a:rPr lang="lv-LV" dirty="0" err="1" smtClean="0"/>
              <a:t>fputc</a:t>
            </a:r>
            <a:r>
              <a:rPr lang="lv-LV" dirty="0" smtClean="0"/>
              <a:t>(n</a:t>
            </a:r>
            <a:r>
              <a:rPr lang="lv-LV" dirty="0" smtClean="0"/>
              <a:t>, </a:t>
            </a:r>
            <a:r>
              <a:rPr lang="lv-LV" dirty="0" smtClean="0"/>
              <a:t>fails);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rewind</a:t>
            </a:r>
            <a:r>
              <a:rPr lang="lv-LV" dirty="0" smtClean="0"/>
              <a:t>(fails);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fread</a:t>
            </a:r>
            <a:r>
              <a:rPr lang="lv-LV" dirty="0" smtClean="0"/>
              <a:t> (virkne, 1, 26, fails); </a:t>
            </a:r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fclose</a:t>
            </a:r>
            <a:r>
              <a:rPr lang="lv-LV" dirty="0" smtClean="0"/>
              <a:t> (fails);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virkne[26</a:t>
            </a:r>
            <a:r>
              <a:rPr lang="lv-LV" dirty="0" smtClean="0"/>
              <a:t>]='\0';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puts</a:t>
            </a:r>
            <a:r>
              <a:rPr lang="lv-LV" dirty="0" smtClean="0"/>
              <a:t>(virkne);</a:t>
            </a:r>
            <a:r>
              <a:rPr lang="lv-LV" dirty="0" smtClean="0"/>
              <a:t>	</a:t>
            </a: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system</a:t>
            </a:r>
            <a:r>
              <a:rPr lang="lv-LV" dirty="0" smtClean="0"/>
              <a:t>(“</a:t>
            </a:r>
            <a:r>
              <a:rPr lang="lv-LV" dirty="0" err="1" smtClean="0"/>
              <a:t>pause</a:t>
            </a:r>
            <a:r>
              <a:rPr lang="lv-LV" dirty="0" smtClean="0"/>
              <a:t>”);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	</a:t>
            </a:r>
            <a:r>
              <a:rPr lang="lv-LV" dirty="0" err="1" smtClean="0"/>
              <a:t>return</a:t>
            </a:r>
            <a:r>
              <a:rPr lang="lv-LV" dirty="0" smtClean="0"/>
              <a:t> </a:t>
            </a:r>
            <a:r>
              <a:rPr lang="lv-LV" dirty="0" smtClean="0"/>
              <a:t>0; 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lv-LV" dirty="0" smtClean="0"/>
              <a:t> }</a:t>
            </a:r>
            <a:endParaRPr lang="lv-LV" dirty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 rot="16200000" flipH="1">
            <a:off x="1970831" y="4037076"/>
            <a:ext cx="4873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Faila atvēršana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lv-LV" dirty="0" smtClean="0"/>
              <a:t>Pārbaude vai fails eksistē </a:t>
            </a:r>
          </a:p>
          <a:p>
            <a:r>
              <a:rPr lang="lv-LV" dirty="0" smtClean="0"/>
              <a:t>Saites noteikšana ar failu diskā</a:t>
            </a:r>
          </a:p>
          <a:p>
            <a:r>
              <a:rPr lang="lv-LV" dirty="0" smtClean="0"/>
              <a:t>Darba režīma iestatīšana</a:t>
            </a:r>
          </a:p>
          <a:p>
            <a:r>
              <a:rPr lang="lv-LV" dirty="0" smtClean="0"/>
              <a:t>Sistēmas programmu ielāde piekļuvei failam</a:t>
            </a:r>
          </a:p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Faila atvēršana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lv-LV" sz="2800" dirty="0" smtClean="0"/>
              <a:t>&lt;faila rādītājs&gt; = fopen(&lt;ceļš līdz failam&gt;, &lt;režīms&gt;); </a:t>
            </a:r>
          </a:p>
          <a:p>
            <a:pPr>
              <a:buNone/>
            </a:pPr>
            <a:endParaRPr lang="lv-LV" dirty="0" smtClean="0"/>
          </a:p>
          <a:p>
            <a:r>
              <a:rPr lang="lv-LV" dirty="0" smtClean="0"/>
              <a:t>rādītājs uz failu;</a:t>
            </a:r>
          </a:p>
          <a:p>
            <a:r>
              <a:rPr lang="lv-LV" dirty="0" smtClean="0"/>
              <a:t>NULL, ja nevarēja atvērt failu</a:t>
            </a:r>
          </a:p>
          <a:p>
            <a:endParaRPr lang="lv-LV" dirty="0" smtClean="0"/>
          </a:p>
          <a:p>
            <a:pPr>
              <a:buNone/>
            </a:pPr>
            <a:r>
              <a:rPr lang="lv-LV" b="1" dirty="0" smtClean="0"/>
              <a:t>Piemērs:</a:t>
            </a:r>
          </a:p>
          <a:p>
            <a:pPr>
              <a:buNone/>
            </a:pPr>
            <a:r>
              <a:rPr lang="lv-LV" dirty="0" smtClean="0"/>
              <a:t>FILE *fails;</a:t>
            </a:r>
          </a:p>
          <a:p>
            <a:pPr>
              <a:buNone/>
            </a:pPr>
            <a:r>
              <a:rPr lang="lv-LV" dirty="0" smtClean="0"/>
              <a:t>fails = fopen(“dati.txt”, “r”);</a:t>
            </a:r>
          </a:p>
          <a:p>
            <a:endParaRPr lang="lv-LV" dirty="0" smtClean="0"/>
          </a:p>
          <a:p>
            <a:pPr>
              <a:buNone/>
            </a:pP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Faila atvēršana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b="1" dirty="0" smtClean="0"/>
              <a:t>Režīmi:</a:t>
            </a:r>
          </a:p>
          <a:p>
            <a:pPr lvl="1"/>
            <a:r>
              <a:rPr lang="lv-LV" sz="2400" dirty="0" smtClean="0"/>
              <a:t>r – lasīšana (failam jāeksistē)</a:t>
            </a:r>
          </a:p>
          <a:p>
            <a:pPr lvl="1"/>
            <a:r>
              <a:rPr lang="lv-LV" sz="2400" dirty="0" smtClean="0"/>
              <a:t>w – rakstīšana (fails tiek izveidots. Ja eksistē, tad tiek pārrakstīts)</a:t>
            </a:r>
          </a:p>
          <a:p>
            <a:pPr lvl="1"/>
            <a:r>
              <a:rPr lang="lv-LV" sz="2400" dirty="0" smtClean="0"/>
              <a:t>a – apvienošana (fails tiek izveidots. Ja eksistē, tad tiek papildināts faila beigās)</a:t>
            </a:r>
          </a:p>
          <a:p>
            <a:pPr lvl="1"/>
            <a:r>
              <a:rPr lang="lv-LV" sz="2400" dirty="0" smtClean="0"/>
              <a:t>Varbūt režīmu apvienošana: r+ (r un w), w+ (r un w), a+ (r un a)</a:t>
            </a:r>
          </a:p>
          <a:p>
            <a:pPr>
              <a:buNone/>
            </a:pP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Faila aizvēršana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dirty="0" smtClean="0"/>
              <a:t>fclose – atbrīvo atvēršanas laikā iedalītos resursus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fclose(&lt;faila rādītājs&gt;);</a:t>
            </a:r>
          </a:p>
          <a:p>
            <a:pPr>
              <a:buNone/>
            </a:pPr>
            <a:r>
              <a:rPr lang="lv-LV" dirty="0" smtClean="0"/>
              <a:t>fcloseall(); - aizver vairākus failus vienlaicīgi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b="1" dirty="0" smtClean="0"/>
              <a:t>Piemērs:</a:t>
            </a:r>
          </a:p>
          <a:p>
            <a:pPr>
              <a:buNone/>
            </a:pPr>
            <a:r>
              <a:rPr lang="lv-LV" dirty="0" smtClean="0"/>
              <a:t>FILE *fails;</a:t>
            </a:r>
          </a:p>
          <a:p>
            <a:pPr>
              <a:buNone/>
            </a:pPr>
            <a:r>
              <a:rPr lang="lv-LV" dirty="0" smtClean="0"/>
              <a:t>fails = fopen(“dati.txt”, “r”);</a:t>
            </a:r>
          </a:p>
          <a:p>
            <a:pPr>
              <a:buNone/>
            </a:pPr>
            <a:r>
              <a:rPr lang="lv-LV" dirty="0" smtClean="0"/>
              <a:t>fclose(fails);</a:t>
            </a:r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Failu atvēršanas un aizvēršanas piemēri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7529513" cy="51435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normAutofit/>
          </a:bodyPr>
          <a:lstStyle/>
          <a:p>
            <a:pPr>
              <a:spcBef>
                <a:spcPct val="50000"/>
              </a:spcBef>
            </a:pPr>
            <a:r>
              <a:rPr lang="lv-LV" sz="1600" dirty="0" smtClean="0"/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lv-LV" sz="1600" dirty="0" smtClean="0"/>
              <a:t>int main()</a:t>
            </a:r>
          </a:p>
          <a:p>
            <a:pPr>
              <a:spcBef>
                <a:spcPct val="50000"/>
              </a:spcBef>
            </a:pPr>
            <a:r>
              <a:rPr lang="lv-LV" sz="1600" dirty="0" smtClean="0"/>
              <a:t>{</a:t>
            </a:r>
          </a:p>
          <a:p>
            <a:pPr>
              <a:spcBef>
                <a:spcPct val="50000"/>
              </a:spcBef>
            </a:pPr>
            <a:r>
              <a:rPr lang="lv-LV" sz="1600" dirty="0" smtClean="0"/>
              <a:t>   FILE </a:t>
            </a:r>
            <a:r>
              <a:rPr lang="lv-LV" sz="1600" dirty="0"/>
              <a:t>*in, *in1, *out;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1600" dirty="0" smtClean="0"/>
              <a:t>   char name[12</a:t>
            </a:r>
            <a:r>
              <a:rPr lang="lv-LV" sz="1600" dirty="0"/>
              <a:t>];   </a:t>
            </a:r>
          </a:p>
          <a:p>
            <a:pPr>
              <a:spcBef>
                <a:spcPct val="50000"/>
              </a:spcBef>
            </a:pPr>
            <a:r>
              <a:rPr lang="lv-LV" sz="1600" dirty="0" smtClean="0"/>
              <a:t>   in </a:t>
            </a:r>
            <a:r>
              <a:rPr lang="lv-LV" sz="1600" dirty="0"/>
              <a:t>= fopen </a:t>
            </a:r>
            <a:r>
              <a:rPr lang="lv-LV" sz="1600" dirty="0" smtClean="0"/>
              <a:t>(“piem.txt”, </a:t>
            </a:r>
            <a:r>
              <a:rPr lang="lv-LV" sz="1600" dirty="0"/>
              <a:t>“r”);</a:t>
            </a:r>
          </a:p>
          <a:p>
            <a:pPr>
              <a:spcBef>
                <a:spcPct val="50000"/>
              </a:spcBef>
            </a:pPr>
            <a:r>
              <a:rPr lang="lv-LV" sz="1600" dirty="0" smtClean="0"/>
              <a:t>   gets(name);</a:t>
            </a:r>
            <a:endParaRPr lang="lv-LV" sz="16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1600" dirty="0" smtClean="0"/>
              <a:t>   if </a:t>
            </a:r>
            <a:r>
              <a:rPr lang="lv-LV" sz="1600" dirty="0"/>
              <a:t>(( in1 = fopen (name, “r”)) == NULL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1600" dirty="0"/>
              <a:t>     { </a:t>
            </a:r>
            <a:endParaRPr lang="lv-LV" sz="1600" dirty="0" smtClean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1600" dirty="0" smtClean="0"/>
              <a:t>        printf </a:t>
            </a:r>
            <a:r>
              <a:rPr lang="lv-LV" sz="1600" dirty="0"/>
              <a:t>(“ Nevar atvērt failu %s\n”, name);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1600" dirty="0"/>
              <a:t>        exit (1);  </a:t>
            </a:r>
            <a:r>
              <a:rPr lang="lv-LV" sz="1600" dirty="0" smtClean="0"/>
              <a:t>//izeja ar kļūdu</a:t>
            </a:r>
            <a:endParaRPr lang="lv-LV" sz="16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1600" dirty="0"/>
              <a:t>     }</a:t>
            </a:r>
          </a:p>
          <a:p>
            <a:pPr>
              <a:spcBef>
                <a:spcPct val="50000"/>
              </a:spcBef>
            </a:pPr>
            <a:r>
              <a:rPr lang="lv-LV" sz="1600" dirty="0" smtClean="0"/>
              <a:t>   fcloseall(); </a:t>
            </a:r>
          </a:p>
          <a:p>
            <a:pPr>
              <a:spcBef>
                <a:spcPct val="50000"/>
              </a:spcBef>
            </a:pPr>
            <a:r>
              <a:rPr lang="lv-LV" sz="1600" dirty="0" smtClean="0">
                <a:solidFill>
                  <a:schemeClr val="folHlink"/>
                </a:solidFill>
              </a:rPr>
              <a:t> </a:t>
            </a:r>
            <a:r>
              <a:rPr lang="lv-LV" sz="1600" dirty="0" smtClean="0"/>
              <a:t>  return 0;</a:t>
            </a:r>
          </a:p>
          <a:p>
            <a:pPr>
              <a:spcBef>
                <a:spcPct val="50000"/>
              </a:spcBef>
            </a:pPr>
            <a:r>
              <a:rPr lang="lv-LV" sz="1600" dirty="0" smtClean="0"/>
              <a:t>}</a:t>
            </a:r>
            <a:endParaRPr lang="lv-LV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639</TotalTime>
  <Words>2150</Words>
  <Application>Microsoft Office PowerPoint</Application>
  <PresentationFormat>On-screen Show (4:3)</PresentationFormat>
  <Paragraphs>528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Oriel</vt:lpstr>
      <vt:lpstr>Darbs ar failiem</vt:lpstr>
      <vt:lpstr>Faili programmēšanas valodā C</vt:lpstr>
      <vt:lpstr>Fails</vt:lpstr>
      <vt:lpstr>Faila atvēršana/aizvēršana</vt:lpstr>
      <vt:lpstr>Faila atvēršana</vt:lpstr>
      <vt:lpstr>Faila atvēršana</vt:lpstr>
      <vt:lpstr>Faila atvēršana</vt:lpstr>
      <vt:lpstr>Faila aizvēršana</vt:lpstr>
      <vt:lpstr>Failu atvēršanas un aizvēršanas piemēri</vt:lpstr>
      <vt:lpstr>Informācijas nolasīšana. Secīgā pieeja</vt:lpstr>
      <vt:lpstr>Fgetc piemērs</vt:lpstr>
      <vt:lpstr>Informācijas nolasīšana. Blokveida pieeja</vt:lpstr>
      <vt:lpstr>Informācijas ierakstīšana. Secīgā pieeja</vt:lpstr>
      <vt:lpstr>Fputc piemērs</vt:lpstr>
      <vt:lpstr>Informācijas ierakstīšana. Blokveida pieeja</vt:lpstr>
      <vt:lpstr>Piemērs 1. (1/4)</vt:lpstr>
      <vt:lpstr>Piemērs 1. (2/4)</vt:lpstr>
      <vt:lpstr>Piemērs 1. (3/4)</vt:lpstr>
      <vt:lpstr>Piemērs 1. (4/4)</vt:lpstr>
      <vt:lpstr>Piemērs 2. (1/3)</vt:lpstr>
      <vt:lpstr>Piemērs 2. (2/3)</vt:lpstr>
      <vt:lpstr>Piemērs 2. (3/3)</vt:lpstr>
      <vt:lpstr>Tiešā pieeja failiem</vt:lpstr>
      <vt:lpstr>Tiešā pieeja failiem. Piemērs</vt:lpstr>
      <vt:lpstr>Papildus funkcijas (1/4)</vt:lpstr>
      <vt:lpstr>Feof piemērs</vt:lpstr>
      <vt:lpstr>Ferror piemērs</vt:lpstr>
      <vt:lpstr>Papildus funkcijas (2/4). Darbības ar failu</vt:lpstr>
      <vt:lpstr>Papildus funkcijas (2/4). Darbības ar failu</vt:lpstr>
      <vt:lpstr>Remove piemērs</vt:lpstr>
      <vt:lpstr>Rename piemērs</vt:lpstr>
      <vt:lpstr>Tmpfile piemērs</vt:lpstr>
      <vt:lpstr>Tmpnam piemērs</vt:lpstr>
      <vt:lpstr>Papildus funkcijas (3/4). Pieeja failam</vt:lpstr>
      <vt:lpstr>Papildus funkcijas (3/4). Pieeja failam</vt:lpstr>
      <vt:lpstr>Fflush piemērs</vt:lpstr>
      <vt:lpstr>Freopen piemērs</vt:lpstr>
      <vt:lpstr>Papildus funkcijas (4/4). Pozicionēšana failā</vt:lpstr>
      <vt:lpstr>Papildus funkcijas (4/4). Pozicionēšana failā</vt:lpstr>
      <vt:lpstr>Fgetpos/fsetpos piemērs</vt:lpstr>
      <vt:lpstr>Ftell piemērs</vt:lpstr>
      <vt:lpstr>Rewind piemērs</vt:lpstr>
    </vt:vector>
  </TitlesOfParts>
  <Company>RTU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Darbs ar failiem</dc:title>
  <dc:creator>PIT</dc:creator>
  <cp:lastModifiedBy>EDI</cp:lastModifiedBy>
  <cp:revision>110</cp:revision>
  <dcterms:created xsi:type="dcterms:W3CDTF">2010-03-19T14:54:45Z</dcterms:created>
  <dcterms:modified xsi:type="dcterms:W3CDTF">2011-11-07T14:39:49Z</dcterms:modified>
</cp:coreProperties>
</file>