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F1065-1A2C-4CC2-A1A6-9E132F8E7C59}" type="datetimeFigureOut">
              <a:rPr lang="lv-LV" smtClean="0"/>
              <a:t>2013.09.18.</a:t>
            </a:fld>
            <a:endParaRPr lang="lv-LV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1A3DC-A3F5-4853-BE8F-100EFF3AAA4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17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1A3DC-A3F5-4853-BE8F-100EFF3AAA4C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6682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lv-LV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ECD3-55CE-4EA4-BF03-C5C0978DB404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8278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7E6C-E91F-4E72-B695-3A3B9AF7CFFF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760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4EA-B516-44CE-9C2F-64BC5C176BAE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04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987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3A4A-1CD8-494F-AFAF-43075A98A0C4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5296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F720-DC0E-46FB-9191-67119F34DB74}" type="datetime1">
              <a:rPr lang="en-US" smtClean="0"/>
              <a:t>9/18/2013</a:t>
            </a:fld>
            <a:endParaRPr lang="lv-LV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9550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D2E-A389-4EC9-8132-1DB9B621CBAE}" type="datetime1">
              <a:rPr lang="en-US" smtClean="0"/>
              <a:t>9/18/2013</a:t>
            </a:fld>
            <a:endParaRPr lang="lv-LV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0821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38CF-5E49-45FA-9B75-5E01B1361A4A}" type="datetime1">
              <a:rPr lang="en-US" smtClean="0"/>
              <a:t>9/18/2013</a:t>
            </a:fld>
            <a:endParaRPr lang="lv-LV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9013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59B4-76F7-4CD3-9704-CA91AFCFC4E4}" type="datetime1">
              <a:rPr lang="en-US" smtClean="0"/>
              <a:t>9/18/2013</a:t>
            </a:fld>
            <a:endParaRPr lang="lv-LV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852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4D82-B987-4EB8-A173-1262A8B1556E}" type="datetime1">
              <a:rPr lang="en-US" smtClean="0"/>
              <a:t>9/18/2013</a:t>
            </a:fld>
            <a:endParaRPr lang="lv-LV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929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47F-7873-4FD5-B88C-9C4F5CAD3E20}" type="datetime1">
              <a:rPr lang="en-US" smtClean="0"/>
              <a:t>9/18/2013</a:t>
            </a:fld>
            <a:endParaRPr lang="lv-LV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9521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556C-3A3D-49E9-9CF1-32024B14EF9F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1666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 smtClean="0"/>
              <a:t>uProcesoru</a:t>
            </a:r>
            <a:r>
              <a:rPr lang="lv-LV" dirty="0" smtClean="0"/>
              <a:t> sistēmu projektēšana un skaņošana</a:t>
            </a:r>
            <a:endParaRPr lang="lv-LV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Piezīmes</a:t>
            </a:r>
          </a:p>
          <a:p>
            <a:r>
              <a:rPr lang="lv-LV" dirty="0" err="1" smtClean="0"/>
              <a:t>Notes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02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management module. Links’ overview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SYSM retrieves data from DAQ</a:t>
            </a:r>
          </a:p>
          <a:p>
            <a:r>
              <a:rPr lang="en-US" dirty="0" smtClean="0"/>
              <a:t>Stores the data + may run backup procedures to store the data in local database.</a:t>
            </a:r>
          </a:p>
          <a:p>
            <a:r>
              <a:rPr lang="en-US" dirty="0" smtClean="0"/>
              <a:t>Sends pertinent data to UIs for display.</a:t>
            </a:r>
          </a:p>
          <a:p>
            <a:r>
              <a:rPr lang="en-US" dirty="0" smtClean="0"/>
              <a:t>Whether the analysis done in DAQ or SYSM the control commands are issued to CM.</a:t>
            </a:r>
          </a:p>
          <a:p>
            <a:r>
              <a:rPr lang="en-US" dirty="0" smtClean="0"/>
              <a:t>On outside network SYSM provides HTTP and SSH services. For monitoring, controlling and configuration purposes.</a:t>
            </a:r>
          </a:p>
          <a:p>
            <a:r>
              <a:rPr lang="en-US" dirty="0" smtClean="0"/>
              <a:t>Provides means to report an end-user on alar condition via SNMP, UIs.</a:t>
            </a:r>
          </a:p>
          <a:p>
            <a:r>
              <a:rPr lang="en-US" dirty="0" smtClean="0"/>
              <a:t>On link B SYSM offers DHCP so UIs can dynamically allocate their addresses. </a:t>
            </a:r>
          </a:p>
          <a:p>
            <a:r>
              <a:rPr lang="en-US" dirty="0" smtClean="0"/>
              <a:t>UIs must register themselves with the SYSM to receive data to work with.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9591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management module. Construct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SYSM is a large embedded system.</a:t>
            </a:r>
          </a:p>
          <a:p>
            <a:r>
              <a:rPr lang="en-US" dirty="0" smtClean="0"/>
              <a:t>Utilizes HDD for boot off. Becomes more likely as workstation computer.</a:t>
            </a:r>
          </a:p>
          <a:p>
            <a:r>
              <a:rPr lang="en-US" dirty="0" smtClean="0"/>
              <a:t>SYSM kernel is configured for preemption, too.</a:t>
            </a:r>
          </a:p>
          <a:p>
            <a:r>
              <a:rPr lang="en-US" dirty="0" smtClean="0"/>
              <a:t>As well multiuser support is introduced since SYSM is addressed from different sources.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filesystem</a:t>
            </a:r>
            <a:r>
              <a:rPr lang="en-US" dirty="0" smtClean="0"/>
              <a:t> is the same as in workstations </a:t>
            </a:r>
            <a:r>
              <a:rPr lang="en-US" smtClean="0"/>
              <a:t>and servers.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2750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UIs are used to interact with ongoing process:</a:t>
            </a:r>
          </a:p>
          <a:p>
            <a:pPr lvl="1"/>
            <a:r>
              <a:rPr lang="en-US" dirty="0" smtClean="0"/>
              <a:t>Viewing its state;</a:t>
            </a:r>
          </a:p>
          <a:p>
            <a:pPr lvl="1"/>
            <a:r>
              <a:rPr lang="en-US" dirty="0" smtClean="0"/>
              <a:t>Modifying variables that control the process.</a:t>
            </a:r>
          </a:p>
          <a:p>
            <a:r>
              <a:rPr lang="en-US" dirty="0" smtClean="0"/>
              <a:t>UIs are small embedded systems, network enabled and may be mobile;</a:t>
            </a:r>
          </a:p>
          <a:p>
            <a:r>
              <a:rPr lang="en-US" dirty="0" smtClean="0"/>
              <a:t>UIs retrieves and displays values from SYSM:</a:t>
            </a:r>
          </a:p>
          <a:p>
            <a:pPr lvl="1"/>
            <a:r>
              <a:rPr lang="en-US" dirty="0" smtClean="0"/>
              <a:t>Critical values are displayed always;</a:t>
            </a:r>
          </a:p>
          <a:p>
            <a:pPr lvl="1"/>
            <a:r>
              <a:rPr lang="en-US" dirty="0" smtClean="0"/>
              <a:t>Users may choose which variables they want to see.</a:t>
            </a:r>
          </a:p>
          <a:p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4534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</a:t>
            </a:r>
            <a:r>
              <a:rPr lang="en-US" dirty="0" smtClean="0"/>
              <a:t>modules. </a:t>
            </a:r>
            <a:r>
              <a:rPr lang="en-US" dirty="0"/>
              <a:t>Construct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is a small module which boots from:</a:t>
            </a:r>
          </a:p>
          <a:p>
            <a:pPr lvl="1"/>
            <a:r>
              <a:rPr lang="en-US" dirty="0" smtClean="0"/>
              <a:t>Flash;</a:t>
            </a:r>
          </a:p>
          <a:p>
            <a:pPr lvl="1"/>
            <a:r>
              <a:rPr lang="en-US" dirty="0" smtClean="0"/>
              <a:t>Network.</a:t>
            </a:r>
          </a:p>
          <a:p>
            <a:r>
              <a:rPr lang="en-US" dirty="0" smtClean="0"/>
              <a:t>IP address is obtained via DHCP;</a:t>
            </a:r>
          </a:p>
          <a:p>
            <a:r>
              <a:rPr lang="en-US" dirty="0" smtClean="0"/>
              <a:t>Especially mobile UI are built on ARM, MIPS architecture processors.</a:t>
            </a:r>
          </a:p>
          <a:p>
            <a:r>
              <a:rPr lang="en-US" dirty="0" smtClean="0"/>
              <a:t>UI run standard kernels with additional graphics library.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9/19/2013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2302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Implementation.</a:t>
            </a:r>
            <a:br>
              <a:rPr lang="en-US" dirty="0" smtClean="0"/>
            </a:br>
            <a:r>
              <a:rPr lang="en-US" dirty="0" smtClean="0"/>
              <a:t>Creating a Target Linux System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Determine system components</a:t>
            </a:r>
          </a:p>
          <a:p>
            <a:pPr lvl="1"/>
            <a:r>
              <a:rPr lang="en-US" dirty="0" smtClean="0"/>
              <a:t>Is close to a simple list of required components.</a:t>
            </a:r>
          </a:p>
          <a:p>
            <a:pPr lvl="1"/>
            <a:r>
              <a:rPr lang="en-US" dirty="0" smtClean="0"/>
              <a:t>Need to have Linux’s compliance to these requirements.</a:t>
            </a:r>
          </a:p>
          <a:p>
            <a:pPr lvl="1"/>
            <a:r>
              <a:rPr lang="en-US" dirty="0" smtClean="0"/>
              <a:t>In case of feature updates – you should know that it may result in retesting of whole system with undefined errors.</a:t>
            </a:r>
          </a:p>
          <a:p>
            <a:r>
              <a:rPr lang="en-US" dirty="0" smtClean="0"/>
              <a:t>Configure and build the kernel</a:t>
            </a:r>
          </a:p>
          <a:p>
            <a:pPr lvl="1"/>
            <a:r>
              <a:rPr lang="en-US" dirty="0" smtClean="0"/>
              <a:t>Keeping kernel up-to-date is a good practice – get rid of errors in kernel. Old kernels are not supported by community.</a:t>
            </a:r>
          </a:p>
          <a:p>
            <a:pPr lvl="1"/>
            <a:r>
              <a:rPr lang="en-US" dirty="0" smtClean="0"/>
              <a:t>Keep the kernel configuration constant.</a:t>
            </a:r>
          </a:p>
          <a:p>
            <a:r>
              <a:rPr lang="en-US" dirty="0" smtClean="0"/>
              <a:t>Build root </a:t>
            </a:r>
            <a:r>
              <a:rPr lang="en-US" dirty="0" err="1" smtClean="0"/>
              <a:t>filesystem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Embedded Linux has </a:t>
            </a:r>
            <a:r>
              <a:rPr lang="en-US" dirty="0"/>
              <a:t>size </a:t>
            </a:r>
            <a:r>
              <a:rPr lang="en-US" dirty="0" smtClean="0"/>
              <a:t>limited </a:t>
            </a:r>
            <a:r>
              <a:rPr lang="en-US" dirty="0" err="1" smtClean="0"/>
              <a:t>filesystem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Set up boot software and configuration</a:t>
            </a:r>
          </a:p>
          <a:p>
            <a:pPr lvl="1"/>
            <a:r>
              <a:rPr lang="en-US" dirty="0" smtClean="0"/>
              <a:t>Booting is highly dependent on </a:t>
            </a:r>
            <a:r>
              <a:rPr lang="en-US" smtClean="0"/>
              <a:t>the architecture.</a:t>
            </a:r>
            <a:endParaRPr lang="en-US" dirty="0" smtClean="0"/>
          </a:p>
          <a:p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9/19/2013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2095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control </a:t>
            </a:r>
            <a:r>
              <a:rPr lang="en-US" dirty="0" err="1" smtClean="0"/>
              <a:t>uProc</a:t>
            </a:r>
            <a:r>
              <a:rPr lang="en-US" dirty="0" smtClean="0"/>
              <a:t> system</a:t>
            </a:r>
            <a:r>
              <a:rPr lang="lv-LV" dirty="0" smtClean="0"/>
              <a:t>.</a:t>
            </a:r>
            <a:br>
              <a:rPr lang="lv-LV" dirty="0" smtClean="0"/>
            </a:br>
            <a:r>
              <a:rPr lang="en-US" dirty="0" smtClean="0"/>
              <a:t>Most common case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437112"/>
            <a:ext cx="8435280" cy="223224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Each component is an individual embedded system.</a:t>
            </a:r>
            <a:endParaRPr lang="lv-LV" sz="2800" dirty="0" smtClean="0"/>
          </a:p>
          <a:p>
            <a:r>
              <a:rPr lang="en-US" sz="2800" dirty="0" smtClean="0"/>
              <a:t>Control system is composed of networked computers.</a:t>
            </a:r>
          </a:p>
          <a:p>
            <a:r>
              <a:rPr lang="en-US" sz="2800" dirty="0" smtClean="0"/>
              <a:t>Different components grouped and interconnected via system control module, being interface to “outside world”.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11142"/>
            <a:ext cx="586229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DD1B-BD8B-4493-B65B-D0510B74717C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387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Module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933056"/>
            <a:ext cx="8229600" cy="2448272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first in process measurement are transducers – convert </a:t>
            </a:r>
            <a:r>
              <a:rPr lang="en-US" sz="1600" dirty="0" err="1" smtClean="0"/>
              <a:t>phy</a:t>
            </a:r>
            <a:r>
              <a:rPr lang="en-US" sz="1600" dirty="0" smtClean="0"/>
              <a:t>. phenomenon into electrical sig.</a:t>
            </a:r>
          </a:p>
          <a:p>
            <a:r>
              <a:rPr lang="en-US" sz="1600" dirty="0" smtClean="0"/>
              <a:t>Elec. signals from transducers often go through stages of signal conditioning before DAQ module.</a:t>
            </a:r>
          </a:p>
          <a:p>
            <a:r>
              <a:rPr lang="en-US" sz="1600" dirty="0" smtClean="0"/>
              <a:t>DAQ (e.g. card in desktop controller via </a:t>
            </a:r>
            <a:r>
              <a:rPr lang="en-US" sz="1600" dirty="0" err="1" smtClean="0"/>
              <a:t>Comedi</a:t>
            </a:r>
            <a:r>
              <a:rPr lang="en-US" sz="1600" dirty="0" smtClean="0"/>
              <a:t>) samples and converts elec. sig. to digital form and stores values in sample buffer(s).</a:t>
            </a:r>
          </a:p>
          <a:p>
            <a:r>
              <a:rPr lang="en-US" sz="1600" dirty="0" smtClean="0"/>
              <a:t>Software use these values to plot curves, analysis and control parameter modification. </a:t>
            </a:r>
          </a:p>
          <a:p>
            <a:r>
              <a:rPr lang="en-US" sz="1600" dirty="0" smtClean="0"/>
              <a:t>The desktop is concerned as a medium-sized embedded system with stringent time constraints and no user interface, while being connected to the rest system via Ethernet.</a:t>
            </a:r>
            <a:endParaRPr lang="lv-LV" sz="1600" dirty="0"/>
          </a:p>
        </p:txBody>
      </p:sp>
      <p:pic>
        <p:nvPicPr>
          <p:cNvPr id="2050" name="Picture 2" descr="http://sine.ni.com/cms/images/casestudies/jeremyb.jpg?s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552329" cy="243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84784"/>
            <a:ext cx="5043685" cy="219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EF2A-0E20-4996-B225-1625491EF177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290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Acquisition Module. Operations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DAQ operations:</a:t>
            </a:r>
          </a:p>
          <a:p>
            <a:pPr lvl="1"/>
            <a:r>
              <a:rPr lang="en-US" dirty="0" smtClean="0"/>
              <a:t>Stores data in local buffer</a:t>
            </a:r>
          </a:p>
          <a:p>
            <a:pPr lvl="1"/>
            <a:r>
              <a:rPr lang="en-US" dirty="0" smtClean="0"/>
              <a:t>May analyze:</a:t>
            </a:r>
          </a:p>
          <a:p>
            <a:pPr lvl="2"/>
            <a:r>
              <a:rPr lang="en-US" dirty="0" smtClean="0"/>
              <a:t>On site with further data/critical exchange with SYSM</a:t>
            </a:r>
          </a:p>
          <a:p>
            <a:pPr lvl="2"/>
            <a:r>
              <a:rPr lang="en-US" dirty="0" smtClean="0"/>
              <a:t>Send data to SYSM for whole analyze</a:t>
            </a:r>
          </a:p>
          <a:p>
            <a:pPr lvl="1"/>
            <a:r>
              <a:rPr lang="en-US" dirty="0" smtClean="0"/>
              <a:t>DAQ carry out commands from SYSM</a:t>
            </a:r>
          </a:p>
          <a:p>
            <a:pPr lvl="1"/>
            <a:r>
              <a:rPr lang="en-US" dirty="0" smtClean="0"/>
              <a:t>DAQ exchanges with configuration and status with SYSM periodically or on-demand basis.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917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Acquisition Module. Construct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DAQ typically boots from some sort of flash and uses RAM disk or CRAMFS (compressed ROM file system) - easy replicable if needed.</a:t>
            </a:r>
          </a:p>
          <a:p>
            <a:r>
              <a:rPr lang="en-US" dirty="0" smtClean="0"/>
              <a:t>DAQ doesn’t provide such services as FTP, HTTP or NFS.</a:t>
            </a:r>
          </a:p>
          <a:p>
            <a:r>
              <a:rPr lang="en-US" dirty="0" smtClean="0"/>
              <a:t>Instead runs daemon(-s) to communicate with SYSM.</a:t>
            </a:r>
          </a:p>
          <a:p>
            <a:r>
              <a:rPr lang="en-US" dirty="0" smtClean="0"/>
              <a:t>DAQ has only minimal support for user tools, like </a:t>
            </a:r>
            <a:r>
              <a:rPr lang="en-US" dirty="0" err="1" smtClean="0"/>
              <a:t>BusyBox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DAQ utilizes fixed IP address thus SYSM may check if it is available and its status at any time.</a:t>
            </a:r>
          </a:p>
          <a:p>
            <a:pPr lvl="1"/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316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Module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Because PLCs and similar systems are expensive, moreover run their own </a:t>
            </a:r>
            <a:r>
              <a:rPr lang="en-US" dirty="0" err="1" smtClean="0"/>
              <a:t>OSes</a:t>
            </a:r>
            <a:r>
              <a:rPr lang="en-US" dirty="0" smtClean="0"/>
              <a:t>, need special configuration procedures, usage of mainstream HW (PCs) becoming more common in process control.</a:t>
            </a:r>
          </a:p>
          <a:p>
            <a:r>
              <a:rPr lang="en-US" dirty="0" smtClean="0"/>
              <a:t>The control module (CM) is an industrial computer with an interface to the HW being controlled.</a:t>
            </a:r>
          </a:p>
          <a:p>
            <a:r>
              <a:rPr lang="en-US" dirty="0" smtClean="0"/>
              <a:t>The computer runs medium-sized embedded system with stringent time-constraints and with no user interface, like DAQ. </a:t>
            </a:r>
          </a:p>
          <a:p>
            <a:r>
              <a:rPr lang="en-US" dirty="0" smtClean="0"/>
              <a:t>Is connected to the rest of the system via Ethernet link.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4111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Module. Operations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CM’s main task is to issue commands to HW it controls, while monitoring the progression of the hardware’s behavior in reaction of the commands.</a:t>
            </a:r>
          </a:p>
          <a:p>
            <a:r>
              <a:rPr lang="en-US" dirty="0" smtClean="0"/>
              <a:t>Typically control commands are issued from the SYSM. And they are connected to DAQ module output.</a:t>
            </a:r>
          </a:p>
          <a:p>
            <a:r>
              <a:rPr lang="en-US" dirty="0" smtClean="0"/>
              <a:t>The CM coordinates the HW to execute SYSM issued commands.</a:t>
            </a:r>
          </a:p>
          <a:p>
            <a:r>
              <a:rPr lang="en-US" dirty="0" smtClean="0"/>
              <a:t>The CM exchanges with an info with SYSM:</a:t>
            </a:r>
          </a:p>
          <a:p>
            <a:pPr lvl="1"/>
            <a:r>
              <a:rPr lang="en-US" dirty="0" smtClean="0"/>
              <a:t>Upon request;</a:t>
            </a:r>
          </a:p>
          <a:p>
            <a:pPr lvl="1"/>
            <a:r>
              <a:rPr lang="en-US" dirty="0" smtClean="0"/>
              <a:t>Operation is completed;</a:t>
            </a:r>
          </a:p>
          <a:p>
            <a:pPr lvl="1"/>
            <a:r>
              <a:rPr lang="en-US" dirty="0" smtClean="0"/>
              <a:t>Any special situation occurs.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542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Module. Construct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CM typically boots from some sort of flash and uses RAM disk or CRAMFS (compressed ROM file system) - easy replicable if needed.</a:t>
            </a:r>
          </a:p>
          <a:p>
            <a:r>
              <a:rPr lang="en-US" dirty="0" smtClean="0"/>
              <a:t>The PC runs a kernel configured for preemption along with a real-time kernel, such as RTAI or </a:t>
            </a:r>
            <a:r>
              <a:rPr lang="en-US" dirty="0" err="1" smtClean="0"/>
              <a:t>RTLinux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Hard real-time response times are necessary to control complex HW. Thus hard real-time drivers are used for that HW control. </a:t>
            </a:r>
          </a:p>
          <a:p>
            <a:r>
              <a:rPr lang="en-US" dirty="0" smtClean="0"/>
              <a:t>No outside communication, too. Only custom daemons communicates with SYSM. Uses fixed IP address, too.</a:t>
            </a:r>
          </a:p>
          <a:p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3217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management module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tasks: </a:t>
            </a:r>
          </a:p>
          <a:p>
            <a:pPr lvl="1"/>
            <a:r>
              <a:rPr lang="en-US" dirty="0" smtClean="0"/>
              <a:t>Coordinate interactions between components;</a:t>
            </a:r>
          </a:p>
          <a:p>
            <a:pPr lvl="1"/>
            <a:r>
              <a:rPr lang="en-US" dirty="0" smtClean="0"/>
              <a:t>Providing a point of entry to the sys. from outside world.</a:t>
            </a:r>
          </a:p>
          <a:p>
            <a:r>
              <a:rPr lang="en-US" dirty="0" smtClean="0"/>
              <a:t>It is a large embedded system with no UI.</a:t>
            </a:r>
          </a:p>
          <a:p>
            <a:r>
              <a:rPr lang="en-US" dirty="0" smtClean="0"/>
              <a:t>Contains three network adapters with different rules:</a:t>
            </a:r>
          </a:p>
          <a:p>
            <a:pPr lvl="1"/>
            <a:r>
              <a:rPr lang="en-US" dirty="0" smtClean="0"/>
              <a:t>DAQ and CM;</a:t>
            </a:r>
          </a:p>
          <a:p>
            <a:pPr lvl="1"/>
            <a:r>
              <a:rPr lang="en-US" dirty="0" smtClean="0"/>
              <a:t> UIs;</a:t>
            </a:r>
          </a:p>
          <a:p>
            <a:pPr lvl="1"/>
            <a:r>
              <a:rPr lang="en-US" dirty="0" smtClean="0"/>
              <a:t>Outside world.</a:t>
            </a:r>
          </a:p>
          <a:p>
            <a:pPr lvl="1"/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9/18/2013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74829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1008</Words>
  <Application>Microsoft Office PowerPoint</Application>
  <PresentationFormat>Экран (4:3)</PresentationFormat>
  <Paragraphs>123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uProcesoru sistēmu projektēšana un skaņošana</vt:lpstr>
      <vt:lpstr>Example of control uProc system. Most common case </vt:lpstr>
      <vt:lpstr>Data Acquisition Module</vt:lpstr>
      <vt:lpstr>Data Acquisition Module. Operations</vt:lpstr>
      <vt:lpstr>Data Acquisition Module. Construct</vt:lpstr>
      <vt:lpstr>Control Module</vt:lpstr>
      <vt:lpstr>Control Module. Operations</vt:lpstr>
      <vt:lpstr>Control Module. Construct</vt:lpstr>
      <vt:lpstr>System management module</vt:lpstr>
      <vt:lpstr>System management module. Links’ overview</vt:lpstr>
      <vt:lpstr>System management module. Construct</vt:lpstr>
      <vt:lpstr>User Interface modules</vt:lpstr>
      <vt:lpstr>User Interface modules. Construct</vt:lpstr>
      <vt:lpstr>Design and Implementation. Creating a Target Linux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uProcesoru sistēmu projektēšana un skaņošana</dc:title>
  <dc:creator>RT</dc:creator>
  <cp:lastModifiedBy>RT</cp:lastModifiedBy>
  <cp:revision>23</cp:revision>
  <dcterms:created xsi:type="dcterms:W3CDTF">2013-09-17T21:18:42Z</dcterms:created>
  <dcterms:modified xsi:type="dcterms:W3CDTF">2013-09-18T22:27:00Z</dcterms:modified>
</cp:coreProperties>
</file>